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58"/>
  </p:notesMasterIdLst>
  <p:handoutMasterIdLst>
    <p:handoutMasterId r:id="rId59"/>
  </p:handoutMasterIdLst>
  <p:sldIdLst>
    <p:sldId id="348" r:id="rId5"/>
    <p:sldId id="311" r:id="rId6"/>
    <p:sldId id="11011" r:id="rId7"/>
    <p:sldId id="11015" r:id="rId8"/>
    <p:sldId id="11017" r:id="rId9"/>
    <p:sldId id="10960" r:id="rId10"/>
    <p:sldId id="11012" r:id="rId11"/>
    <p:sldId id="345" r:id="rId12"/>
    <p:sldId id="10961" r:id="rId13"/>
    <p:sldId id="10962" r:id="rId14"/>
    <p:sldId id="10963" r:id="rId15"/>
    <p:sldId id="10964" r:id="rId16"/>
    <p:sldId id="10965" r:id="rId17"/>
    <p:sldId id="10967" r:id="rId18"/>
    <p:sldId id="10969" r:id="rId19"/>
    <p:sldId id="10968" r:id="rId20"/>
    <p:sldId id="10970" r:id="rId21"/>
    <p:sldId id="10971" r:id="rId22"/>
    <p:sldId id="10972" r:id="rId23"/>
    <p:sldId id="10973" r:id="rId24"/>
    <p:sldId id="10974" r:id="rId25"/>
    <p:sldId id="10975" r:id="rId26"/>
    <p:sldId id="11010" r:id="rId27"/>
    <p:sldId id="10976" r:id="rId28"/>
    <p:sldId id="10978" r:id="rId29"/>
    <p:sldId id="10979" r:id="rId30"/>
    <p:sldId id="10980" r:id="rId31"/>
    <p:sldId id="10981" r:id="rId32"/>
    <p:sldId id="10982" r:id="rId33"/>
    <p:sldId id="10983" r:id="rId34"/>
    <p:sldId id="10984" r:id="rId35"/>
    <p:sldId id="10985" r:id="rId36"/>
    <p:sldId id="10957" r:id="rId37"/>
    <p:sldId id="10986" r:id="rId38"/>
    <p:sldId id="10987" r:id="rId39"/>
    <p:sldId id="10988" r:id="rId40"/>
    <p:sldId id="10989" r:id="rId41"/>
    <p:sldId id="10991" r:id="rId42"/>
    <p:sldId id="11019" r:id="rId43"/>
    <p:sldId id="10993" r:id="rId44"/>
    <p:sldId id="11022" r:id="rId45"/>
    <p:sldId id="10995" r:id="rId46"/>
    <p:sldId id="10996" r:id="rId47"/>
    <p:sldId id="10997" r:id="rId48"/>
    <p:sldId id="10999" r:id="rId49"/>
    <p:sldId id="10998" r:id="rId50"/>
    <p:sldId id="11000" r:id="rId51"/>
    <p:sldId id="11001" r:id="rId52"/>
    <p:sldId id="11002" r:id="rId53"/>
    <p:sldId id="11021" r:id="rId54"/>
    <p:sldId id="11008" r:id="rId55"/>
    <p:sldId id="11009" r:id="rId56"/>
    <p:sldId id="392" r:id="rId57"/>
  </p:sldIdLst>
  <p:sldSz cx="12192000" cy="6858000"/>
  <p:notesSz cx="6858000" cy="9144000"/>
  <p:custShowLst>
    <p:custShow name="Slide 21" id="0">
      <p:sldLst>
        <p:sld r:id="rId25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Elliot Sedegah" initials="ES" lastIdx="1" clrIdx="6">
    <p:extLst>
      <p:ext uri="{19B8F6BF-5375-455C-9EA6-DF929625EA0E}">
        <p15:presenceInfo xmlns:p15="http://schemas.microsoft.com/office/powerpoint/2012/main" userId="S::esedegah@adobe.com::9067d244-68c3-4187-a318-7fdc5ca32b91" providerId="AD"/>
      </p:ext>
    </p:extLst>
  </p:cmAuthor>
  <p:cmAuthor id="1" name="Gagan" initials="G" lastIdx="29" clrIdx="0">
    <p:extLst>
      <p:ext uri="{19B8F6BF-5375-455C-9EA6-DF929625EA0E}">
        <p15:presenceInfo xmlns:p15="http://schemas.microsoft.com/office/powerpoint/2012/main" userId="S::mand@adobe.com::ce7d6811-757c-4143-a762-ed21367f52b7" providerId="AD"/>
      </p:ext>
    </p:extLst>
  </p:cmAuthor>
  <p:cmAuthor id="8" name="Cannon Hamaker" initials="CH" lastIdx="1" clrIdx="7">
    <p:extLst>
      <p:ext uri="{19B8F6BF-5375-455C-9EA6-DF929625EA0E}">
        <p15:presenceInfo xmlns:p15="http://schemas.microsoft.com/office/powerpoint/2012/main" userId="79455f8ea0748fb4" providerId="Windows Live"/>
      </p:ext>
    </p:extLst>
  </p:cmAuthor>
  <p:cmAuthor id="2" name="Justin Edelson" initials="JE" lastIdx="9" clrIdx="1">
    <p:extLst>
      <p:ext uri="{19B8F6BF-5375-455C-9EA6-DF929625EA0E}">
        <p15:presenceInfo xmlns:p15="http://schemas.microsoft.com/office/powerpoint/2012/main" userId="S::jedelson@adobe.com::b6822f42-0467-411d-9a94-10ff995fa007" providerId="AD"/>
      </p:ext>
    </p:extLst>
  </p:cmAuthor>
  <p:cmAuthor id="3" name="Bertrand de Coatpont" initials="BdC" lastIdx="4" clrIdx="2">
    <p:extLst>
      <p:ext uri="{19B8F6BF-5375-455C-9EA6-DF929625EA0E}">
        <p15:presenceInfo xmlns:p15="http://schemas.microsoft.com/office/powerpoint/2012/main" userId="S::lebescon@adobe.com::e1ae59ce-7a46-44b0-b8e7-d53a6475d2ca" providerId="AD"/>
      </p:ext>
    </p:extLst>
  </p:cmAuthor>
  <p:cmAuthor id="4" name="Hyman Chung" initials="HC" lastIdx="3" clrIdx="3">
    <p:extLst>
      <p:ext uri="{19B8F6BF-5375-455C-9EA6-DF929625EA0E}">
        <p15:presenceInfo xmlns:p15="http://schemas.microsoft.com/office/powerpoint/2012/main" userId="S::hchung@adobe.com::b98c6972-0aa7-4493-b147-94b362e048fe" providerId="AD"/>
      </p:ext>
    </p:extLst>
  </p:cmAuthor>
  <p:cmAuthor id="5" name="Shankari Panchapakesan" initials="SP" lastIdx="4" clrIdx="4">
    <p:extLst>
      <p:ext uri="{19B8F6BF-5375-455C-9EA6-DF929625EA0E}">
        <p15:presenceInfo xmlns:p15="http://schemas.microsoft.com/office/powerpoint/2012/main" userId="S::panchapa@adobe.com::384dfb91-c71f-4c87-a5f8-11cf846c217f" providerId="AD"/>
      </p:ext>
    </p:extLst>
  </p:cmAuthor>
  <p:cmAuthor id="6" name="Nico Zimmermann" initials="NZ" lastIdx="7" clrIdx="5">
    <p:extLst>
      <p:ext uri="{19B8F6BF-5375-455C-9EA6-DF929625EA0E}">
        <p15:presenceInfo xmlns:p15="http://schemas.microsoft.com/office/powerpoint/2012/main" userId="S::nzimmerm@adobe.com::8e7201cd-854e-4975-8b56-e32cb51ac1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7"/>
    <a:srgbClr val="FA0F00"/>
    <a:srgbClr val="F5F5F5"/>
    <a:srgbClr val="2C2C2C"/>
    <a:srgbClr val="414141"/>
    <a:srgbClr val="ED2424"/>
    <a:srgbClr val="7F7F7F"/>
    <a:srgbClr val="DDE9F4"/>
    <a:srgbClr val="9EA6AE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A04EF-47ED-4BB8-AF0E-ECADB6A3E2D7}" v="8" dt="2021-02-22T18:26:06.538"/>
    <p1510:client id="{A8421E29-2A72-438F-ABCC-70C6BB3752B2}" v="6" dt="2020-10-09T04:06:38.490"/>
    <p1510:client id="{AB6A3638-DB21-43E0-AC7C-E009050F60C2}" v="229" dt="2021-05-27T17:19:33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796" autoAdjust="0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7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33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8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8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59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0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- Bottom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44236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5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/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9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9/14/21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30" r:id="rId8"/>
    <p:sldLayoutId id="2147483722" r:id="rId9"/>
    <p:sldLayoutId id="2147483723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wmf"/><Relationship Id="rId7" Type="http://schemas.openxmlformats.org/officeDocument/2006/relationships/image" Target="../media/image16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6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microsoft.com/office/2007/relationships/hdphoto" Target="../media/hdphoto11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4.png"/><Relationship Id="rId7" Type="http://schemas.openxmlformats.org/officeDocument/2006/relationships/image" Target="../media/image73.png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tiff"/><Relationship Id="rId11" Type="http://schemas.openxmlformats.org/officeDocument/2006/relationships/image" Target="../media/image75.svg"/><Relationship Id="rId5" Type="http://schemas.openxmlformats.org/officeDocument/2006/relationships/image" Target="../media/image71.tiff"/><Relationship Id="rId10" Type="http://schemas.openxmlformats.org/officeDocument/2006/relationships/image" Target="../media/image74.png"/><Relationship Id="rId4" Type="http://schemas.openxmlformats.org/officeDocument/2006/relationships/image" Target="../media/image70.tiff"/><Relationship Id="rId9" Type="http://schemas.microsoft.com/office/2007/relationships/hdphoto" Target="../media/hdphoto1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Relationship Id="rId4" Type="http://schemas.microsoft.com/office/2007/relationships/hdphoto" Target="../media/hdphoto1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image" Target="../media/image78.png"/><Relationship Id="rId16" Type="http://schemas.openxmlformats.org/officeDocument/2006/relationships/image" Target="../media/image91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5" Type="http://schemas.microsoft.com/office/2007/relationships/hdphoto" Target="../media/hdphoto17.wdp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10" Type="http://schemas.openxmlformats.org/officeDocument/2006/relationships/image" Target="../media/image107.svg"/><Relationship Id="rId4" Type="http://schemas.openxmlformats.org/officeDocument/2006/relationships/image" Target="../media/image101.svg"/><Relationship Id="rId9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0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112.svg"/><Relationship Id="rId7" Type="http://schemas.openxmlformats.org/officeDocument/2006/relationships/image" Target="../media/image10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8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33.png"/><Relationship Id="rId7" Type="http://schemas.openxmlformats.org/officeDocument/2006/relationships/image" Target="../media/image1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6.png"/><Relationship Id="rId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microsoft.com/office/2007/relationships/hdphoto" Target="../media/hdphoto10.wdp"/><Relationship Id="rId10" Type="http://schemas.openxmlformats.org/officeDocument/2006/relationships/image" Target="../media/image132.png"/><Relationship Id="rId4" Type="http://schemas.openxmlformats.org/officeDocument/2006/relationships/image" Target="../media/image49.png"/><Relationship Id="rId9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36.tiff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/>
              <a:t>{Customer Name}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12726" y="3584710"/>
            <a:ext cx="5909954" cy="1078057"/>
          </a:xfrm>
        </p:spPr>
        <p:txBody>
          <a:bodyPr/>
          <a:lstStyle/>
          <a:p>
            <a:r>
              <a:rPr lang="en-US"/>
              <a:t>Adobe Experience Manager as a Cloud Service – Deep Dive </a:t>
            </a: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0C8D-51ED-4857-A161-A5AB9099F6A9}"/>
              </a:ext>
            </a:extLst>
          </p:cNvPr>
          <p:cNvSpPr/>
          <p:nvPr/>
        </p:nvSpPr>
        <p:spPr>
          <a:xfrm>
            <a:off x="0" y="1393466"/>
            <a:ext cx="12192000" cy="4071068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229E9-2F0D-4AFF-9751-688E59FB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Experience Manager as a Cloud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973F1-7701-4646-9BA2-6B9C3B0F5D7C}"/>
              </a:ext>
            </a:extLst>
          </p:cNvPr>
          <p:cNvSpPr txBox="1"/>
          <p:nvPr/>
        </p:nvSpPr>
        <p:spPr>
          <a:xfrm>
            <a:off x="852777" y="2296907"/>
            <a:ext cx="632725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  <a:ea typeface="+mn-lt"/>
                <a:cs typeface="+mn-lt"/>
              </a:rPr>
              <a:t>Modern, purpose-built unified solution for experience management that provides </a:t>
            </a:r>
            <a:r>
              <a:rPr lang="en-GB" sz="3200" b="1" dirty="0">
                <a:solidFill>
                  <a:schemeClr val="tx2"/>
                </a:solidFill>
                <a:ea typeface="+mn-lt"/>
                <a:cs typeface="+mn-lt"/>
              </a:rPr>
              <a:t>cloud-native agility</a:t>
            </a:r>
            <a:r>
              <a:rPr lang="en-GB" sz="32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GB" sz="2800" dirty="0">
                <a:solidFill>
                  <a:schemeClr val="tx2"/>
                </a:solidFill>
                <a:ea typeface="+mn-lt"/>
                <a:cs typeface="+mn-lt"/>
              </a:rPr>
              <a:t>to accelerate time to value and is </a:t>
            </a:r>
            <a:r>
              <a:rPr lang="en-GB" sz="3200" b="1" dirty="0">
                <a:solidFill>
                  <a:schemeClr val="tx2"/>
                </a:solidFill>
                <a:ea typeface="+mn-lt"/>
                <a:cs typeface="+mn-lt"/>
              </a:rPr>
              <a:t>extensible</a:t>
            </a:r>
            <a:r>
              <a:rPr lang="en-GB" sz="28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GB" sz="2800" dirty="0">
                <a:solidFill>
                  <a:schemeClr val="tx2"/>
                </a:solidFill>
                <a:ea typeface="+mn-lt"/>
                <a:cs typeface="+mn-lt"/>
              </a:rPr>
              <a:t>to meet your unique business requirements.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3C490E-CA96-410E-856A-483E8306A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5711" y="2439739"/>
            <a:ext cx="2027985" cy="19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2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esktop computer sitting on top of a desk&#10;&#10;Description automatically generated">
            <a:extLst>
              <a:ext uri="{FF2B5EF4-FFF2-40B4-BE49-F238E27FC236}">
                <a16:creationId xmlns:a16="http://schemas.microsoft.com/office/drawing/2014/main" id="{E12E018D-2596-481B-8BDF-4CD3763F9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34" y="3724407"/>
            <a:ext cx="6446476" cy="2714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189E-9A22-4422-8B44-AF25E30C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AEM as a Cloud Service: Better way to run AEM in cloud</a:t>
            </a:r>
          </a:p>
        </p:txBody>
      </p:sp>
      <p:pic>
        <p:nvPicPr>
          <p:cNvPr id="4" name="Picture 3" descr="A picture containing table, counter&#10;&#10;Description automatically generated">
            <a:extLst>
              <a:ext uri="{FF2B5EF4-FFF2-40B4-BE49-F238E27FC236}">
                <a16:creationId xmlns:a16="http://schemas.microsoft.com/office/drawing/2014/main" id="{9C10D3E0-C6F0-4A49-A498-5217C2BE2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24" y="1045737"/>
            <a:ext cx="4784442" cy="25473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C7094-68BD-4D11-B9BE-82790B7F6AD7}"/>
              </a:ext>
            </a:extLst>
          </p:cNvPr>
          <p:cNvSpPr/>
          <p:nvPr/>
        </p:nvSpPr>
        <p:spPr>
          <a:xfrm rot="5400000" flipH="1">
            <a:off x="1349011" y="-120833"/>
            <a:ext cx="2547388" cy="48805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EF26F-8800-48B8-AFEF-1E6AD9767963}"/>
              </a:ext>
            </a:extLst>
          </p:cNvPr>
          <p:cNvSpPr/>
          <p:nvPr/>
        </p:nvSpPr>
        <p:spPr>
          <a:xfrm rot="5400000" flipV="1">
            <a:off x="6771535" y="2015840"/>
            <a:ext cx="2714342" cy="6131475"/>
          </a:xfrm>
          <a:prstGeom prst="rect">
            <a:avLst/>
          </a:prstGeom>
          <a:gradFill>
            <a:gsLst>
              <a:gs pos="2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42D5D-7257-4810-AAF3-11C6FF9F65F2}"/>
              </a:ext>
            </a:extLst>
          </p:cNvPr>
          <p:cNvSpPr txBox="1"/>
          <p:nvPr/>
        </p:nvSpPr>
        <p:spPr>
          <a:xfrm>
            <a:off x="5981004" y="2029218"/>
            <a:ext cx="5403570" cy="1276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5971" indent="-345971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 b="1" dirty="0">
                <a:solidFill>
                  <a:schemeClr val="accent6"/>
                </a:solidFill>
              </a:rPr>
              <a:t>225 unique daily users </a:t>
            </a:r>
            <a:r>
              <a:rPr lang="en-US" sz="1799" dirty="0"/>
              <a:t>of the asset management system using 12TB of disk usage daily</a:t>
            </a:r>
          </a:p>
          <a:p>
            <a:pPr marL="345971" indent="-345971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 b="1" dirty="0">
                <a:solidFill>
                  <a:schemeClr val="accent6"/>
                </a:solidFill>
              </a:rPr>
              <a:t>2x higher </a:t>
            </a:r>
            <a:r>
              <a:rPr lang="en-US" sz="1799" dirty="0"/>
              <a:t>asset users and asset downloads through the streamlined Asset Sharing Portal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96BB9-C978-47EC-AA81-9835BCA9DBB1}"/>
              </a:ext>
            </a:extLst>
          </p:cNvPr>
          <p:cNvSpPr txBox="1"/>
          <p:nvPr/>
        </p:nvSpPr>
        <p:spPr>
          <a:xfrm>
            <a:off x="317770" y="4885119"/>
            <a:ext cx="518239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6075" indent="-3460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Weekly code updates </a:t>
            </a:r>
            <a:r>
              <a:rPr lang="en-US" sz="1600" dirty="0"/>
              <a:t>compared to code pushes every two weeks.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Eliminated the need to spend in-house resources </a:t>
            </a:r>
            <a:r>
              <a:rPr lang="en-US" sz="1600" dirty="0"/>
              <a:t>managing servers or planning upgrades, allow IT to focus on higher value technical tasks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74B83C-21DF-4091-A103-59A1F58C5D30}"/>
              </a:ext>
            </a:extLst>
          </p:cNvPr>
          <p:cNvGrpSpPr/>
          <p:nvPr/>
        </p:nvGrpSpPr>
        <p:grpSpPr>
          <a:xfrm>
            <a:off x="5981003" y="1245995"/>
            <a:ext cx="4924210" cy="830997"/>
            <a:chOff x="2459254" y="2709328"/>
            <a:chExt cx="4924210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F9DEC3-32F8-4FC6-8EAA-848528D930E0}"/>
                </a:ext>
              </a:extLst>
            </p:cNvPr>
            <p:cNvSpPr txBox="1"/>
            <p:nvPr/>
          </p:nvSpPr>
          <p:spPr>
            <a:xfrm>
              <a:off x="2459254" y="2709328"/>
              <a:ext cx="1418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+mj-lt"/>
                </a:rPr>
                <a:t>50%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E1E08D-619D-47EB-ABD5-2AB1D5DF3397}"/>
                </a:ext>
              </a:extLst>
            </p:cNvPr>
            <p:cNvSpPr/>
            <p:nvPr/>
          </p:nvSpPr>
          <p:spPr>
            <a:xfrm>
              <a:off x="3921432" y="2899602"/>
              <a:ext cx="34620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Faster asset upload speed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A8BEC2-6EFB-45AB-82ED-C807AF49138E}"/>
              </a:ext>
            </a:extLst>
          </p:cNvPr>
          <p:cNvGrpSpPr/>
          <p:nvPr/>
        </p:nvGrpSpPr>
        <p:grpSpPr>
          <a:xfrm>
            <a:off x="528391" y="4051190"/>
            <a:ext cx="5529509" cy="830997"/>
            <a:chOff x="3088781" y="2854119"/>
            <a:chExt cx="4879430" cy="13383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B42899-508B-43B2-8F03-D84C7DB4F662}"/>
                </a:ext>
              </a:extLst>
            </p:cNvPr>
            <p:cNvSpPr txBox="1"/>
            <p:nvPr/>
          </p:nvSpPr>
          <p:spPr>
            <a:xfrm>
              <a:off x="3088781" y="2854119"/>
              <a:ext cx="2098322" cy="133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+mj-lt"/>
                </a:rPr>
                <a:t>50%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4CF455-324F-47D3-A23A-039A8959A394}"/>
                </a:ext>
              </a:extLst>
            </p:cNvPr>
            <p:cNvSpPr/>
            <p:nvPr/>
          </p:nvSpPr>
          <p:spPr>
            <a:xfrm>
              <a:off x="4433903" y="3151522"/>
              <a:ext cx="3534308" cy="743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Faster code deployment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D93D02A-025F-4A1A-9905-C4C13FEB7044}"/>
              </a:ext>
            </a:extLst>
          </p:cNvPr>
          <p:cNvSpPr txBox="1"/>
          <p:nvPr/>
        </p:nvSpPr>
        <p:spPr>
          <a:xfrm>
            <a:off x="278523" y="3223791"/>
            <a:ext cx="173831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Under Armour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FCF56-EBC1-4B09-BDC1-8FAFE66DEBE2}"/>
              </a:ext>
            </a:extLst>
          </p:cNvPr>
          <p:cNvSpPr txBox="1"/>
          <p:nvPr/>
        </p:nvSpPr>
        <p:spPr>
          <a:xfrm>
            <a:off x="10153146" y="6071534"/>
            <a:ext cx="15104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Ping Identity </a:t>
            </a:r>
          </a:p>
        </p:txBody>
      </p:sp>
    </p:spTree>
    <p:extLst>
      <p:ext uri="{BB962C8B-B14F-4D97-AF65-F5344CB8AC3E}">
        <p14:creationId xmlns:p14="http://schemas.microsoft.com/office/powerpoint/2010/main" val="281678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B9C0F-88D7-4EFB-A131-6BD3C62011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7466" y="5317383"/>
            <a:ext cx="5909954" cy="1394267"/>
          </a:xfrm>
        </p:spPr>
        <p:txBody>
          <a:bodyPr/>
          <a:lstStyle/>
          <a:p>
            <a:r>
              <a:rPr lang="en-US" dirty="0"/>
              <a:t>Key benefits: AEM as a Cloud Service</a:t>
            </a:r>
          </a:p>
        </p:txBody>
      </p:sp>
    </p:spTree>
    <p:extLst>
      <p:ext uri="{BB962C8B-B14F-4D97-AF65-F5344CB8AC3E}">
        <p14:creationId xmlns:p14="http://schemas.microsoft.com/office/powerpoint/2010/main" val="150391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DB1C-899C-4895-B29D-FC04C7ED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Benefits of AEM as a Cloud Service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052C30-ABDB-4DDC-B087-D69C07714A93}"/>
              </a:ext>
            </a:extLst>
          </p:cNvPr>
          <p:cNvSpPr/>
          <p:nvPr/>
        </p:nvSpPr>
        <p:spPr>
          <a:xfrm>
            <a:off x="1102491" y="1401159"/>
            <a:ext cx="1303867" cy="130386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8" name="Freeform 34">
            <a:extLst>
              <a:ext uri="{FF2B5EF4-FFF2-40B4-BE49-F238E27FC236}">
                <a16:creationId xmlns:a16="http://schemas.microsoft.com/office/drawing/2014/main" id="{DB8854B6-2E69-4972-A68D-1D9145EF84FB}"/>
              </a:ext>
            </a:extLst>
          </p:cNvPr>
          <p:cNvSpPr/>
          <p:nvPr/>
        </p:nvSpPr>
        <p:spPr>
          <a:xfrm>
            <a:off x="391291" y="1521274"/>
            <a:ext cx="2726266" cy="4390326"/>
          </a:xfrm>
          <a:custGeom>
            <a:avLst/>
            <a:gdLst>
              <a:gd name="connsiteX0" fmla="*/ 0 w 2726266"/>
              <a:gd name="connsiteY0" fmla="*/ 0 h 4390326"/>
              <a:gd name="connsiteX1" fmla="*/ 738636 w 2726266"/>
              <a:gd name="connsiteY1" fmla="*/ 0 h 4390326"/>
              <a:gd name="connsiteX2" fmla="*/ 679926 w 2726266"/>
              <a:gd name="connsiteY2" fmla="*/ 71157 h 4390326"/>
              <a:gd name="connsiteX3" fmla="*/ 539213 w 2726266"/>
              <a:gd name="connsiteY3" fmla="*/ 531818 h 4390326"/>
              <a:gd name="connsiteX4" fmla="*/ 1363133 w 2726266"/>
              <a:gd name="connsiteY4" fmla="*/ 1355738 h 4390326"/>
              <a:gd name="connsiteX5" fmla="*/ 2187053 w 2726266"/>
              <a:gd name="connsiteY5" fmla="*/ 531818 h 4390326"/>
              <a:gd name="connsiteX6" fmla="*/ 2046340 w 2726266"/>
              <a:gd name="connsiteY6" fmla="*/ 71157 h 4390326"/>
              <a:gd name="connsiteX7" fmla="*/ 1987630 w 2726266"/>
              <a:gd name="connsiteY7" fmla="*/ 0 h 4390326"/>
              <a:gd name="connsiteX8" fmla="*/ 2726266 w 2726266"/>
              <a:gd name="connsiteY8" fmla="*/ 0 h 4390326"/>
              <a:gd name="connsiteX9" fmla="*/ 2726266 w 2726266"/>
              <a:gd name="connsiteY9" fmla="*/ 4390326 h 4390326"/>
              <a:gd name="connsiteX10" fmla="*/ 0 w 2726266"/>
              <a:gd name="connsiteY10" fmla="*/ 4390326 h 4390326"/>
              <a:gd name="connsiteX11" fmla="*/ 0 w 2726266"/>
              <a:gd name="connsiteY11" fmla="*/ 0 h 4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6266" h="4390326">
                <a:moveTo>
                  <a:pt x="0" y="0"/>
                </a:moveTo>
                <a:lnTo>
                  <a:pt x="738636" y="0"/>
                </a:lnTo>
                <a:lnTo>
                  <a:pt x="679926" y="71157"/>
                </a:lnTo>
                <a:cubicBezTo>
                  <a:pt x="591087" y="202655"/>
                  <a:pt x="539213" y="361179"/>
                  <a:pt x="539213" y="531818"/>
                </a:cubicBezTo>
                <a:cubicBezTo>
                  <a:pt x="539213" y="986856"/>
                  <a:pt x="908095" y="1355738"/>
                  <a:pt x="1363133" y="1355738"/>
                </a:cubicBezTo>
                <a:cubicBezTo>
                  <a:pt x="1818171" y="1355738"/>
                  <a:pt x="2187053" y="986856"/>
                  <a:pt x="2187053" y="531818"/>
                </a:cubicBezTo>
                <a:cubicBezTo>
                  <a:pt x="2187053" y="361179"/>
                  <a:pt x="2135179" y="202655"/>
                  <a:pt x="2046340" y="71157"/>
                </a:cubicBezTo>
                <a:lnTo>
                  <a:pt x="1987630" y="0"/>
                </a:lnTo>
                <a:lnTo>
                  <a:pt x="2726266" y="0"/>
                </a:lnTo>
                <a:lnTo>
                  <a:pt x="2726266" y="4390326"/>
                </a:lnTo>
                <a:lnTo>
                  <a:pt x="0" y="4390326"/>
                </a:lnTo>
                <a:lnTo>
                  <a:pt x="0" y="0"/>
                </a:lnTo>
                <a:close/>
              </a:path>
            </a:pathLst>
          </a:cu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2F091-A182-431E-969F-07269EDCE40D}"/>
              </a:ext>
            </a:extLst>
          </p:cNvPr>
          <p:cNvSpPr/>
          <p:nvPr/>
        </p:nvSpPr>
        <p:spPr>
          <a:xfrm>
            <a:off x="3995816" y="1401159"/>
            <a:ext cx="1303867" cy="130386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12" name="Freeform 47">
            <a:extLst>
              <a:ext uri="{FF2B5EF4-FFF2-40B4-BE49-F238E27FC236}">
                <a16:creationId xmlns:a16="http://schemas.microsoft.com/office/drawing/2014/main" id="{C6795623-7E9F-42C0-9A73-B856DC6F5B73}"/>
              </a:ext>
            </a:extLst>
          </p:cNvPr>
          <p:cNvSpPr/>
          <p:nvPr/>
        </p:nvSpPr>
        <p:spPr>
          <a:xfrm>
            <a:off x="3293211" y="1546565"/>
            <a:ext cx="2726266" cy="4390326"/>
          </a:xfrm>
          <a:custGeom>
            <a:avLst/>
            <a:gdLst>
              <a:gd name="connsiteX0" fmla="*/ 0 w 2726266"/>
              <a:gd name="connsiteY0" fmla="*/ 0 h 4390326"/>
              <a:gd name="connsiteX1" fmla="*/ 738636 w 2726266"/>
              <a:gd name="connsiteY1" fmla="*/ 0 h 4390326"/>
              <a:gd name="connsiteX2" fmla="*/ 679926 w 2726266"/>
              <a:gd name="connsiteY2" fmla="*/ 71157 h 4390326"/>
              <a:gd name="connsiteX3" fmla="*/ 539213 w 2726266"/>
              <a:gd name="connsiteY3" fmla="*/ 531818 h 4390326"/>
              <a:gd name="connsiteX4" fmla="*/ 1363133 w 2726266"/>
              <a:gd name="connsiteY4" fmla="*/ 1355738 h 4390326"/>
              <a:gd name="connsiteX5" fmla="*/ 2187053 w 2726266"/>
              <a:gd name="connsiteY5" fmla="*/ 531818 h 4390326"/>
              <a:gd name="connsiteX6" fmla="*/ 2046340 w 2726266"/>
              <a:gd name="connsiteY6" fmla="*/ 71157 h 4390326"/>
              <a:gd name="connsiteX7" fmla="*/ 1987630 w 2726266"/>
              <a:gd name="connsiteY7" fmla="*/ 0 h 4390326"/>
              <a:gd name="connsiteX8" fmla="*/ 2726266 w 2726266"/>
              <a:gd name="connsiteY8" fmla="*/ 0 h 4390326"/>
              <a:gd name="connsiteX9" fmla="*/ 2726266 w 2726266"/>
              <a:gd name="connsiteY9" fmla="*/ 4390326 h 4390326"/>
              <a:gd name="connsiteX10" fmla="*/ 0 w 2726266"/>
              <a:gd name="connsiteY10" fmla="*/ 4390326 h 4390326"/>
              <a:gd name="connsiteX11" fmla="*/ 0 w 2726266"/>
              <a:gd name="connsiteY11" fmla="*/ 0 h 4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6266" h="4390326">
                <a:moveTo>
                  <a:pt x="0" y="0"/>
                </a:moveTo>
                <a:lnTo>
                  <a:pt x="738636" y="0"/>
                </a:lnTo>
                <a:lnTo>
                  <a:pt x="679926" y="71157"/>
                </a:lnTo>
                <a:cubicBezTo>
                  <a:pt x="591087" y="202655"/>
                  <a:pt x="539213" y="361179"/>
                  <a:pt x="539213" y="531818"/>
                </a:cubicBezTo>
                <a:cubicBezTo>
                  <a:pt x="539213" y="986856"/>
                  <a:pt x="908095" y="1355738"/>
                  <a:pt x="1363133" y="1355738"/>
                </a:cubicBezTo>
                <a:cubicBezTo>
                  <a:pt x="1818171" y="1355738"/>
                  <a:pt x="2187053" y="986856"/>
                  <a:pt x="2187053" y="531818"/>
                </a:cubicBezTo>
                <a:cubicBezTo>
                  <a:pt x="2187053" y="361179"/>
                  <a:pt x="2135179" y="202655"/>
                  <a:pt x="2046340" y="71157"/>
                </a:cubicBezTo>
                <a:lnTo>
                  <a:pt x="1987630" y="0"/>
                </a:lnTo>
                <a:lnTo>
                  <a:pt x="2726266" y="0"/>
                </a:lnTo>
                <a:lnTo>
                  <a:pt x="2726266" y="4390326"/>
                </a:lnTo>
                <a:lnTo>
                  <a:pt x="0" y="4390326"/>
                </a:lnTo>
                <a:lnTo>
                  <a:pt x="0" y="0"/>
                </a:lnTo>
                <a:close/>
              </a:path>
            </a:pathLst>
          </a:cu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CF45F-55FB-42E0-B02F-25A6E1E61732}"/>
              </a:ext>
            </a:extLst>
          </p:cNvPr>
          <p:cNvSpPr/>
          <p:nvPr/>
        </p:nvSpPr>
        <p:spPr>
          <a:xfrm>
            <a:off x="6889141" y="1401159"/>
            <a:ext cx="1303867" cy="130386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E7C5C06D-7912-4BC4-982E-B27C81304170}"/>
              </a:ext>
            </a:extLst>
          </p:cNvPr>
          <p:cNvSpPr/>
          <p:nvPr/>
        </p:nvSpPr>
        <p:spPr>
          <a:xfrm>
            <a:off x="6177941" y="1521274"/>
            <a:ext cx="2726266" cy="4390326"/>
          </a:xfrm>
          <a:custGeom>
            <a:avLst/>
            <a:gdLst>
              <a:gd name="connsiteX0" fmla="*/ 0 w 2726266"/>
              <a:gd name="connsiteY0" fmla="*/ 0 h 4390326"/>
              <a:gd name="connsiteX1" fmla="*/ 738636 w 2726266"/>
              <a:gd name="connsiteY1" fmla="*/ 0 h 4390326"/>
              <a:gd name="connsiteX2" fmla="*/ 679926 w 2726266"/>
              <a:gd name="connsiteY2" fmla="*/ 71157 h 4390326"/>
              <a:gd name="connsiteX3" fmla="*/ 539213 w 2726266"/>
              <a:gd name="connsiteY3" fmla="*/ 531818 h 4390326"/>
              <a:gd name="connsiteX4" fmla="*/ 1363133 w 2726266"/>
              <a:gd name="connsiteY4" fmla="*/ 1355738 h 4390326"/>
              <a:gd name="connsiteX5" fmla="*/ 2187053 w 2726266"/>
              <a:gd name="connsiteY5" fmla="*/ 531818 h 4390326"/>
              <a:gd name="connsiteX6" fmla="*/ 2046340 w 2726266"/>
              <a:gd name="connsiteY6" fmla="*/ 71157 h 4390326"/>
              <a:gd name="connsiteX7" fmla="*/ 1987630 w 2726266"/>
              <a:gd name="connsiteY7" fmla="*/ 0 h 4390326"/>
              <a:gd name="connsiteX8" fmla="*/ 2726266 w 2726266"/>
              <a:gd name="connsiteY8" fmla="*/ 0 h 4390326"/>
              <a:gd name="connsiteX9" fmla="*/ 2726266 w 2726266"/>
              <a:gd name="connsiteY9" fmla="*/ 4390326 h 4390326"/>
              <a:gd name="connsiteX10" fmla="*/ 0 w 2726266"/>
              <a:gd name="connsiteY10" fmla="*/ 4390326 h 4390326"/>
              <a:gd name="connsiteX11" fmla="*/ 0 w 2726266"/>
              <a:gd name="connsiteY11" fmla="*/ 0 h 4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6266" h="4390326">
                <a:moveTo>
                  <a:pt x="0" y="0"/>
                </a:moveTo>
                <a:lnTo>
                  <a:pt x="738636" y="0"/>
                </a:lnTo>
                <a:lnTo>
                  <a:pt x="679926" y="71157"/>
                </a:lnTo>
                <a:cubicBezTo>
                  <a:pt x="591087" y="202655"/>
                  <a:pt x="539213" y="361179"/>
                  <a:pt x="539213" y="531818"/>
                </a:cubicBezTo>
                <a:cubicBezTo>
                  <a:pt x="539213" y="986856"/>
                  <a:pt x="908095" y="1355738"/>
                  <a:pt x="1363133" y="1355738"/>
                </a:cubicBezTo>
                <a:cubicBezTo>
                  <a:pt x="1818171" y="1355738"/>
                  <a:pt x="2187053" y="986856"/>
                  <a:pt x="2187053" y="531818"/>
                </a:cubicBezTo>
                <a:cubicBezTo>
                  <a:pt x="2187053" y="361179"/>
                  <a:pt x="2135179" y="202655"/>
                  <a:pt x="2046340" y="71157"/>
                </a:cubicBezTo>
                <a:lnTo>
                  <a:pt x="1987630" y="0"/>
                </a:lnTo>
                <a:lnTo>
                  <a:pt x="2726266" y="0"/>
                </a:lnTo>
                <a:lnTo>
                  <a:pt x="2726266" y="4390326"/>
                </a:lnTo>
                <a:lnTo>
                  <a:pt x="0" y="4390326"/>
                </a:lnTo>
                <a:lnTo>
                  <a:pt x="0" y="0"/>
                </a:lnTo>
                <a:close/>
              </a:path>
            </a:pathLst>
          </a:cu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EC83B3-5435-463E-B116-79522D7E20F0}"/>
              </a:ext>
            </a:extLst>
          </p:cNvPr>
          <p:cNvSpPr/>
          <p:nvPr/>
        </p:nvSpPr>
        <p:spPr>
          <a:xfrm>
            <a:off x="9782467" y="1401159"/>
            <a:ext cx="1303867" cy="130386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20" name="Freeform 53">
            <a:extLst>
              <a:ext uri="{FF2B5EF4-FFF2-40B4-BE49-F238E27FC236}">
                <a16:creationId xmlns:a16="http://schemas.microsoft.com/office/drawing/2014/main" id="{F17A1D31-4651-40A7-8154-5C7CCEE1BD4B}"/>
              </a:ext>
            </a:extLst>
          </p:cNvPr>
          <p:cNvSpPr/>
          <p:nvPr/>
        </p:nvSpPr>
        <p:spPr>
          <a:xfrm>
            <a:off x="9071267" y="1521274"/>
            <a:ext cx="2726266" cy="4390326"/>
          </a:xfrm>
          <a:custGeom>
            <a:avLst/>
            <a:gdLst>
              <a:gd name="connsiteX0" fmla="*/ 0 w 2726266"/>
              <a:gd name="connsiteY0" fmla="*/ 0 h 4390326"/>
              <a:gd name="connsiteX1" fmla="*/ 738636 w 2726266"/>
              <a:gd name="connsiteY1" fmla="*/ 0 h 4390326"/>
              <a:gd name="connsiteX2" fmla="*/ 679926 w 2726266"/>
              <a:gd name="connsiteY2" fmla="*/ 71157 h 4390326"/>
              <a:gd name="connsiteX3" fmla="*/ 539213 w 2726266"/>
              <a:gd name="connsiteY3" fmla="*/ 531818 h 4390326"/>
              <a:gd name="connsiteX4" fmla="*/ 1363133 w 2726266"/>
              <a:gd name="connsiteY4" fmla="*/ 1355738 h 4390326"/>
              <a:gd name="connsiteX5" fmla="*/ 2187053 w 2726266"/>
              <a:gd name="connsiteY5" fmla="*/ 531818 h 4390326"/>
              <a:gd name="connsiteX6" fmla="*/ 2046340 w 2726266"/>
              <a:gd name="connsiteY6" fmla="*/ 71157 h 4390326"/>
              <a:gd name="connsiteX7" fmla="*/ 1987630 w 2726266"/>
              <a:gd name="connsiteY7" fmla="*/ 0 h 4390326"/>
              <a:gd name="connsiteX8" fmla="*/ 2726266 w 2726266"/>
              <a:gd name="connsiteY8" fmla="*/ 0 h 4390326"/>
              <a:gd name="connsiteX9" fmla="*/ 2726266 w 2726266"/>
              <a:gd name="connsiteY9" fmla="*/ 4390326 h 4390326"/>
              <a:gd name="connsiteX10" fmla="*/ 0 w 2726266"/>
              <a:gd name="connsiteY10" fmla="*/ 4390326 h 4390326"/>
              <a:gd name="connsiteX11" fmla="*/ 0 w 2726266"/>
              <a:gd name="connsiteY11" fmla="*/ 0 h 4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6266" h="4390326">
                <a:moveTo>
                  <a:pt x="0" y="0"/>
                </a:moveTo>
                <a:lnTo>
                  <a:pt x="738636" y="0"/>
                </a:lnTo>
                <a:lnTo>
                  <a:pt x="679926" y="71157"/>
                </a:lnTo>
                <a:cubicBezTo>
                  <a:pt x="591087" y="202655"/>
                  <a:pt x="539213" y="361179"/>
                  <a:pt x="539213" y="531818"/>
                </a:cubicBezTo>
                <a:cubicBezTo>
                  <a:pt x="539213" y="986856"/>
                  <a:pt x="908095" y="1355738"/>
                  <a:pt x="1363133" y="1355738"/>
                </a:cubicBezTo>
                <a:cubicBezTo>
                  <a:pt x="1818171" y="1355738"/>
                  <a:pt x="2187053" y="986856"/>
                  <a:pt x="2187053" y="531818"/>
                </a:cubicBezTo>
                <a:cubicBezTo>
                  <a:pt x="2187053" y="361179"/>
                  <a:pt x="2135179" y="202655"/>
                  <a:pt x="2046340" y="71157"/>
                </a:cubicBezTo>
                <a:lnTo>
                  <a:pt x="1987630" y="0"/>
                </a:lnTo>
                <a:lnTo>
                  <a:pt x="2726266" y="0"/>
                </a:lnTo>
                <a:lnTo>
                  <a:pt x="2726266" y="4390326"/>
                </a:lnTo>
                <a:lnTo>
                  <a:pt x="0" y="4390326"/>
                </a:lnTo>
                <a:lnTo>
                  <a:pt x="0" y="0"/>
                </a:lnTo>
                <a:close/>
              </a:path>
            </a:pathLst>
          </a:cu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085169-1684-4D6A-AA00-286F3503B24F}"/>
              </a:ext>
            </a:extLst>
          </p:cNvPr>
          <p:cNvSpPr txBox="1"/>
          <p:nvPr/>
        </p:nvSpPr>
        <p:spPr>
          <a:xfrm>
            <a:off x="551888" y="3107984"/>
            <a:ext cx="240507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Always current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>
              <a:solidFill>
                <a:schemeClr val="tx2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lvl="1" indent="7938" defTabSz="1087639">
              <a:spcBef>
                <a:spcPts val="600"/>
              </a:spcBef>
              <a:buClr>
                <a:srgbClr val="FF6E01"/>
              </a:buClr>
              <a:defRPr/>
            </a:pPr>
            <a:r>
              <a:rPr lang="en-US" sz="1600" dirty="0">
                <a:latin typeface="Adobe Clean SemiLight" panose="020B0403020404020204" pitchFamily="34" charset="0"/>
              </a:rPr>
              <a:t>New capabilities seamlessly validated and live instantly so that teams can focus on innovating instead of planning for version upgrades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12E83B-761A-4AEC-A176-A17FAF7B2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49" y="1627969"/>
            <a:ext cx="803266" cy="8032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FD42CC-FE6D-4692-9739-8B9BFFA7A7B7}"/>
              </a:ext>
            </a:extLst>
          </p:cNvPr>
          <p:cNvSpPr txBox="1"/>
          <p:nvPr/>
        </p:nvSpPr>
        <p:spPr>
          <a:xfrm>
            <a:off x="3414786" y="3122389"/>
            <a:ext cx="246592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Modular, scalable and global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lvl="1" indent="7938" defTabSz="1087639">
              <a:spcBef>
                <a:spcPts val="600"/>
              </a:spcBef>
              <a:buClr>
                <a:srgbClr val="FF6E01"/>
              </a:buClr>
              <a:defRPr/>
            </a:pPr>
            <a:r>
              <a:rPr lang="en-US" sz="1600" dirty="0">
                <a:latin typeface="Adobe Clean SemiLight" panose="020B0403020404020204" pitchFamily="34" charset="0"/>
              </a:rPr>
              <a:t>Optimal performance for customers and employees based on autoscaling and microservices architecture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26D53D-E258-4733-B7CC-37FFAE41EB55}"/>
              </a:ext>
            </a:extLst>
          </p:cNvPr>
          <p:cNvSpPr txBox="1"/>
          <p:nvPr/>
        </p:nvSpPr>
        <p:spPr>
          <a:xfrm>
            <a:off x="6271486" y="3107984"/>
            <a:ext cx="256161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Performance resiliency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lvl="1" indent="7938" defTabSz="1087639">
              <a:spcBef>
                <a:spcPts val="600"/>
              </a:spcBef>
              <a:buClr>
                <a:srgbClr val="FF6E01"/>
              </a:buClr>
              <a:defRPr/>
            </a:pPr>
            <a:r>
              <a:rPr lang="en-US" sz="1600" dirty="0">
                <a:latin typeface="Adobe Clean SemiLight" panose="020B0403020404020204" pitchFamily="34" charset="0"/>
              </a:rPr>
              <a:t>Redundancy and monitoring to provide mission-critical service level availability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CBB305-604E-464E-904F-6B7E31751CFA}"/>
              </a:ext>
            </a:extLst>
          </p:cNvPr>
          <p:cNvSpPr txBox="1"/>
          <p:nvPr/>
        </p:nvSpPr>
        <p:spPr>
          <a:xfrm>
            <a:off x="9315844" y="3122389"/>
            <a:ext cx="223711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Secure by default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lvl="1" indent="7938" defTabSz="1087639">
              <a:spcBef>
                <a:spcPts val="600"/>
              </a:spcBef>
              <a:buClr>
                <a:srgbClr val="FF6E01"/>
              </a:buClr>
              <a:defRPr/>
            </a:pPr>
            <a:r>
              <a:rPr lang="en-US" sz="1600" dirty="0">
                <a:latin typeface="Adobe Clean SemiLight" panose="020B0403020404020204" pitchFamily="34" charset="0"/>
              </a:rPr>
              <a:t>All environments pre-configured to Adobe-backed security rules based on enterprise-tested best practices and security frameworks such as ISO 27001 and SOC-2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272584-984C-4191-99B3-DACE9C6B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6883" y="1657807"/>
            <a:ext cx="759770" cy="7597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937BB6-7392-469C-A1B5-F62F3305A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814" y="1634057"/>
            <a:ext cx="823172" cy="823172"/>
          </a:xfrm>
          <a:prstGeom prst="rect">
            <a:avLst/>
          </a:prstGeom>
        </p:spPr>
      </p:pic>
      <p:pic>
        <p:nvPicPr>
          <p:cNvPr id="42" name="Picture 41" descr="A close up of a device&#10;&#10;Description automatically generated">
            <a:extLst>
              <a:ext uri="{FF2B5EF4-FFF2-40B4-BE49-F238E27FC236}">
                <a16:creationId xmlns:a16="http://schemas.microsoft.com/office/drawing/2014/main" id="{14F34384-7126-4724-B026-61E535A5C8E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29615" y="163059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1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DB1C-899C-4895-B29D-FC04C7ED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Benefits of AEM as a Cloud Service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052C30-ABDB-4DDC-B087-D69C07714A93}"/>
              </a:ext>
            </a:extLst>
          </p:cNvPr>
          <p:cNvSpPr/>
          <p:nvPr/>
        </p:nvSpPr>
        <p:spPr>
          <a:xfrm>
            <a:off x="1102491" y="1401159"/>
            <a:ext cx="1303867" cy="130386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8" name="Freeform 34">
            <a:extLst>
              <a:ext uri="{FF2B5EF4-FFF2-40B4-BE49-F238E27FC236}">
                <a16:creationId xmlns:a16="http://schemas.microsoft.com/office/drawing/2014/main" id="{DB8854B6-2E69-4972-A68D-1D9145EF84FB}"/>
              </a:ext>
            </a:extLst>
          </p:cNvPr>
          <p:cNvSpPr/>
          <p:nvPr/>
        </p:nvSpPr>
        <p:spPr>
          <a:xfrm>
            <a:off x="391291" y="1521274"/>
            <a:ext cx="2726266" cy="4390326"/>
          </a:xfrm>
          <a:custGeom>
            <a:avLst/>
            <a:gdLst>
              <a:gd name="connsiteX0" fmla="*/ 0 w 2726266"/>
              <a:gd name="connsiteY0" fmla="*/ 0 h 4390326"/>
              <a:gd name="connsiteX1" fmla="*/ 738636 w 2726266"/>
              <a:gd name="connsiteY1" fmla="*/ 0 h 4390326"/>
              <a:gd name="connsiteX2" fmla="*/ 679926 w 2726266"/>
              <a:gd name="connsiteY2" fmla="*/ 71157 h 4390326"/>
              <a:gd name="connsiteX3" fmla="*/ 539213 w 2726266"/>
              <a:gd name="connsiteY3" fmla="*/ 531818 h 4390326"/>
              <a:gd name="connsiteX4" fmla="*/ 1363133 w 2726266"/>
              <a:gd name="connsiteY4" fmla="*/ 1355738 h 4390326"/>
              <a:gd name="connsiteX5" fmla="*/ 2187053 w 2726266"/>
              <a:gd name="connsiteY5" fmla="*/ 531818 h 4390326"/>
              <a:gd name="connsiteX6" fmla="*/ 2046340 w 2726266"/>
              <a:gd name="connsiteY6" fmla="*/ 71157 h 4390326"/>
              <a:gd name="connsiteX7" fmla="*/ 1987630 w 2726266"/>
              <a:gd name="connsiteY7" fmla="*/ 0 h 4390326"/>
              <a:gd name="connsiteX8" fmla="*/ 2726266 w 2726266"/>
              <a:gd name="connsiteY8" fmla="*/ 0 h 4390326"/>
              <a:gd name="connsiteX9" fmla="*/ 2726266 w 2726266"/>
              <a:gd name="connsiteY9" fmla="*/ 4390326 h 4390326"/>
              <a:gd name="connsiteX10" fmla="*/ 0 w 2726266"/>
              <a:gd name="connsiteY10" fmla="*/ 4390326 h 4390326"/>
              <a:gd name="connsiteX11" fmla="*/ 0 w 2726266"/>
              <a:gd name="connsiteY11" fmla="*/ 0 h 4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6266" h="4390326">
                <a:moveTo>
                  <a:pt x="0" y="0"/>
                </a:moveTo>
                <a:lnTo>
                  <a:pt x="738636" y="0"/>
                </a:lnTo>
                <a:lnTo>
                  <a:pt x="679926" y="71157"/>
                </a:lnTo>
                <a:cubicBezTo>
                  <a:pt x="591087" y="202655"/>
                  <a:pt x="539213" y="361179"/>
                  <a:pt x="539213" y="531818"/>
                </a:cubicBezTo>
                <a:cubicBezTo>
                  <a:pt x="539213" y="986856"/>
                  <a:pt x="908095" y="1355738"/>
                  <a:pt x="1363133" y="1355738"/>
                </a:cubicBezTo>
                <a:cubicBezTo>
                  <a:pt x="1818171" y="1355738"/>
                  <a:pt x="2187053" y="986856"/>
                  <a:pt x="2187053" y="531818"/>
                </a:cubicBezTo>
                <a:cubicBezTo>
                  <a:pt x="2187053" y="361179"/>
                  <a:pt x="2135179" y="202655"/>
                  <a:pt x="2046340" y="71157"/>
                </a:cubicBezTo>
                <a:lnTo>
                  <a:pt x="1987630" y="0"/>
                </a:lnTo>
                <a:lnTo>
                  <a:pt x="2726266" y="0"/>
                </a:lnTo>
                <a:lnTo>
                  <a:pt x="2726266" y="4390326"/>
                </a:lnTo>
                <a:lnTo>
                  <a:pt x="0" y="4390326"/>
                </a:lnTo>
                <a:lnTo>
                  <a:pt x="0" y="0"/>
                </a:lnTo>
                <a:close/>
              </a:path>
            </a:pathLst>
          </a:cu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2F091-A182-431E-969F-07269EDCE40D}"/>
              </a:ext>
            </a:extLst>
          </p:cNvPr>
          <p:cNvSpPr/>
          <p:nvPr/>
        </p:nvSpPr>
        <p:spPr>
          <a:xfrm>
            <a:off x="3995816" y="1401159"/>
            <a:ext cx="1303867" cy="130386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12" name="Freeform 47">
            <a:extLst>
              <a:ext uri="{FF2B5EF4-FFF2-40B4-BE49-F238E27FC236}">
                <a16:creationId xmlns:a16="http://schemas.microsoft.com/office/drawing/2014/main" id="{C6795623-7E9F-42C0-9A73-B856DC6F5B73}"/>
              </a:ext>
            </a:extLst>
          </p:cNvPr>
          <p:cNvSpPr/>
          <p:nvPr/>
        </p:nvSpPr>
        <p:spPr>
          <a:xfrm>
            <a:off x="3293211" y="1546565"/>
            <a:ext cx="2726266" cy="4390326"/>
          </a:xfrm>
          <a:custGeom>
            <a:avLst/>
            <a:gdLst>
              <a:gd name="connsiteX0" fmla="*/ 0 w 2726266"/>
              <a:gd name="connsiteY0" fmla="*/ 0 h 4390326"/>
              <a:gd name="connsiteX1" fmla="*/ 738636 w 2726266"/>
              <a:gd name="connsiteY1" fmla="*/ 0 h 4390326"/>
              <a:gd name="connsiteX2" fmla="*/ 679926 w 2726266"/>
              <a:gd name="connsiteY2" fmla="*/ 71157 h 4390326"/>
              <a:gd name="connsiteX3" fmla="*/ 539213 w 2726266"/>
              <a:gd name="connsiteY3" fmla="*/ 531818 h 4390326"/>
              <a:gd name="connsiteX4" fmla="*/ 1363133 w 2726266"/>
              <a:gd name="connsiteY4" fmla="*/ 1355738 h 4390326"/>
              <a:gd name="connsiteX5" fmla="*/ 2187053 w 2726266"/>
              <a:gd name="connsiteY5" fmla="*/ 531818 h 4390326"/>
              <a:gd name="connsiteX6" fmla="*/ 2046340 w 2726266"/>
              <a:gd name="connsiteY6" fmla="*/ 71157 h 4390326"/>
              <a:gd name="connsiteX7" fmla="*/ 1987630 w 2726266"/>
              <a:gd name="connsiteY7" fmla="*/ 0 h 4390326"/>
              <a:gd name="connsiteX8" fmla="*/ 2726266 w 2726266"/>
              <a:gd name="connsiteY8" fmla="*/ 0 h 4390326"/>
              <a:gd name="connsiteX9" fmla="*/ 2726266 w 2726266"/>
              <a:gd name="connsiteY9" fmla="*/ 4390326 h 4390326"/>
              <a:gd name="connsiteX10" fmla="*/ 0 w 2726266"/>
              <a:gd name="connsiteY10" fmla="*/ 4390326 h 4390326"/>
              <a:gd name="connsiteX11" fmla="*/ 0 w 2726266"/>
              <a:gd name="connsiteY11" fmla="*/ 0 h 4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6266" h="4390326">
                <a:moveTo>
                  <a:pt x="0" y="0"/>
                </a:moveTo>
                <a:lnTo>
                  <a:pt x="738636" y="0"/>
                </a:lnTo>
                <a:lnTo>
                  <a:pt x="679926" y="71157"/>
                </a:lnTo>
                <a:cubicBezTo>
                  <a:pt x="591087" y="202655"/>
                  <a:pt x="539213" y="361179"/>
                  <a:pt x="539213" y="531818"/>
                </a:cubicBezTo>
                <a:cubicBezTo>
                  <a:pt x="539213" y="986856"/>
                  <a:pt x="908095" y="1355738"/>
                  <a:pt x="1363133" y="1355738"/>
                </a:cubicBezTo>
                <a:cubicBezTo>
                  <a:pt x="1818171" y="1355738"/>
                  <a:pt x="2187053" y="986856"/>
                  <a:pt x="2187053" y="531818"/>
                </a:cubicBezTo>
                <a:cubicBezTo>
                  <a:pt x="2187053" y="361179"/>
                  <a:pt x="2135179" y="202655"/>
                  <a:pt x="2046340" y="71157"/>
                </a:cubicBezTo>
                <a:lnTo>
                  <a:pt x="1987630" y="0"/>
                </a:lnTo>
                <a:lnTo>
                  <a:pt x="2726266" y="0"/>
                </a:lnTo>
                <a:lnTo>
                  <a:pt x="2726266" y="4390326"/>
                </a:lnTo>
                <a:lnTo>
                  <a:pt x="0" y="4390326"/>
                </a:lnTo>
                <a:lnTo>
                  <a:pt x="0" y="0"/>
                </a:lnTo>
                <a:close/>
              </a:path>
            </a:pathLst>
          </a:cu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CF45F-55FB-42E0-B02F-25A6E1E61732}"/>
              </a:ext>
            </a:extLst>
          </p:cNvPr>
          <p:cNvSpPr/>
          <p:nvPr/>
        </p:nvSpPr>
        <p:spPr>
          <a:xfrm>
            <a:off x="6889141" y="1401159"/>
            <a:ext cx="1303867" cy="130386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E7C5C06D-7912-4BC4-982E-B27C81304170}"/>
              </a:ext>
            </a:extLst>
          </p:cNvPr>
          <p:cNvSpPr/>
          <p:nvPr/>
        </p:nvSpPr>
        <p:spPr>
          <a:xfrm>
            <a:off x="6177941" y="1521274"/>
            <a:ext cx="2726266" cy="4390326"/>
          </a:xfrm>
          <a:custGeom>
            <a:avLst/>
            <a:gdLst>
              <a:gd name="connsiteX0" fmla="*/ 0 w 2726266"/>
              <a:gd name="connsiteY0" fmla="*/ 0 h 4390326"/>
              <a:gd name="connsiteX1" fmla="*/ 738636 w 2726266"/>
              <a:gd name="connsiteY1" fmla="*/ 0 h 4390326"/>
              <a:gd name="connsiteX2" fmla="*/ 679926 w 2726266"/>
              <a:gd name="connsiteY2" fmla="*/ 71157 h 4390326"/>
              <a:gd name="connsiteX3" fmla="*/ 539213 w 2726266"/>
              <a:gd name="connsiteY3" fmla="*/ 531818 h 4390326"/>
              <a:gd name="connsiteX4" fmla="*/ 1363133 w 2726266"/>
              <a:gd name="connsiteY4" fmla="*/ 1355738 h 4390326"/>
              <a:gd name="connsiteX5" fmla="*/ 2187053 w 2726266"/>
              <a:gd name="connsiteY5" fmla="*/ 531818 h 4390326"/>
              <a:gd name="connsiteX6" fmla="*/ 2046340 w 2726266"/>
              <a:gd name="connsiteY6" fmla="*/ 71157 h 4390326"/>
              <a:gd name="connsiteX7" fmla="*/ 1987630 w 2726266"/>
              <a:gd name="connsiteY7" fmla="*/ 0 h 4390326"/>
              <a:gd name="connsiteX8" fmla="*/ 2726266 w 2726266"/>
              <a:gd name="connsiteY8" fmla="*/ 0 h 4390326"/>
              <a:gd name="connsiteX9" fmla="*/ 2726266 w 2726266"/>
              <a:gd name="connsiteY9" fmla="*/ 4390326 h 4390326"/>
              <a:gd name="connsiteX10" fmla="*/ 0 w 2726266"/>
              <a:gd name="connsiteY10" fmla="*/ 4390326 h 4390326"/>
              <a:gd name="connsiteX11" fmla="*/ 0 w 2726266"/>
              <a:gd name="connsiteY11" fmla="*/ 0 h 4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6266" h="4390326">
                <a:moveTo>
                  <a:pt x="0" y="0"/>
                </a:moveTo>
                <a:lnTo>
                  <a:pt x="738636" y="0"/>
                </a:lnTo>
                <a:lnTo>
                  <a:pt x="679926" y="71157"/>
                </a:lnTo>
                <a:cubicBezTo>
                  <a:pt x="591087" y="202655"/>
                  <a:pt x="539213" y="361179"/>
                  <a:pt x="539213" y="531818"/>
                </a:cubicBezTo>
                <a:cubicBezTo>
                  <a:pt x="539213" y="986856"/>
                  <a:pt x="908095" y="1355738"/>
                  <a:pt x="1363133" y="1355738"/>
                </a:cubicBezTo>
                <a:cubicBezTo>
                  <a:pt x="1818171" y="1355738"/>
                  <a:pt x="2187053" y="986856"/>
                  <a:pt x="2187053" y="531818"/>
                </a:cubicBezTo>
                <a:cubicBezTo>
                  <a:pt x="2187053" y="361179"/>
                  <a:pt x="2135179" y="202655"/>
                  <a:pt x="2046340" y="71157"/>
                </a:cubicBezTo>
                <a:lnTo>
                  <a:pt x="1987630" y="0"/>
                </a:lnTo>
                <a:lnTo>
                  <a:pt x="2726266" y="0"/>
                </a:lnTo>
                <a:lnTo>
                  <a:pt x="2726266" y="4390326"/>
                </a:lnTo>
                <a:lnTo>
                  <a:pt x="0" y="4390326"/>
                </a:lnTo>
                <a:lnTo>
                  <a:pt x="0" y="0"/>
                </a:lnTo>
                <a:close/>
              </a:path>
            </a:pathLst>
          </a:cu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EC83B3-5435-463E-B116-79522D7E20F0}"/>
              </a:ext>
            </a:extLst>
          </p:cNvPr>
          <p:cNvSpPr/>
          <p:nvPr/>
        </p:nvSpPr>
        <p:spPr>
          <a:xfrm>
            <a:off x="9782467" y="1401159"/>
            <a:ext cx="1303867" cy="130386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20" name="Freeform 53">
            <a:extLst>
              <a:ext uri="{FF2B5EF4-FFF2-40B4-BE49-F238E27FC236}">
                <a16:creationId xmlns:a16="http://schemas.microsoft.com/office/drawing/2014/main" id="{F17A1D31-4651-40A7-8154-5C7CCEE1BD4B}"/>
              </a:ext>
            </a:extLst>
          </p:cNvPr>
          <p:cNvSpPr/>
          <p:nvPr/>
        </p:nvSpPr>
        <p:spPr>
          <a:xfrm>
            <a:off x="9071267" y="1521274"/>
            <a:ext cx="2726266" cy="4390326"/>
          </a:xfrm>
          <a:custGeom>
            <a:avLst/>
            <a:gdLst>
              <a:gd name="connsiteX0" fmla="*/ 0 w 2726266"/>
              <a:gd name="connsiteY0" fmla="*/ 0 h 4390326"/>
              <a:gd name="connsiteX1" fmla="*/ 738636 w 2726266"/>
              <a:gd name="connsiteY1" fmla="*/ 0 h 4390326"/>
              <a:gd name="connsiteX2" fmla="*/ 679926 w 2726266"/>
              <a:gd name="connsiteY2" fmla="*/ 71157 h 4390326"/>
              <a:gd name="connsiteX3" fmla="*/ 539213 w 2726266"/>
              <a:gd name="connsiteY3" fmla="*/ 531818 h 4390326"/>
              <a:gd name="connsiteX4" fmla="*/ 1363133 w 2726266"/>
              <a:gd name="connsiteY4" fmla="*/ 1355738 h 4390326"/>
              <a:gd name="connsiteX5" fmla="*/ 2187053 w 2726266"/>
              <a:gd name="connsiteY5" fmla="*/ 531818 h 4390326"/>
              <a:gd name="connsiteX6" fmla="*/ 2046340 w 2726266"/>
              <a:gd name="connsiteY6" fmla="*/ 71157 h 4390326"/>
              <a:gd name="connsiteX7" fmla="*/ 1987630 w 2726266"/>
              <a:gd name="connsiteY7" fmla="*/ 0 h 4390326"/>
              <a:gd name="connsiteX8" fmla="*/ 2726266 w 2726266"/>
              <a:gd name="connsiteY8" fmla="*/ 0 h 4390326"/>
              <a:gd name="connsiteX9" fmla="*/ 2726266 w 2726266"/>
              <a:gd name="connsiteY9" fmla="*/ 4390326 h 4390326"/>
              <a:gd name="connsiteX10" fmla="*/ 0 w 2726266"/>
              <a:gd name="connsiteY10" fmla="*/ 4390326 h 4390326"/>
              <a:gd name="connsiteX11" fmla="*/ 0 w 2726266"/>
              <a:gd name="connsiteY11" fmla="*/ 0 h 4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6266" h="4390326">
                <a:moveTo>
                  <a:pt x="0" y="0"/>
                </a:moveTo>
                <a:lnTo>
                  <a:pt x="738636" y="0"/>
                </a:lnTo>
                <a:lnTo>
                  <a:pt x="679926" y="71157"/>
                </a:lnTo>
                <a:cubicBezTo>
                  <a:pt x="591087" y="202655"/>
                  <a:pt x="539213" y="361179"/>
                  <a:pt x="539213" y="531818"/>
                </a:cubicBezTo>
                <a:cubicBezTo>
                  <a:pt x="539213" y="986856"/>
                  <a:pt x="908095" y="1355738"/>
                  <a:pt x="1363133" y="1355738"/>
                </a:cubicBezTo>
                <a:cubicBezTo>
                  <a:pt x="1818171" y="1355738"/>
                  <a:pt x="2187053" y="986856"/>
                  <a:pt x="2187053" y="531818"/>
                </a:cubicBezTo>
                <a:cubicBezTo>
                  <a:pt x="2187053" y="361179"/>
                  <a:pt x="2135179" y="202655"/>
                  <a:pt x="2046340" y="71157"/>
                </a:cubicBezTo>
                <a:lnTo>
                  <a:pt x="1987630" y="0"/>
                </a:lnTo>
                <a:lnTo>
                  <a:pt x="2726266" y="0"/>
                </a:lnTo>
                <a:lnTo>
                  <a:pt x="2726266" y="4390326"/>
                </a:lnTo>
                <a:lnTo>
                  <a:pt x="0" y="4390326"/>
                </a:lnTo>
                <a:lnTo>
                  <a:pt x="0" y="0"/>
                </a:lnTo>
                <a:close/>
              </a:path>
            </a:pathLst>
          </a:cu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085169-1684-4D6A-AA00-286F3503B24F}"/>
              </a:ext>
            </a:extLst>
          </p:cNvPr>
          <p:cNvSpPr txBox="1"/>
          <p:nvPr/>
        </p:nvSpPr>
        <p:spPr>
          <a:xfrm>
            <a:off x="551888" y="3063897"/>
            <a:ext cx="24050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Always current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Lower TCO with automated product updates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Agility with faster deployment cycles (CI/CD) and automated testing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Self-service provisioning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12E83B-761A-4AEC-A176-A17FAF7B2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49" y="1627969"/>
            <a:ext cx="803266" cy="8032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FD42CC-FE6D-4692-9739-8B9BFFA7A7B7}"/>
              </a:ext>
            </a:extLst>
          </p:cNvPr>
          <p:cNvSpPr txBox="1"/>
          <p:nvPr/>
        </p:nvSpPr>
        <p:spPr>
          <a:xfrm>
            <a:off x="3414786" y="3063897"/>
            <a:ext cx="2465925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Modular, scalable and global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Ensured performance for both publish and author tier with auto-scaling </a:t>
            </a: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Architected for global scale with default CDN</a:t>
            </a: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Faster asset ingestion and renditions with dedicated microservice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26D53D-E258-4733-B7CC-37FFAE41EB55}"/>
              </a:ext>
            </a:extLst>
          </p:cNvPr>
          <p:cNvSpPr txBox="1"/>
          <p:nvPr/>
        </p:nvSpPr>
        <p:spPr>
          <a:xfrm>
            <a:off x="6271486" y="3063897"/>
            <a:ext cx="256161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Performance resiliency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High resilience  with built-in geo redundancy</a:t>
            </a: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High reliability with self-healing infrastructure  </a:t>
            </a: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Backup and recovery strategy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CBB305-604E-464E-904F-6B7E31751CFA}"/>
              </a:ext>
            </a:extLst>
          </p:cNvPr>
          <p:cNvSpPr txBox="1"/>
          <p:nvPr/>
        </p:nvSpPr>
        <p:spPr>
          <a:xfrm>
            <a:off x="9130293" y="3063897"/>
            <a:ext cx="264874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Secure by default</a:t>
            </a:r>
          </a:p>
          <a:p>
            <a:pPr marL="285750" marR="0" lvl="1" indent="-285750" defTabSz="108763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>
              <a:solidFill>
                <a:schemeClr val="tx2"/>
              </a:solidFill>
            </a:endParaRP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Enterprise-level isolation</a:t>
            </a: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Environments pre-configured with security rules</a:t>
            </a: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Authentication with IMS</a:t>
            </a:r>
          </a:p>
          <a:p>
            <a:pPr marL="285750" lvl="1" indent="-285750" defTabSz="1087639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</a:rPr>
              <a:t>Compliant with industry-recognized security standards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272584-984C-4191-99B3-DACE9C6B3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6883" y="1657807"/>
            <a:ext cx="759770" cy="7597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937BB6-7392-469C-A1B5-F62F3305A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814" y="1634057"/>
            <a:ext cx="823172" cy="823172"/>
          </a:xfrm>
          <a:prstGeom prst="rect">
            <a:avLst/>
          </a:prstGeom>
        </p:spPr>
      </p:pic>
      <p:pic>
        <p:nvPicPr>
          <p:cNvPr id="42" name="Picture 41" descr="A close up of a device&#10;&#10;Description automatically generated">
            <a:extLst>
              <a:ext uri="{FF2B5EF4-FFF2-40B4-BE49-F238E27FC236}">
                <a16:creationId xmlns:a16="http://schemas.microsoft.com/office/drawing/2014/main" id="{14F34384-7126-4724-B026-61E535A5C8E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329615" y="163059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4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A981C-3E13-4785-94AF-621E84651F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6248" y="5301479"/>
            <a:ext cx="5909954" cy="1394267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3868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8E56-2B79-4CBD-AD5D-4AC815BC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Rounded Rectangle 27">
            <a:extLst>
              <a:ext uri="{FF2B5EF4-FFF2-40B4-BE49-F238E27FC236}">
                <a16:creationId xmlns:a16="http://schemas.microsoft.com/office/drawing/2014/main" id="{3A53CA27-6756-4D89-9E22-54661F7D0082}"/>
              </a:ext>
            </a:extLst>
          </p:cNvPr>
          <p:cNvSpPr/>
          <p:nvPr/>
        </p:nvSpPr>
        <p:spPr>
          <a:xfrm>
            <a:off x="3207091" y="1947938"/>
            <a:ext cx="5496841" cy="403655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/>
                <a:ea typeface="+mn-ea"/>
                <a:cs typeface="+mn-cs"/>
              </a:rPr>
              <a:t>Orchestration Service</a:t>
            </a:r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F7A5950C-4E3C-4C11-B4AE-4F73CB41105D}"/>
              </a:ext>
            </a:extLst>
          </p:cNvPr>
          <p:cNvSpPr/>
          <p:nvPr/>
        </p:nvSpPr>
        <p:spPr>
          <a:xfrm>
            <a:off x="3622616" y="3635544"/>
            <a:ext cx="4678399" cy="768727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" panose="020B0503020404020204" pitchFamily="34" charset="0"/>
              </a:rPr>
              <a:t>Author Tier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" panose="020B0503020404020204" pitchFamily="34" charset="0"/>
              </a:rPr>
              <a:t>AEM Sites/Assets</a:t>
            </a:r>
          </a:p>
        </p:txBody>
      </p:sp>
      <p:sp>
        <p:nvSpPr>
          <p:cNvPr id="5" name="Rounded Rectangle 35">
            <a:extLst>
              <a:ext uri="{FF2B5EF4-FFF2-40B4-BE49-F238E27FC236}">
                <a16:creationId xmlns:a16="http://schemas.microsoft.com/office/drawing/2014/main" id="{AFB45040-8FDF-4CC9-A47D-DABE97DBE2B0}"/>
              </a:ext>
            </a:extLst>
          </p:cNvPr>
          <p:cNvSpPr/>
          <p:nvPr/>
        </p:nvSpPr>
        <p:spPr>
          <a:xfrm>
            <a:off x="6288487" y="3834886"/>
            <a:ext cx="914162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dobe Clean SemiLight"/>
              </a:rPr>
              <a:t>Author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293879D-8E4A-4C9B-877C-40A41AC6CDBA}"/>
              </a:ext>
            </a:extLst>
          </p:cNvPr>
          <p:cNvSpPr/>
          <p:nvPr/>
        </p:nvSpPr>
        <p:spPr>
          <a:xfrm>
            <a:off x="5334578" y="3840528"/>
            <a:ext cx="914162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dobe Clean SemiLight"/>
              </a:rPr>
              <a:t>Author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2FCBF382-4443-45B3-9C4F-C679BDAB4160}"/>
              </a:ext>
            </a:extLst>
          </p:cNvPr>
          <p:cNvSpPr/>
          <p:nvPr/>
        </p:nvSpPr>
        <p:spPr>
          <a:xfrm>
            <a:off x="7242395" y="3825683"/>
            <a:ext cx="914162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dobe Clean SemiLight"/>
              </a:rPr>
              <a:t>Author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7D4D651D-F1DB-436F-BD2F-886BD345B882}"/>
              </a:ext>
            </a:extLst>
          </p:cNvPr>
          <p:cNvSpPr/>
          <p:nvPr/>
        </p:nvSpPr>
        <p:spPr>
          <a:xfrm>
            <a:off x="8920287" y="4301090"/>
            <a:ext cx="2879664" cy="706323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</a:rPr>
              <a:t>Assets Compute Service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</a:rPr>
              <a:t>(Adobe I/O Runtime)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90A6CDFC-D610-466F-8F17-67D277EB9293}"/>
              </a:ext>
            </a:extLst>
          </p:cNvPr>
          <p:cNvSpPr/>
          <p:nvPr/>
        </p:nvSpPr>
        <p:spPr>
          <a:xfrm>
            <a:off x="122718" y="2422326"/>
            <a:ext cx="2864723" cy="548497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</a:rPr>
              <a:t>Replication Service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</a:rPr>
              <a:t>(Adobe Pipeline)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CA3D4046-4801-4444-A8B7-D3C954D2B928}"/>
              </a:ext>
            </a:extLst>
          </p:cNvPr>
          <p:cNvSpPr/>
          <p:nvPr/>
        </p:nvSpPr>
        <p:spPr>
          <a:xfrm>
            <a:off x="3645622" y="2357537"/>
            <a:ext cx="4678398" cy="1160032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" panose="020B0503020404020204" pitchFamily="34" charset="0"/>
              </a:rPr>
              <a:t>Publish Tier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" panose="020B0503020404020204" pitchFamily="34" charset="0"/>
              </a:rPr>
              <a:t>AEM Sites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4F2F37C7-586D-49C5-AFAD-A9246F3BDA14}"/>
              </a:ext>
            </a:extLst>
          </p:cNvPr>
          <p:cNvSpPr/>
          <p:nvPr/>
        </p:nvSpPr>
        <p:spPr>
          <a:xfrm>
            <a:off x="5374572" y="2511135"/>
            <a:ext cx="1279827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Clean SemiLight"/>
                <a:ea typeface="+mn-ea"/>
                <a:cs typeface="+mn-cs"/>
              </a:rPr>
              <a:t>Dispatcher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CD2CE562-0ADB-4873-8658-F64A8AB21439}"/>
              </a:ext>
            </a:extLst>
          </p:cNvPr>
          <p:cNvSpPr/>
          <p:nvPr/>
        </p:nvSpPr>
        <p:spPr>
          <a:xfrm>
            <a:off x="6829039" y="3008424"/>
            <a:ext cx="1279827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dobe Clean SemiLight"/>
              </a:rPr>
              <a:t>Publisher</a:t>
            </a: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2C126993-B81F-4122-8B7B-130C8A54494A}"/>
              </a:ext>
            </a:extLst>
          </p:cNvPr>
          <p:cNvSpPr/>
          <p:nvPr/>
        </p:nvSpPr>
        <p:spPr>
          <a:xfrm>
            <a:off x="3207090" y="1428387"/>
            <a:ext cx="5496841" cy="457081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CDN Service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F53A2C0C-71AB-43A1-8152-34330A7266A2}"/>
              </a:ext>
            </a:extLst>
          </p:cNvPr>
          <p:cNvSpPr/>
          <p:nvPr/>
        </p:nvSpPr>
        <p:spPr>
          <a:xfrm>
            <a:off x="137994" y="3498992"/>
            <a:ext cx="2834169" cy="548497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</a:rPr>
              <a:t>CI/CD Service</a:t>
            </a:r>
          </a:p>
        </p:txBody>
      </p:sp>
      <p:sp>
        <p:nvSpPr>
          <p:cNvPr id="15" name="Rounded Rectangle 21">
            <a:extLst>
              <a:ext uri="{FF2B5EF4-FFF2-40B4-BE49-F238E27FC236}">
                <a16:creationId xmlns:a16="http://schemas.microsoft.com/office/drawing/2014/main" id="{AC6F9CF4-0EB8-4727-8E34-65E89979DE5A}"/>
              </a:ext>
            </a:extLst>
          </p:cNvPr>
          <p:cNvSpPr/>
          <p:nvPr/>
        </p:nvSpPr>
        <p:spPr>
          <a:xfrm>
            <a:off x="126015" y="4569731"/>
            <a:ext cx="2864722" cy="548497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</a:rPr>
              <a:t>Identity Management Service</a:t>
            </a:r>
          </a:p>
        </p:txBody>
      </p:sp>
      <p:sp>
        <p:nvSpPr>
          <p:cNvPr id="16" name="Rounded Rectangle 22">
            <a:extLst>
              <a:ext uri="{FF2B5EF4-FFF2-40B4-BE49-F238E27FC236}">
                <a16:creationId xmlns:a16="http://schemas.microsoft.com/office/drawing/2014/main" id="{5F860FE5-ADDF-4CB2-97C6-A923BE386DC4}"/>
              </a:ext>
            </a:extLst>
          </p:cNvPr>
          <p:cNvSpPr/>
          <p:nvPr/>
        </p:nvSpPr>
        <p:spPr>
          <a:xfrm>
            <a:off x="3622618" y="4522244"/>
            <a:ext cx="4678398" cy="768727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" panose="020B0503020404020204" pitchFamily="34" charset="0"/>
              </a:rPr>
              <a:t>Maintenance</a:t>
            </a:r>
          </a:p>
        </p:txBody>
      </p:sp>
      <p:sp>
        <p:nvSpPr>
          <p:cNvPr id="17" name="Rounded Rectangle 24">
            <a:extLst>
              <a:ext uri="{FF2B5EF4-FFF2-40B4-BE49-F238E27FC236}">
                <a16:creationId xmlns:a16="http://schemas.microsoft.com/office/drawing/2014/main" id="{35D1CED6-2AF2-498F-82B7-1CD5101F26D3}"/>
              </a:ext>
            </a:extLst>
          </p:cNvPr>
          <p:cNvSpPr/>
          <p:nvPr/>
        </p:nvSpPr>
        <p:spPr>
          <a:xfrm>
            <a:off x="5374572" y="4736934"/>
            <a:ext cx="1279827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dobe Clean SemiLight"/>
              </a:rPr>
              <a:t>Job</a:t>
            </a:r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FA41DAFD-0A83-4CAB-A969-C61FE3BAE10D}"/>
              </a:ext>
            </a:extLst>
          </p:cNvPr>
          <p:cNvSpPr/>
          <p:nvPr/>
        </p:nvSpPr>
        <p:spPr>
          <a:xfrm>
            <a:off x="6849674" y="4736934"/>
            <a:ext cx="1279827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dobe Clean SemiLight"/>
              </a:rPr>
              <a:t>Job</a:t>
            </a:r>
          </a:p>
        </p:txBody>
      </p:sp>
      <p:sp>
        <p:nvSpPr>
          <p:cNvPr id="19" name="Rounded Rectangle 28">
            <a:extLst>
              <a:ext uri="{FF2B5EF4-FFF2-40B4-BE49-F238E27FC236}">
                <a16:creationId xmlns:a16="http://schemas.microsoft.com/office/drawing/2014/main" id="{AFB3E693-5928-4ADB-86F2-2E94D654F725}"/>
              </a:ext>
            </a:extLst>
          </p:cNvPr>
          <p:cNvSpPr/>
          <p:nvPr/>
        </p:nvSpPr>
        <p:spPr>
          <a:xfrm>
            <a:off x="9736188" y="240076"/>
            <a:ext cx="2072668" cy="365665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" panose="020B0503020404020204" pitchFamily="34" charset="0"/>
              </a:rPr>
              <a:t>Per Environment</a:t>
            </a:r>
          </a:p>
        </p:txBody>
      </p:sp>
      <p:sp>
        <p:nvSpPr>
          <p:cNvPr id="20" name="Rounded Rectangle 29">
            <a:extLst>
              <a:ext uri="{FF2B5EF4-FFF2-40B4-BE49-F238E27FC236}">
                <a16:creationId xmlns:a16="http://schemas.microsoft.com/office/drawing/2014/main" id="{252FC630-CD32-4E78-8210-37E3F3AB46C1}"/>
              </a:ext>
            </a:extLst>
          </p:cNvPr>
          <p:cNvSpPr/>
          <p:nvPr/>
        </p:nvSpPr>
        <p:spPr>
          <a:xfrm>
            <a:off x="9736188" y="708706"/>
            <a:ext cx="2072668" cy="365665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" panose="020B0503020404020204" pitchFamily="34" charset="0"/>
              </a:rPr>
              <a:t>Shared Service</a:t>
            </a:r>
          </a:p>
        </p:txBody>
      </p:sp>
      <p:sp>
        <p:nvSpPr>
          <p:cNvPr id="21" name="Rounded Rectangle 30">
            <a:extLst>
              <a:ext uri="{FF2B5EF4-FFF2-40B4-BE49-F238E27FC236}">
                <a16:creationId xmlns:a16="http://schemas.microsoft.com/office/drawing/2014/main" id="{38414B12-AA03-4030-A02C-130E02E7CE0B}"/>
              </a:ext>
            </a:extLst>
          </p:cNvPr>
          <p:cNvSpPr/>
          <p:nvPr/>
        </p:nvSpPr>
        <p:spPr>
          <a:xfrm>
            <a:off x="5374572" y="3001740"/>
            <a:ext cx="1279827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dobe Clean SemiLight"/>
              </a:rPr>
              <a:t>Publisher</a:t>
            </a:r>
          </a:p>
        </p:txBody>
      </p:sp>
      <p:sp>
        <p:nvSpPr>
          <p:cNvPr id="22" name="Rounded Rectangle 31">
            <a:extLst>
              <a:ext uri="{FF2B5EF4-FFF2-40B4-BE49-F238E27FC236}">
                <a16:creationId xmlns:a16="http://schemas.microsoft.com/office/drawing/2014/main" id="{A3F4C7C9-C46B-4B92-B326-6D1D09FED5C1}"/>
              </a:ext>
            </a:extLst>
          </p:cNvPr>
          <p:cNvSpPr/>
          <p:nvPr/>
        </p:nvSpPr>
        <p:spPr>
          <a:xfrm>
            <a:off x="6829039" y="2511135"/>
            <a:ext cx="1279827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dobe Clean SemiLight"/>
              </a:rPr>
              <a:t>Dispatcher</a:t>
            </a:r>
          </a:p>
        </p:txBody>
      </p:sp>
      <p:sp>
        <p:nvSpPr>
          <p:cNvPr id="23" name="Rounded Rectangle 32">
            <a:extLst>
              <a:ext uri="{FF2B5EF4-FFF2-40B4-BE49-F238E27FC236}">
                <a16:creationId xmlns:a16="http://schemas.microsoft.com/office/drawing/2014/main" id="{7C8F7AAA-C10A-45BA-8FF8-AD778AB24A02}"/>
              </a:ext>
            </a:extLst>
          </p:cNvPr>
          <p:cNvSpPr/>
          <p:nvPr/>
        </p:nvSpPr>
        <p:spPr>
          <a:xfrm>
            <a:off x="9736188" y="1170275"/>
            <a:ext cx="2072668" cy="3656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Clean SemiLight"/>
                <a:ea typeface="+mn-ea"/>
                <a:cs typeface="+mn-cs"/>
              </a:rPr>
              <a:t>Containers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0D64AB-8E7C-4421-818F-7886CEA3CBA3}"/>
              </a:ext>
            </a:extLst>
          </p:cNvPr>
          <p:cNvCxnSpPr>
            <a:stCxn id="11" idx="2"/>
            <a:endCxn id="21" idx="0"/>
          </p:cNvCxnSpPr>
          <p:nvPr/>
        </p:nvCxnSpPr>
        <p:spPr>
          <a:xfrm>
            <a:off x="6014486" y="2876800"/>
            <a:ext cx="0" cy="12494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54FBE9-FE24-4BCD-A1B2-99CCE85063E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468953" y="2876801"/>
            <a:ext cx="0" cy="13162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34">
            <a:extLst>
              <a:ext uri="{FF2B5EF4-FFF2-40B4-BE49-F238E27FC236}">
                <a16:creationId xmlns:a16="http://schemas.microsoft.com/office/drawing/2014/main" id="{3EF94C3C-4FB6-4A78-8414-26B4AD95485B}"/>
              </a:ext>
            </a:extLst>
          </p:cNvPr>
          <p:cNvSpPr/>
          <p:nvPr/>
        </p:nvSpPr>
        <p:spPr>
          <a:xfrm>
            <a:off x="8920287" y="5312527"/>
            <a:ext cx="2879663" cy="671970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</a:rPr>
              <a:t>Testing Service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</a:rPr>
              <a:t>(Adobe I/O Runtime)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4820CD-52F4-4A71-82EE-D114BA7D3681}"/>
              </a:ext>
            </a:extLst>
          </p:cNvPr>
          <p:cNvGrpSpPr/>
          <p:nvPr/>
        </p:nvGrpSpPr>
        <p:grpSpPr>
          <a:xfrm>
            <a:off x="8920286" y="1947938"/>
            <a:ext cx="2879664" cy="2048038"/>
            <a:chOff x="8976258" y="2128841"/>
            <a:chExt cx="2879664" cy="2048038"/>
          </a:xfrm>
        </p:grpSpPr>
        <p:sp>
          <p:nvSpPr>
            <p:cNvPr id="28" name="Rounded Rectangle 18">
              <a:extLst>
                <a:ext uri="{FF2B5EF4-FFF2-40B4-BE49-F238E27FC236}">
                  <a16:creationId xmlns:a16="http://schemas.microsoft.com/office/drawing/2014/main" id="{EFCF163C-5CA3-4A5B-BA62-921E1E1EE64E}"/>
                </a:ext>
              </a:extLst>
            </p:cNvPr>
            <p:cNvSpPr/>
            <p:nvPr/>
          </p:nvSpPr>
          <p:spPr>
            <a:xfrm>
              <a:off x="8976258" y="2128841"/>
              <a:ext cx="2879664" cy="204803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+mj-lt"/>
                </a:rPr>
                <a:t>Content Repository Service</a:t>
              </a:r>
            </a:p>
          </p:txBody>
        </p:sp>
        <p:sp>
          <p:nvSpPr>
            <p:cNvPr id="29" name="Rounded Rectangle 19">
              <a:extLst>
                <a:ext uri="{FF2B5EF4-FFF2-40B4-BE49-F238E27FC236}">
                  <a16:creationId xmlns:a16="http://schemas.microsoft.com/office/drawing/2014/main" id="{47A415BE-4DE1-4CE1-BF97-F70385250780}"/>
                </a:ext>
              </a:extLst>
            </p:cNvPr>
            <p:cNvSpPr/>
            <p:nvPr/>
          </p:nvSpPr>
          <p:spPr>
            <a:xfrm>
              <a:off x="9379756" y="3635542"/>
              <a:ext cx="2072668" cy="34503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+mj-lt"/>
                </a:rPr>
                <a:t>Blobs (Shared)</a:t>
              </a:r>
            </a:p>
          </p:txBody>
        </p:sp>
        <p:sp>
          <p:nvSpPr>
            <p:cNvPr id="30" name="Rounded Rectangle 20">
              <a:extLst>
                <a:ext uri="{FF2B5EF4-FFF2-40B4-BE49-F238E27FC236}">
                  <a16:creationId xmlns:a16="http://schemas.microsoft.com/office/drawing/2014/main" id="{29708A5E-FEA5-4E8F-A132-9580929B8E5F}"/>
                </a:ext>
              </a:extLst>
            </p:cNvPr>
            <p:cNvSpPr/>
            <p:nvPr/>
          </p:nvSpPr>
          <p:spPr>
            <a:xfrm>
              <a:off x="9379756" y="3152858"/>
              <a:ext cx="2072668" cy="34503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+mj-lt"/>
                </a:rPr>
                <a:t>Nodes (Author)</a:t>
              </a:r>
            </a:p>
          </p:txBody>
        </p:sp>
        <p:sp>
          <p:nvSpPr>
            <p:cNvPr id="31" name="Rounded Rectangle 36">
              <a:extLst>
                <a:ext uri="{FF2B5EF4-FFF2-40B4-BE49-F238E27FC236}">
                  <a16:creationId xmlns:a16="http://schemas.microsoft.com/office/drawing/2014/main" id="{346FF9A6-1008-4524-9C55-73AD1F5BBFEE}"/>
                </a:ext>
              </a:extLst>
            </p:cNvPr>
            <p:cNvSpPr/>
            <p:nvPr/>
          </p:nvSpPr>
          <p:spPr>
            <a:xfrm>
              <a:off x="9372284" y="2670174"/>
              <a:ext cx="2072668" cy="34503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+mj-lt"/>
                </a:rPr>
                <a:t>Nodes (Publish)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55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9ABED8B-64B7-43A9-8CA9-3FAE1201D9EE}"/>
              </a:ext>
            </a:extLst>
          </p:cNvPr>
          <p:cNvSpPr/>
          <p:nvPr/>
        </p:nvSpPr>
        <p:spPr>
          <a:xfrm>
            <a:off x="0" y="1144989"/>
            <a:ext cx="12192000" cy="5017272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7376E-CA40-4663-BD2A-44079D25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Experience Manager packaged in Containers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FFD554-B867-4E39-9ABC-7455067A9DE2}"/>
              </a:ext>
            </a:extLst>
          </p:cNvPr>
          <p:cNvSpPr/>
          <p:nvPr/>
        </p:nvSpPr>
        <p:spPr>
          <a:xfrm>
            <a:off x="392589" y="1472854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E50C26-31FB-4C08-BA39-99B112978FCD}"/>
              </a:ext>
            </a:extLst>
          </p:cNvPr>
          <p:cNvSpPr/>
          <p:nvPr/>
        </p:nvSpPr>
        <p:spPr>
          <a:xfrm>
            <a:off x="5234468" y="1472854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ED5ADE-E932-486D-A1D0-D019814C3486}"/>
              </a:ext>
            </a:extLst>
          </p:cNvPr>
          <p:cNvSpPr/>
          <p:nvPr/>
        </p:nvSpPr>
        <p:spPr>
          <a:xfrm>
            <a:off x="10076347" y="1472854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A599DD-0CEC-4FDE-88FA-CE4976548B4D}"/>
              </a:ext>
            </a:extLst>
          </p:cNvPr>
          <p:cNvSpPr/>
          <p:nvPr/>
        </p:nvSpPr>
        <p:spPr>
          <a:xfrm>
            <a:off x="2804295" y="3170879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AA34F5-53AD-45A3-BFE6-6E52A1A93855}"/>
              </a:ext>
            </a:extLst>
          </p:cNvPr>
          <p:cNvSpPr/>
          <p:nvPr/>
        </p:nvSpPr>
        <p:spPr>
          <a:xfrm>
            <a:off x="7765445" y="3170879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E507C7-D24C-4B30-B773-458B0E425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315" y="3535263"/>
            <a:ext cx="716400" cy="71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E2E6EF-241A-4DB2-9756-492B9538D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8716" y="1816041"/>
            <a:ext cx="844092" cy="8440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447832-2E33-4A8C-8E33-2E71C7469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478" y="1765359"/>
            <a:ext cx="945456" cy="9454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6FCC26-D797-4158-ABFF-49D740CC0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8953" y="1752349"/>
            <a:ext cx="848022" cy="84802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854293-9585-46EC-8A38-E8659FC3E224}"/>
              </a:ext>
            </a:extLst>
          </p:cNvPr>
          <p:cNvSpPr/>
          <p:nvPr/>
        </p:nvSpPr>
        <p:spPr>
          <a:xfrm>
            <a:off x="154794" y="2984166"/>
            <a:ext cx="2108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+mj-lt"/>
              </a:rPr>
              <a:t>Allows for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rollbacks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to earlier versions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BD7A78-BE7B-4E76-BF62-12A7F3AFABF6}"/>
              </a:ext>
            </a:extLst>
          </p:cNvPr>
          <p:cNvSpPr/>
          <p:nvPr/>
        </p:nvSpPr>
        <p:spPr>
          <a:xfrm>
            <a:off x="2263066" y="4669116"/>
            <a:ext cx="2526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+mj-lt"/>
              </a:rPr>
              <a:t>Enables rolling updates to allow for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minimal to no downtime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849681-8E0B-4B1C-A5CA-17085152B361}"/>
              </a:ext>
            </a:extLst>
          </p:cNvPr>
          <p:cNvSpPr/>
          <p:nvPr/>
        </p:nvSpPr>
        <p:spPr>
          <a:xfrm>
            <a:off x="4651861" y="2984166"/>
            <a:ext cx="26314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Allows for truly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dynamic autoscaling </a:t>
            </a:r>
            <a:r>
              <a:rPr lang="en-US" dirty="0">
                <a:latin typeface="+mj-lt"/>
              </a:rPr>
              <a:t>with elastic storage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76FC33-D453-4F68-A4EA-6484DC0516ED}"/>
              </a:ext>
            </a:extLst>
          </p:cNvPr>
          <p:cNvSpPr/>
          <p:nvPr/>
        </p:nvSpPr>
        <p:spPr>
          <a:xfrm>
            <a:off x="7091158" y="4669116"/>
            <a:ext cx="27731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+mj-lt"/>
              </a:rPr>
              <a:t>Automated container building &amp; testing allows for fully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automated CI/CD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8CBDEC-74E1-4D87-BBE1-F0891E7340CD}"/>
              </a:ext>
            </a:extLst>
          </p:cNvPr>
          <p:cNvSpPr/>
          <p:nvPr/>
        </p:nvSpPr>
        <p:spPr>
          <a:xfrm>
            <a:off x="9672109" y="2984166"/>
            <a:ext cx="2361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Consistent &amp; reliable testing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due to immutable nature of containers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D59ADA-80C9-4E76-AA99-9686C48A5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3971" y="3450132"/>
            <a:ext cx="936182" cy="9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2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7A2CD-A124-4E65-BD6E-B32762BCD2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0068" y="4533160"/>
            <a:ext cx="5909954" cy="502972"/>
          </a:xfrm>
        </p:spPr>
        <p:txBody>
          <a:bodyPr/>
          <a:lstStyle/>
          <a:p>
            <a:r>
              <a:rPr lang="en-US" dirty="0"/>
              <a:t>Always current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4BD88-FFC2-4C3A-8798-DB609AC7DE3A}"/>
              </a:ext>
            </a:extLst>
          </p:cNvPr>
          <p:cNvSpPr txBox="1"/>
          <p:nvPr/>
        </p:nvSpPr>
        <p:spPr>
          <a:xfrm>
            <a:off x="610068" y="5036132"/>
            <a:ext cx="609467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l" defTabSz="1087639">
              <a:spcBef>
                <a:spcPts val="600"/>
              </a:spcBef>
              <a:buClr>
                <a:srgbClr val="FF6E01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</a:rPr>
              <a:t>Lower TCO: Continuous delivery model</a:t>
            </a:r>
          </a:p>
          <a:p>
            <a:pPr marL="285750" lvl="1" indent="-285750" algn="l" defTabSz="1087639">
              <a:spcBef>
                <a:spcPts val="600"/>
              </a:spcBef>
              <a:buClr>
                <a:srgbClr val="FF6E01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</a:rPr>
              <a:t>Accelerate time to market: Continuous integration and delivery (CI/CD) </a:t>
            </a:r>
          </a:p>
          <a:p>
            <a:pPr marL="285750" lvl="1" indent="-285750" algn="l" defTabSz="1087639">
              <a:spcBef>
                <a:spcPts val="600"/>
              </a:spcBef>
              <a:buClr>
                <a:srgbClr val="FF6E01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</a:rPr>
              <a:t>Self-service provisioning </a:t>
            </a:r>
          </a:p>
        </p:txBody>
      </p:sp>
    </p:spTree>
    <p:extLst>
      <p:ext uri="{BB962C8B-B14F-4D97-AF65-F5344CB8AC3E}">
        <p14:creationId xmlns:p14="http://schemas.microsoft.com/office/powerpoint/2010/main" val="196530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712B87D-95A2-4780-8452-0C26E7678C55}"/>
              </a:ext>
            </a:extLst>
          </p:cNvPr>
          <p:cNvGrpSpPr/>
          <p:nvPr/>
        </p:nvGrpSpPr>
        <p:grpSpPr>
          <a:xfrm>
            <a:off x="2338014" y="1319607"/>
            <a:ext cx="3186611" cy="3968739"/>
            <a:chOff x="1986727" y="1455123"/>
            <a:chExt cx="3186611" cy="39687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4DD0EE-AB6E-41C6-A1EF-E6D190443DA0}"/>
                </a:ext>
              </a:extLst>
            </p:cNvPr>
            <p:cNvSpPr/>
            <p:nvPr/>
          </p:nvSpPr>
          <p:spPr>
            <a:xfrm>
              <a:off x="1986727" y="2053324"/>
              <a:ext cx="3186611" cy="3370538"/>
            </a:xfrm>
            <a:prstGeom prst="rect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C5F326-C07D-43B4-A162-9D396659E616}"/>
                </a:ext>
              </a:extLst>
            </p:cNvPr>
            <p:cNvSpPr/>
            <p:nvPr/>
          </p:nvSpPr>
          <p:spPr>
            <a:xfrm>
              <a:off x="2638917" y="1455123"/>
              <a:ext cx="1882231" cy="188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C3D6D4D-2AF2-4EF9-9E2A-B854F0BE0BC9}"/>
                </a:ext>
              </a:extLst>
            </p:cNvPr>
            <p:cNvSpPr/>
            <p:nvPr/>
          </p:nvSpPr>
          <p:spPr>
            <a:xfrm>
              <a:off x="2739855" y="1554720"/>
              <a:ext cx="1680355" cy="168035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F80941-DDE9-4B0D-8B17-43FFECABA47B}"/>
              </a:ext>
            </a:extLst>
          </p:cNvPr>
          <p:cNvGrpSpPr/>
          <p:nvPr/>
        </p:nvGrpSpPr>
        <p:grpSpPr>
          <a:xfrm>
            <a:off x="6154640" y="1319607"/>
            <a:ext cx="3186611" cy="3968739"/>
            <a:chOff x="1986727" y="1455123"/>
            <a:chExt cx="3186611" cy="39687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798E0C-62DE-47C1-BC27-24F13849498C}"/>
                </a:ext>
              </a:extLst>
            </p:cNvPr>
            <p:cNvSpPr/>
            <p:nvPr/>
          </p:nvSpPr>
          <p:spPr>
            <a:xfrm>
              <a:off x="1986727" y="2053324"/>
              <a:ext cx="3186611" cy="3370538"/>
            </a:xfrm>
            <a:prstGeom prst="rect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63A126-FA52-4178-9130-F4C02D11DB97}"/>
                </a:ext>
              </a:extLst>
            </p:cNvPr>
            <p:cNvSpPr/>
            <p:nvPr/>
          </p:nvSpPr>
          <p:spPr>
            <a:xfrm>
              <a:off x="2638917" y="1455123"/>
              <a:ext cx="1882231" cy="188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C52392-10FC-4A9F-8F03-210A06EE5340}"/>
                </a:ext>
              </a:extLst>
            </p:cNvPr>
            <p:cNvSpPr/>
            <p:nvPr/>
          </p:nvSpPr>
          <p:spPr>
            <a:xfrm>
              <a:off x="2739855" y="1554720"/>
              <a:ext cx="1680355" cy="168035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61941BF-F50B-4B62-9635-E2F72514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current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E5132-5F2D-4663-A2D3-56F5DEDEDFC2}"/>
              </a:ext>
            </a:extLst>
          </p:cNvPr>
          <p:cNvSpPr txBox="1"/>
          <p:nvPr/>
        </p:nvSpPr>
        <p:spPr>
          <a:xfrm>
            <a:off x="248478" y="774184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Focus on innovating; not product upgrades or maintenance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FC5BF-D9BF-4F35-B29B-3A1C964EDCA3}"/>
              </a:ext>
            </a:extLst>
          </p:cNvPr>
          <p:cNvSpPr/>
          <p:nvPr/>
        </p:nvSpPr>
        <p:spPr>
          <a:xfrm>
            <a:off x="2349140" y="3231065"/>
            <a:ext cx="3164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</a:rPr>
              <a:t>Continuous innovations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D6CA2-302B-4D23-9A24-AAAA2F9CB57F}"/>
              </a:ext>
            </a:extLst>
          </p:cNvPr>
          <p:cNvSpPr txBox="1"/>
          <p:nvPr/>
        </p:nvSpPr>
        <p:spPr>
          <a:xfrm>
            <a:off x="2692455" y="4126405"/>
            <a:ext cx="2477727" cy="100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>
                <a:solidFill>
                  <a:schemeClr val="tx2"/>
                </a:solidFill>
              </a:rPr>
              <a:t>Capabilities and features released on monthly basis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C56EE-3385-40E5-A5B3-CDE97D8E0DF3}"/>
              </a:ext>
            </a:extLst>
          </p:cNvPr>
          <p:cNvSpPr/>
          <p:nvPr/>
        </p:nvSpPr>
        <p:spPr>
          <a:xfrm>
            <a:off x="6291177" y="3194106"/>
            <a:ext cx="2901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</a:rPr>
              <a:t>Reduced maintenance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A6FDF-6188-4DCF-A023-6C734F88CBB5}"/>
              </a:ext>
            </a:extLst>
          </p:cNvPr>
          <p:cNvSpPr txBox="1"/>
          <p:nvPr/>
        </p:nvSpPr>
        <p:spPr>
          <a:xfrm>
            <a:off x="6000245" y="4175387"/>
            <a:ext cx="3499300" cy="101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>
                <a:solidFill>
                  <a:schemeClr val="tx2"/>
                </a:solidFill>
              </a:rPr>
              <a:t>Security updates and performance enhancements released on a regular basis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8A6B32-67D0-4BF9-AF36-A5AC626D4A58}"/>
              </a:ext>
            </a:extLst>
          </p:cNvPr>
          <p:cNvSpPr txBox="1"/>
          <p:nvPr/>
        </p:nvSpPr>
        <p:spPr>
          <a:xfrm>
            <a:off x="3060128" y="5754967"/>
            <a:ext cx="6068568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>
                <a:solidFill>
                  <a:schemeClr val="tx2"/>
                </a:solidFill>
              </a:rPr>
              <a:t>Continuous releases </a:t>
            </a:r>
            <a:r>
              <a:rPr lang="en-US" sz="1999" i="1" dirty="0">
                <a:solidFill>
                  <a:schemeClr val="tx2"/>
                </a:solidFill>
              </a:rPr>
              <a:t>with no interruption of service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3925F-EFC8-47A5-9470-6FB975C4CF19}"/>
              </a:ext>
            </a:extLst>
          </p:cNvPr>
          <p:cNvCxnSpPr>
            <a:cxnSpLocks/>
          </p:cNvCxnSpPr>
          <p:nvPr/>
        </p:nvCxnSpPr>
        <p:spPr>
          <a:xfrm flipH="1">
            <a:off x="1409332" y="5561304"/>
            <a:ext cx="9370159" cy="1"/>
          </a:xfrm>
          <a:prstGeom prst="line">
            <a:avLst/>
          </a:prstGeom>
          <a:ln>
            <a:gradFill>
              <a:gsLst>
                <a:gs pos="0">
                  <a:schemeClr val="bg2">
                    <a:lumMod val="90000"/>
                    <a:alpha val="0"/>
                  </a:schemeClr>
                </a:gs>
                <a:gs pos="18000">
                  <a:schemeClr val="bg2">
                    <a:lumMod val="90000"/>
                    <a:alpha val="64000"/>
                  </a:schemeClr>
                </a:gs>
                <a:gs pos="100000">
                  <a:schemeClr val="bg2">
                    <a:lumMod val="90000"/>
                    <a:alpha val="0"/>
                  </a:schemeClr>
                </a:gs>
                <a:gs pos="81000">
                  <a:schemeClr val="bg2">
                    <a:lumMod val="90000"/>
                    <a:alpha val="64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clock&#10;&#10;Description automatically generated">
            <a:extLst>
              <a:ext uri="{FF2B5EF4-FFF2-40B4-BE49-F238E27FC236}">
                <a16:creationId xmlns:a16="http://schemas.microsoft.com/office/drawing/2014/main" id="{AE20768A-1D00-4E49-969F-C67B3180C64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312393" y="1626360"/>
            <a:ext cx="1217066" cy="1217066"/>
          </a:xfrm>
          <a:prstGeom prst="rect">
            <a:avLst/>
          </a:prstGeom>
        </p:spPr>
      </p:pic>
      <p:pic>
        <p:nvPicPr>
          <p:cNvPr id="30" name="Picture 29" descr="A picture containing window&#10;&#10;Description automatically generated">
            <a:extLst>
              <a:ext uri="{FF2B5EF4-FFF2-40B4-BE49-F238E27FC236}">
                <a16:creationId xmlns:a16="http://schemas.microsoft.com/office/drawing/2014/main" id="{8453FF66-5432-4908-A8AC-081163C0E7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238557" y="1756957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2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DD4444-07B9-442D-9F14-CA3D5074BC47}"/>
              </a:ext>
            </a:extLst>
          </p:cNvPr>
          <p:cNvGrpSpPr/>
          <p:nvPr/>
        </p:nvGrpSpPr>
        <p:grpSpPr>
          <a:xfrm>
            <a:off x="306309" y="921824"/>
            <a:ext cx="1797478" cy="4308667"/>
            <a:chOff x="306309" y="1414197"/>
            <a:chExt cx="1797478" cy="430866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DF7BA97-0734-4715-A651-504437BAFE49}"/>
                </a:ext>
              </a:extLst>
            </p:cNvPr>
            <p:cNvGrpSpPr/>
            <p:nvPr/>
          </p:nvGrpSpPr>
          <p:grpSpPr>
            <a:xfrm>
              <a:off x="306309" y="1414197"/>
              <a:ext cx="1797478" cy="4308667"/>
              <a:chOff x="4000499" y="1895754"/>
              <a:chExt cx="1000126" cy="2664807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9578B35-62D0-48EA-AB9C-1D9E0793CDA6}"/>
                  </a:ext>
                </a:extLst>
              </p:cNvPr>
              <p:cNvSpPr/>
              <p:nvPr/>
            </p:nvSpPr>
            <p:spPr>
              <a:xfrm>
                <a:off x="4000499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7F8C0AE-B980-47FF-A2C5-2B9BA65D0948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3ECA32D-BA20-404E-B753-FA6FB88EB0FD}"/>
                </a:ext>
              </a:extLst>
            </p:cNvPr>
            <p:cNvSpPr/>
            <p:nvPr/>
          </p:nvSpPr>
          <p:spPr>
            <a:xfrm>
              <a:off x="466707" y="1536708"/>
              <a:ext cx="1493578" cy="1493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 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3E4B9F-4046-44EE-A3FF-86C3AA124BA2}"/>
                </a:ext>
              </a:extLst>
            </p:cNvPr>
            <p:cNvSpPr/>
            <p:nvPr/>
          </p:nvSpPr>
          <p:spPr>
            <a:xfrm>
              <a:off x="527242" y="1603048"/>
              <a:ext cx="1371600" cy="1371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28E008E-C15F-40DC-A368-0CA0460F3DE9}"/>
              </a:ext>
            </a:extLst>
          </p:cNvPr>
          <p:cNvGrpSpPr/>
          <p:nvPr/>
        </p:nvGrpSpPr>
        <p:grpSpPr>
          <a:xfrm>
            <a:off x="2270899" y="921824"/>
            <a:ext cx="1797478" cy="4308667"/>
            <a:chOff x="306309" y="1414197"/>
            <a:chExt cx="1797478" cy="430866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64085E-4491-4E75-A404-F128266F7B04}"/>
                </a:ext>
              </a:extLst>
            </p:cNvPr>
            <p:cNvGrpSpPr/>
            <p:nvPr/>
          </p:nvGrpSpPr>
          <p:grpSpPr>
            <a:xfrm>
              <a:off x="306309" y="1414197"/>
              <a:ext cx="1797478" cy="4308667"/>
              <a:chOff x="4000499" y="1895754"/>
              <a:chExt cx="1000126" cy="266480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503EEF3-2429-4A78-9DF4-458E4FD212DC}"/>
                  </a:ext>
                </a:extLst>
              </p:cNvPr>
              <p:cNvSpPr/>
              <p:nvPr/>
            </p:nvSpPr>
            <p:spPr>
              <a:xfrm>
                <a:off x="4000499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2515645-A274-444E-95DB-055190B73E7A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382745D-9F9E-484E-ABBF-AD22FC81E8B0}"/>
                </a:ext>
              </a:extLst>
            </p:cNvPr>
            <p:cNvSpPr/>
            <p:nvPr/>
          </p:nvSpPr>
          <p:spPr>
            <a:xfrm>
              <a:off x="466707" y="1536708"/>
              <a:ext cx="1493578" cy="1493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   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F276C4D-C571-48E6-9E72-BB12EB084715}"/>
                </a:ext>
              </a:extLst>
            </p:cNvPr>
            <p:cNvSpPr/>
            <p:nvPr/>
          </p:nvSpPr>
          <p:spPr>
            <a:xfrm>
              <a:off x="527242" y="1603048"/>
              <a:ext cx="1371600" cy="1371600"/>
            </a:xfrm>
            <a:prstGeom prst="ellipse">
              <a:avLst/>
            </a:prstGeom>
            <a:solidFill>
              <a:schemeClr val="accent6"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8479DA-8481-4D09-B428-3CEC11E05EC4}"/>
              </a:ext>
            </a:extLst>
          </p:cNvPr>
          <p:cNvGrpSpPr/>
          <p:nvPr/>
        </p:nvGrpSpPr>
        <p:grpSpPr>
          <a:xfrm>
            <a:off x="4235489" y="921824"/>
            <a:ext cx="1797478" cy="4308667"/>
            <a:chOff x="306309" y="1414197"/>
            <a:chExt cx="1797478" cy="430866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6BDA05E-E131-4DB6-B666-1813EF1C8743}"/>
                </a:ext>
              </a:extLst>
            </p:cNvPr>
            <p:cNvGrpSpPr/>
            <p:nvPr/>
          </p:nvGrpSpPr>
          <p:grpSpPr>
            <a:xfrm>
              <a:off x="306309" y="1414197"/>
              <a:ext cx="1797478" cy="4308667"/>
              <a:chOff x="4000499" y="1895754"/>
              <a:chExt cx="1000126" cy="2664807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6BE99C2-B266-49D2-A1D4-C2352D1C1C93}"/>
                  </a:ext>
                </a:extLst>
              </p:cNvPr>
              <p:cNvSpPr/>
              <p:nvPr/>
            </p:nvSpPr>
            <p:spPr>
              <a:xfrm>
                <a:off x="4000499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8B2B8594-0F64-43A1-9DCC-37CF3BEBB466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8282EB1-0311-4A0D-AD29-1009C1B32C85}"/>
                </a:ext>
              </a:extLst>
            </p:cNvPr>
            <p:cNvSpPr/>
            <p:nvPr/>
          </p:nvSpPr>
          <p:spPr>
            <a:xfrm>
              <a:off x="466707" y="1536708"/>
              <a:ext cx="1493578" cy="1493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 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698040B-A226-4212-9BFF-91CF2C03E12B}"/>
                </a:ext>
              </a:extLst>
            </p:cNvPr>
            <p:cNvSpPr/>
            <p:nvPr/>
          </p:nvSpPr>
          <p:spPr>
            <a:xfrm>
              <a:off x="527242" y="1603048"/>
              <a:ext cx="1371600" cy="1371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15A391-A1A0-49C8-9232-7FE9ED3F0328}"/>
              </a:ext>
            </a:extLst>
          </p:cNvPr>
          <p:cNvGrpSpPr/>
          <p:nvPr/>
        </p:nvGrpSpPr>
        <p:grpSpPr>
          <a:xfrm>
            <a:off x="6200079" y="921824"/>
            <a:ext cx="1797478" cy="4308667"/>
            <a:chOff x="306309" y="1414197"/>
            <a:chExt cx="1797478" cy="430866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E735C20-26B6-4415-9332-0A493439D6E5}"/>
                </a:ext>
              </a:extLst>
            </p:cNvPr>
            <p:cNvGrpSpPr/>
            <p:nvPr/>
          </p:nvGrpSpPr>
          <p:grpSpPr>
            <a:xfrm>
              <a:off x="306309" y="1414197"/>
              <a:ext cx="1797478" cy="4308667"/>
              <a:chOff x="4000499" y="1895754"/>
              <a:chExt cx="1000126" cy="2664807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F6ED624-7684-458C-8E6C-B0AE340EC3A8}"/>
                  </a:ext>
                </a:extLst>
              </p:cNvPr>
              <p:cNvSpPr/>
              <p:nvPr/>
            </p:nvSpPr>
            <p:spPr>
              <a:xfrm>
                <a:off x="4000499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5EC980B-DCBE-44A0-9AB5-A4D5BCCC978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832C735-288A-41C5-92F9-8495219981A2}"/>
                </a:ext>
              </a:extLst>
            </p:cNvPr>
            <p:cNvSpPr/>
            <p:nvPr/>
          </p:nvSpPr>
          <p:spPr>
            <a:xfrm>
              <a:off x="466707" y="1536708"/>
              <a:ext cx="1493578" cy="1493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   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A33932C-86B0-465B-AFAB-A7E68B60E256}"/>
                </a:ext>
              </a:extLst>
            </p:cNvPr>
            <p:cNvSpPr/>
            <p:nvPr/>
          </p:nvSpPr>
          <p:spPr>
            <a:xfrm>
              <a:off x="527242" y="1603048"/>
              <a:ext cx="1371600" cy="1371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5288E36-C755-4F0A-891E-0A7AA35A9680}"/>
              </a:ext>
            </a:extLst>
          </p:cNvPr>
          <p:cNvGrpSpPr/>
          <p:nvPr/>
        </p:nvGrpSpPr>
        <p:grpSpPr>
          <a:xfrm>
            <a:off x="8164669" y="921824"/>
            <a:ext cx="1797478" cy="4308667"/>
            <a:chOff x="306309" y="1414197"/>
            <a:chExt cx="1797478" cy="430866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35A9FE0-BAF7-4A47-A694-D4A1E05E488A}"/>
                </a:ext>
              </a:extLst>
            </p:cNvPr>
            <p:cNvGrpSpPr/>
            <p:nvPr/>
          </p:nvGrpSpPr>
          <p:grpSpPr>
            <a:xfrm>
              <a:off x="306309" y="1414197"/>
              <a:ext cx="1797478" cy="4308667"/>
              <a:chOff x="4000499" y="1895754"/>
              <a:chExt cx="1000126" cy="2664807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5E965E9-5454-464E-87F1-232C4556D506}"/>
                  </a:ext>
                </a:extLst>
              </p:cNvPr>
              <p:cNvSpPr/>
              <p:nvPr/>
            </p:nvSpPr>
            <p:spPr>
              <a:xfrm>
                <a:off x="4000499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6EE039BE-0A32-47A3-B667-3E884194197C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54FA0FD-BBD0-4F0C-9AE5-6FC41D25E276}"/>
                </a:ext>
              </a:extLst>
            </p:cNvPr>
            <p:cNvSpPr/>
            <p:nvPr/>
          </p:nvSpPr>
          <p:spPr>
            <a:xfrm>
              <a:off x="466707" y="1536708"/>
              <a:ext cx="1493578" cy="1493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   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166C7D-3EDE-424F-AF98-D70D78D31474}"/>
                </a:ext>
              </a:extLst>
            </p:cNvPr>
            <p:cNvSpPr/>
            <p:nvPr/>
          </p:nvSpPr>
          <p:spPr>
            <a:xfrm>
              <a:off x="527242" y="1603048"/>
              <a:ext cx="1371600" cy="1371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30967-93F5-4E7D-A1FD-F56200F321BB}"/>
              </a:ext>
            </a:extLst>
          </p:cNvPr>
          <p:cNvGrpSpPr/>
          <p:nvPr/>
        </p:nvGrpSpPr>
        <p:grpSpPr>
          <a:xfrm>
            <a:off x="10129261" y="921824"/>
            <a:ext cx="1797478" cy="4308667"/>
            <a:chOff x="306309" y="1414197"/>
            <a:chExt cx="1797478" cy="430866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722E772-1F1F-4093-B172-6C639FEC9F5E}"/>
                </a:ext>
              </a:extLst>
            </p:cNvPr>
            <p:cNvGrpSpPr/>
            <p:nvPr/>
          </p:nvGrpSpPr>
          <p:grpSpPr>
            <a:xfrm>
              <a:off x="306309" y="1414197"/>
              <a:ext cx="1797478" cy="4308667"/>
              <a:chOff x="4000499" y="1895754"/>
              <a:chExt cx="1000126" cy="2664807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C0CA53F-A5E1-4A82-B2EB-7C25EA5AE0D4}"/>
                  </a:ext>
                </a:extLst>
              </p:cNvPr>
              <p:cNvSpPr/>
              <p:nvPr/>
            </p:nvSpPr>
            <p:spPr>
              <a:xfrm>
                <a:off x="4000499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7F18E403-F356-4407-ADEC-2672A222B16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5939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23B1799-2DC6-410F-B7EC-35C4A597545F}"/>
                </a:ext>
              </a:extLst>
            </p:cNvPr>
            <p:cNvSpPr/>
            <p:nvPr/>
          </p:nvSpPr>
          <p:spPr>
            <a:xfrm>
              <a:off x="466707" y="1536708"/>
              <a:ext cx="1493578" cy="1493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   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D11F6A3-099F-43C7-98FC-DE77E885E32B}"/>
                </a:ext>
              </a:extLst>
            </p:cNvPr>
            <p:cNvSpPr/>
            <p:nvPr/>
          </p:nvSpPr>
          <p:spPr>
            <a:xfrm>
              <a:off x="527242" y="1603048"/>
              <a:ext cx="1371600" cy="1371600"/>
            </a:xfrm>
            <a:prstGeom prst="ellipse">
              <a:avLst/>
            </a:prstGeom>
            <a:solidFill>
              <a:schemeClr val="bg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DB3EEF8-D218-4A86-AF12-AE204B6F0E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4989" y="279617"/>
            <a:ext cx="11579384" cy="593725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Agenda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34E475-DBC6-41C1-9FB3-2F948FFC3820}"/>
              </a:ext>
            </a:extLst>
          </p:cNvPr>
          <p:cNvSpPr txBox="1"/>
          <p:nvPr/>
        </p:nvSpPr>
        <p:spPr>
          <a:xfrm>
            <a:off x="10137546" y="2630399"/>
            <a:ext cx="1789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dobe Clean SemiLight" panose="020B0403020404020204"/>
              </a:rPr>
              <a:t>Transition to AEM as a Cloud Service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82" y="1406886"/>
            <a:ext cx="662868" cy="7160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34E475-DBC6-41C1-9FB3-2F948FFC3820}"/>
              </a:ext>
            </a:extLst>
          </p:cNvPr>
          <p:cNvSpPr txBox="1"/>
          <p:nvPr/>
        </p:nvSpPr>
        <p:spPr>
          <a:xfrm>
            <a:off x="8164667" y="2630399"/>
            <a:ext cx="18057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dobe Clean SemiLight" panose="020B0403020404020204"/>
              </a:rPr>
              <a:t>Deep Dive: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dobe Clean SemiLight" panose="020B0403020404020204"/>
              </a:rPr>
              <a:t>Always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dobe Clean SemiLight" panose="020B0403020404020204"/>
              </a:rPr>
              <a:t>Modular, scalable and global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dobe Clean SemiLight" panose="020B0403020404020204"/>
              </a:rPr>
              <a:t>Performance resiliency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dobe Clean SemiLight" panose="020B0403020404020204"/>
              </a:rPr>
              <a:t>Secure by default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62" y="1401811"/>
            <a:ext cx="676607" cy="700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E0BDA4-A09A-4C0F-B308-5B189DB18FD3}"/>
              </a:ext>
            </a:extLst>
          </p:cNvPr>
          <p:cNvSpPr txBox="1"/>
          <p:nvPr/>
        </p:nvSpPr>
        <p:spPr>
          <a:xfrm>
            <a:off x="6229574" y="2630399"/>
            <a:ext cx="1767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dobe Clean SemiLight" panose="020B0403020404020204"/>
              </a:rPr>
              <a:t>Architecture: AEM as a Cloud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5E04A-C8BB-40DA-AA6D-481FED62C5BF}"/>
              </a:ext>
            </a:extLst>
          </p:cNvPr>
          <p:cNvSpPr txBox="1"/>
          <p:nvPr/>
        </p:nvSpPr>
        <p:spPr>
          <a:xfrm>
            <a:off x="4235492" y="2630399"/>
            <a:ext cx="1784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dobe Clean SemiLight" panose="020B0403020404020204"/>
              </a:rPr>
              <a:t>Key benefits of AEM as a Cloud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FE77A-DB07-4CBF-8223-1A7B3092E414}"/>
              </a:ext>
            </a:extLst>
          </p:cNvPr>
          <p:cNvSpPr txBox="1"/>
          <p:nvPr/>
        </p:nvSpPr>
        <p:spPr>
          <a:xfrm>
            <a:off x="2221564" y="2630399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dobe Clean SemiLight" panose="020B0403020404020204"/>
              </a:rPr>
              <a:t>Evolution of Adobe Experience 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B8DE1-B80D-47E9-B488-2818A145C3AC}"/>
              </a:ext>
            </a:extLst>
          </p:cNvPr>
          <p:cNvSpPr txBox="1"/>
          <p:nvPr/>
        </p:nvSpPr>
        <p:spPr>
          <a:xfrm>
            <a:off x="306311" y="2630399"/>
            <a:ext cx="1841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dobe Clean SemiLight" panose="020B0403020404020204"/>
              </a:rPr>
              <a:t>Drivers for Moving to the Cloud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05D807C-738E-441C-A180-FA2DD80F4BE5}"/>
              </a:ext>
            </a:extLst>
          </p:cNvPr>
          <p:cNvSpPr/>
          <p:nvPr/>
        </p:nvSpPr>
        <p:spPr>
          <a:xfrm>
            <a:off x="0" y="4683222"/>
            <a:ext cx="12191997" cy="1625503"/>
          </a:xfrm>
          <a:prstGeom prst="rect">
            <a:avLst/>
          </a:prstGeom>
          <a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/>
              <a:ea typeface="+mn-ea"/>
              <a:cs typeface="+mn-cs"/>
            </a:endParaRPr>
          </a:p>
        </p:txBody>
      </p:sp>
      <p:pic>
        <p:nvPicPr>
          <p:cNvPr id="7" name="Picture 6" descr="A picture containing object, building&#10;&#10;Description automatically generated">
            <a:extLst>
              <a:ext uri="{FF2B5EF4-FFF2-40B4-BE49-F238E27FC236}">
                <a16:creationId xmlns:a16="http://schemas.microsoft.com/office/drawing/2014/main" id="{0F302F4A-A4FA-4339-BC45-49123C7DA1C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612362" y="1417607"/>
            <a:ext cx="831273" cy="831273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4C86A678-9993-4988-A6D9-8F90B7DDCE1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2710867" y="1350234"/>
            <a:ext cx="890695" cy="89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E7784-D803-410F-B801-FBF60B7B0AA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6656677" y="1350234"/>
            <a:ext cx="914400" cy="914400"/>
          </a:xfrm>
          <a:prstGeom prst="rect">
            <a:avLst/>
          </a:prstGeom>
        </p:spPr>
      </p:pic>
      <p:pic>
        <p:nvPicPr>
          <p:cNvPr id="11" name="Picture 10" descr="A picture containing man&#10;&#10;Description automatically generated">
            <a:extLst>
              <a:ext uri="{FF2B5EF4-FFF2-40B4-BE49-F238E27FC236}">
                <a16:creationId xmlns:a16="http://schemas.microsoft.com/office/drawing/2014/main" id="{AFA9C615-A6DD-4FFA-A93F-BE9CD5BEB5E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8647770" y="1368038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54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7C59-4FB4-4C59-81E0-B0D33366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Lower Total Cost of Ownership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87E191-C231-49BE-AE80-45CFD9E3BAAF}"/>
              </a:ext>
            </a:extLst>
          </p:cNvPr>
          <p:cNvSpPr/>
          <p:nvPr/>
        </p:nvSpPr>
        <p:spPr>
          <a:xfrm>
            <a:off x="0" y="1133498"/>
            <a:ext cx="12192000" cy="5020812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CD5AB-ACC3-42E1-A751-ACA8BFD5E385}"/>
              </a:ext>
            </a:extLst>
          </p:cNvPr>
          <p:cNvGrpSpPr/>
          <p:nvPr/>
        </p:nvGrpSpPr>
        <p:grpSpPr>
          <a:xfrm>
            <a:off x="6355826" y="2287895"/>
            <a:ext cx="4892771" cy="2299601"/>
            <a:chOff x="338952" y="1898991"/>
            <a:chExt cx="5376152" cy="25267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119863A-B8A3-4650-98FA-EF6984E51914}"/>
                </a:ext>
              </a:extLst>
            </p:cNvPr>
            <p:cNvGrpSpPr/>
            <p:nvPr/>
          </p:nvGrpSpPr>
          <p:grpSpPr>
            <a:xfrm>
              <a:off x="338952" y="1898991"/>
              <a:ext cx="5376152" cy="2526787"/>
              <a:chOff x="455386" y="2333784"/>
              <a:chExt cx="6591829" cy="309815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7113D51-103D-4786-B83A-2B8C63226D41}"/>
                  </a:ext>
                </a:extLst>
              </p:cNvPr>
              <p:cNvGrpSpPr/>
              <p:nvPr/>
            </p:nvGrpSpPr>
            <p:grpSpPr>
              <a:xfrm>
                <a:off x="927773" y="2333784"/>
                <a:ext cx="6119442" cy="3098155"/>
                <a:chOff x="1906236" y="1640163"/>
                <a:chExt cx="8507070" cy="430696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29EEE43-3861-4040-9014-15FAC14D0095}"/>
                    </a:ext>
                  </a:extLst>
                </p:cNvPr>
                <p:cNvGrpSpPr/>
                <p:nvPr/>
              </p:nvGrpSpPr>
              <p:grpSpPr>
                <a:xfrm>
                  <a:off x="1906236" y="5198502"/>
                  <a:ext cx="8507070" cy="190701"/>
                  <a:chOff x="1906236" y="5198502"/>
                  <a:chExt cx="8507070" cy="190701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36DA8A5-269E-4946-A7DC-7A9757F7D07A}"/>
                      </a:ext>
                    </a:extLst>
                  </p:cNvPr>
                  <p:cNvGrpSpPr/>
                  <p:nvPr/>
                </p:nvGrpSpPr>
                <p:grpSpPr>
                  <a:xfrm>
                    <a:off x="1906236" y="5202413"/>
                    <a:ext cx="4382852" cy="186790"/>
                    <a:chOff x="1" y="1710462"/>
                    <a:chExt cx="4382852" cy="186790"/>
                  </a:xfrm>
                </p:grpSpPr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CE1CDAEC-C175-40B9-9B4B-A0888765A421}"/>
                        </a:ext>
                      </a:extLst>
                    </p:cNvPr>
                    <p:cNvCxnSpPr>
                      <a:cxnSpLocks/>
                      <a:endCxn id="38" idx="2"/>
                    </p:cNvCxnSpPr>
                    <p:nvPr/>
                  </p:nvCxnSpPr>
                  <p:spPr>
                    <a:xfrm>
                      <a:off x="1" y="1805812"/>
                      <a:ext cx="1039784" cy="0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chemeClr val="bg2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A2273219-7903-46D6-B1E8-1A4839476C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1379" y="1714372"/>
                      <a:ext cx="182880" cy="18288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vert="horz" wrap="square" lIns="121856" tIns="60928" rIns="121856" bIns="60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218438"/>
                      <a:endParaRPr lang="en-US" sz="3198" kern="0">
                        <a:solidFill>
                          <a:schemeClr val="tx2"/>
                        </a:solidFill>
                        <a:latin typeface="Open Sans Light"/>
                      </a:endParaRPr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2E1FE74E-38D4-4707-9F3F-12DE69D39D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39785" y="1714372"/>
                      <a:ext cx="182880" cy="18288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vert="horz" wrap="square" lIns="121856" tIns="60928" rIns="121856" bIns="60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218438"/>
                      <a:endParaRPr lang="en-US" sz="1600" kern="0">
                        <a:solidFill>
                          <a:schemeClr val="tx2"/>
                        </a:solidFill>
                        <a:latin typeface="Adobe Clean"/>
                      </a:endParaRP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A298CCBD-140A-4BDA-91CD-80BF44E4478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99973" y="1710462"/>
                      <a:ext cx="182880" cy="18288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vert="horz" wrap="square" lIns="121856" tIns="60928" rIns="121856" bIns="60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218438"/>
                      <a:endParaRPr lang="en-US" sz="3198" kern="0">
                        <a:solidFill>
                          <a:schemeClr val="tx2"/>
                        </a:solidFill>
                        <a:latin typeface="Open Sans Light"/>
                      </a:endParaRPr>
                    </a:p>
                  </p:txBody>
                </p:sp>
                <p:cxnSp>
                  <p:nvCxnSpPr>
                    <p:cNvPr id="40" name="Straight Connector 39">
                      <a:extLst>
                        <a:ext uri="{FF2B5EF4-FFF2-40B4-BE49-F238E27FC236}">
                          <a16:creationId xmlns:a16="http://schemas.microsoft.com/office/drawing/2014/main" id="{8EC3F8E8-A931-482E-8B31-6AA8686B3618}"/>
                        </a:ext>
                      </a:extLst>
                    </p:cNvPr>
                    <p:cNvCxnSpPr>
                      <a:cxnSpLocks/>
                      <a:stCxn id="38" idx="6"/>
                      <a:endCxn id="37" idx="2"/>
                    </p:cNvCxnSpPr>
                    <p:nvPr/>
                  </p:nvCxnSpPr>
                  <p:spPr>
                    <a:xfrm>
                      <a:off x="1222665" y="1805812"/>
                      <a:ext cx="1398714" cy="0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chemeClr val="bg2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EEF00301-2F5C-402B-B422-E94943160262}"/>
                        </a:ext>
                      </a:extLst>
                    </p:cNvPr>
                    <p:cNvCxnSpPr>
                      <a:cxnSpLocks/>
                      <a:stCxn id="37" idx="6"/>
                      <a:endCxn id="39" idx="2"/>
                    </p:cNvCxnSpPr>
                    <p:nvPr/>
                  </p:nvCxnSpPr>
                  <p:spPr>
                    <a:xfrm flipV="1">
                      <a:off x="2804260" y="1801903"/>
                      <a:ext cx="1395714" cy="3910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chemeClr val="bg2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AA4ED3E6-5BF6-4F5C-97EC-7C462BF07F08}"/>
                      </a:ext>
                    </a:extLst>
                  </p:cNvPr>
                  <p:cNvGrpSpPr/>
                  <p:nvPr/>
                </p:nvGrpSpPr>
                <p:grpSpPr>
                  <a:xfrm>
                    <a:off x="6102888" y="5198502"/>
                    <a:ext cx="4310418" cy="190701"/>
                    <a:chOff x="6102888" y="5198502"/>
                    <a:chExt cx="4310418" cy="190701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4CC926D6-C9BF-4A3C-80FB-3E206C3BA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2888" y="5198502"/>
                      <a:ext cx="1764794" cy="182880"/>
                      <a:chOff x="6102888" y="5198502"/>
                      <a:chExt cx="1764794" cy="182880"/>
                    </a:xfrm>
                  </p:grpSpPr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D093573B-96EF-4ACB-BAF2-51181B406D5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684802" y="5198502"/>
                        <a:ext cx="182880" cy="18288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  <p:txBody>
                      <a:bodyPr vert="horz" wrap="square" lIns="121856" tIns="60928" rIns="121856" bIns="60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218438"/>
                        <a:endParaRPr lang="en-US" sz="3198" kern="0">
                          <a:solidFill>
                            <a:schemeClr val="tx2"/>
                          </a:solidFill>
                          <a:latin typeface="Open Sans Light"/>
                        </a:endParaRPr>
                      </a:p>
                    </p:txBody>
                  </p: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433F4AA2-A818-42C5-A1CC-81493863DCA6}"/>
                          </a:ext>
                        </a:extLst>
                      </p:cNvPr>
                      <p:cNvCxnSpPr>
                        <a:cxnSpLocks/>
                        <a:endCxn id="34" idx="2"/>
                      </p:cNvCxnSpPr>
                      <p:nvPr/>
                    </p:nvCxnSpPr>
                    <p:spPr>
                      <a:xfrm>
                        <a:off x="6102888" y="5289943"/>
                        <a:ext cx="1581914" cy="0"/>
                      </a:xfrm>
                      <a:prstGeom prst="line">
                        <a:avLst/>
                      </a:prstGeom>
                      <a:noFill/>
                      <a:ln w="22225" cap="flat" cmpd="sng" algn="ctr">
                        <a:solidFill>
                          <a:schemeClr val="bg2"/>
                        </a:solidFill>
                        <a:prstDash val="solid"/>
                      </a:ln>
                      <a:effectLst/>
                    </p:spPr>
                  </p:cxnSp>
                </p:grpSp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E634AA01-EC25-47B8-B80D-82E755FE3A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5922" y="5206323"/>
                      <a:ext cx="1670354" cy="182880"/>
                      <a:chOff x="4582254" y="5358723"/>
                      <a:chExt cx="1670354" cy="182880"/>
                    </a:xfrm>
                  </p:grpSpPr>
                  <p:sp>
                    <p:nvSpPr>
                      <p:cNvPr id="32" name="Oval 31">
                        <a:extLst>
                          <a:ext uri="{FF2B5EF4-FFF2-40B4-BE49-F238E27FC236}">
                            <a16:creationId xmlns:a16="http://schemas.microsoft.com/office/drawing/2014/main" id="{A93B215C-23F8-4D2C-96EF-DB5441FEF2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069728" y="5358723"/>
                        <a:ext cx="182880" cy="18288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  <p:txBody>
                      <a:bodyPr vert="horz" wrap="square" lIns="121856" tIns="60928" rIns="121856" bIns="60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218438"/>
                        <a:endParaRPr lang="en-US" sz="3198" kern="0">
                          <a:solidFill>
                            <a:schemeClr val="tx2"/>
                          </a:solidFill>
                          <a:latin typeface="Open Sans Light"/>
                        </a:endParaRPr>
                      </a:p>
                    </p:txBody>
                  </p:sp>
                  <p:cxnSp>
                    <p:nvCxnSpPr>
                      <p:cNvPr id="33" name="Straight Connector 32">
                        <a:extLst>
                          <a:ext uri="{FF2B5EF4-FFF2-40B4-BE49-F238E27FC236}">
                            <a16:creationId xmlns:a16="http://schemas.microsoft.com/office/drawing/2014/main" id="{0AA0035B-192C-48D8-BA7E-95539323B6E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582254" y="5442342"/>
                        <a:ext cx="1490154" cy="0"/>
                      </a:xfrm>
                      <a:prstGeom prst="line">
                        <a:avLst/>
                      </a:prstGeom>
                      <a:noFill/>
                      <a:ln w="22225" cap="flat" cmpd="sng" algn="ctr">
                        <a:solidFill>
                          <a:schemeClr val="bg2"/>
                        </a:solidFill>
                        <a:prstDash val="solid"/>
                      </a:ln>
                      <a:effectLst/>
                    </p:spPr>
                  </p:cxnSp>
                </p:grp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B867BF97-5346-4BC9-A1CA-D32B32A3B7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446276" y="5289942"/>
                      <a:ext cx="967030" cy="0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chemeClr val="bg2"/>
                      </a:solidFill>
                      <a:prstDash val="solid"/>
                      <a:headEnd type="none" w="med" len="med"/>
                      <a:tailEnd type="arrow" w="med" len="med"/>
                    </a:ln>
                    <a:effectLst/>
                  </p:spPr>
                </p:cxn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0A0ECBC-665E-4965-9F33-B36EE591F02E}"/>
                    </a:ext>
                  </a:extLst>
                </p:cNvPr>
                <p:cNvGrpSpPr/>
                <p:nvPr/>
              </p:nvGrpSpPr>
              <p:grpSpPr>
                <a:xfrm>
                  <a:off x="1906236" y="1640163"/>
                  <a:ext cx="8172891" cy="4306968"/>
                  <a:chOff x="1906236" y="1640163"/>
                  <a:chExt cx="8172891" cy="4306968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766AA36-1952-4338-85BA-C3504EAEE3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77436" y="3468963"/>
                    <a:ext cx="36576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chemeClr val="bg2"/>
                    </a:solidFill>
                    <a:prstDash val="solid"/>
                    <a:headEnd type="none" w="med" len="med"/>
                    <a:tailEnd type="arrow" w="med" len="med"/>
                  </a:ln>
                  <a:effectLst/>
                </p:spPr>
              </p:cxn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235152F-9A44-490C-8C87-1FCB73C74A1E}"/>
                      </a:ext>
                    </a:extLst>
                  </p:cNvPr>
                  <p:cNvGrpSpPr/>
                  <p:nvPr/>
                </p:nvGrpSpPr>
                <p:grpSpPr>
                  <a:xfrm>
                    <a:off x="2446450" y="5407312"/>
                    <a:ext cx="7632677" cy="539819"/>
                    <a:chOff x="2392247" y="5489516"/>
                    <a:chExt cx="7632677" cy="539819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D2EDE98E-5A75-4EDA-9E67-AA9C4DA8D5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92247" y="5489516"/>
                      <a:ext cx="4341327" cy="522838"/>
                      <a:chOff x="593083" y="1406971"/>
                      <a:chExt cx="4341327" cy="522838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F6383B7A-85AD-4C1A-AC8D-5827104F3C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083" y="1406973"/>
                        <a:ext cx="1290427" cy="518796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 defTabSz="1218438">
                          <a:defRPr/>
                        </a:pPr>
                        <a:r>
                          <a:rPr lang="en-US" sz="1200" b="1" kern="0" dirty="0">
                            <a:solidFill>
                              <a:schemeClr val="tx2"/>
                            </a:solidFill>
                            <a:latin typeface="Adobe Clean Light" panose="020B0303020404020204" pitchFamily="34" charset="0"/>
                          </a:rPr>
                          <a:t>Year 1</a:t>
                        </a: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F08B9846-418E-49B0-B510-45455D1F4A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69736" y="1411013"/>
                        <a:ext cx="1391902" cy="518796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 defTabSz="1218438">
                          <a:defRPr/>
                        </a:pPr>
                        <a:r>
                          <a:rPr lang="en-US" sz="1200" b="1" kern="0" dirty="0">
                            <a:solidFill>
                              <a:schemeClr val="tx2"/>
                            </a:solidFill>
                            <a:latin typeface="Adobe Clean Light" panose="020B0303020404020204" pitchFamily="34" charset="0"/>
                          </a:rPr>
                          <a:t>Year 2</a:t>
                        </a: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0CB593C5-3EC7-4A60-B0EF-587D3B6DE0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85830" y="1406971"/>
                        <a:ext cx="1448580" cy="518796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 defTabSz="1218438">
                          <a:defRPr/>
                        </a:pPr>
                        <a:r>
                          <a:rPr lang="en-US" sz="1200" b="1" kern="0" dirty="0">
                            <a:solidFill>
                              <a:schemeClr val="tx2"/>
                            </a:solidFill>
                            <a:latin typeface="Adobe Clean Light" panose="020B0303020404020204" pitchFamily="34" charset="0"/>
                          </a:rPr>
                          <a:t>Year 3</a:t>
                        </a:r>
                      </a:p>
                    </p:txBody>
                  </p:sp>
                </p:grp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6005C0-C1B4-4753-AF2C-7DB5EA45E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30671" y="5510539"/>
                      <a:ext cx="1448580" cy="51879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1218438">
                        <a:defRPr/>
                      </a:pPr>
                      <a:r>
                        <a:rPr lang="en-US" sz="1200" b="1" kern="0" dirty="0">
                          <a:solidFill>
                            <a:schemeClr val="tx2"/>
                          </a:solidFill>
                          <a:latin typeface="Adobe Clean Light" panose="020B0303020404020204" pitchFamily="34" charset="0"/>
                        </a:rPr>
                        <a:t>Year 4</a:t>
                      </a:r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B9AF0F4F-9725-4CA0-B18B-7C998ADF28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76344" y="5489516"/>
                      <a:ext cx="1448580" cy="5187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1218438">
                        <a:defRPr/>
                      </a:pPr>
                      <a:r>
                        <a:rPr lang="en-US" sz="1200" b="1" kern="0" dirty="0">
                          <a:solidFill>
                            <a:schemeClr val="tx2"/>
                          </a:solidFill>
                          <a:latin typeface="Adobe Clean Light" panose="020B0303020404020204" pitchFamily="34" charset="0"/>
                        </a:rPr>
                        <a:t>Year 5</a:t>
                      </a:r>
                    </a:p>
                  </p:txBody>
                </p:sp>
              </p:grpSp>
            </p:grp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7512FE-8C03-4205-8A44-2AB1018B7C12}"/>
                  </a:ext>
                </a:extLst>
              </p:cNvPr>
              <p:cNvSpPr/>
              <p:nvPr/>
            </p:nvSpPr>
            <p:spPr>
              <a:xfrm rot="16200000">
                <a:off x="-459375" y="3371237"/>
                <a:ext cx="2285642" cy="456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8438">
                  <a:defRPr/>
                </a:pPr>
                <a:r>
                  <a:rPr lang="en-US" sz="1600" kern="0" dirty="0">
                    <a:solidFill>
                      <a:schemeClr val="tx2"/>
                    </a:solidFill>
                    <a:latin typeface="Adobe Clean" panose="020B0503020404020204" pitchFamily="34" charset="0"/>
                  </a:rPr>
                  <a:t>Effort &amp; Cost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793715-4A16-451B-AEBF-B55C793280F2}"/>
                </a:ext>
              </a:extLst>
            </p:cNvPr>
            <p:cNvGrpSpPr/>
            <p:nvPr/>
          </p:nvGrpSpPr>
          <p:grpSpPr>
            <a:xfrm>
              <a:off x="619912" y="2142240"/>
              <a:ext cx="1733278" cy="1695274"/>
              <a:chOff x="667203" y="2914995"/>
              <a:chExt cx="1733730" cy="169571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79C3855-2D53-4003-B2B5-62FF5D1EC9AD}"/>
                  </a:ext>
                </a:extLst>
              </p:cNvPr>
              <p:cNvSpPr/>
              <p:nvPr/>
            </p:nvSpPr>
            <p:spPr>
              <a:xfrm flipV="1">
                <a:off x="1216421" y="3287817"/>
                <a:ext cx="457200" cy="132289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dobe Clean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F9E7B5-AEE0-4230-A8FF-A694E5E7E1C7}"/>
                  </a:ext>
                </a:extLst>
              </p:cNvPr>
              <p:cNvSpPr txBox="1"/>
              <p:nvPr/>
            </p:nvSpPr>
            <p:spPr>
              <a:xfrm>
                <a:off x="667203" y="2914995"/>
                <a:ext cx="1733730" cy="338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rPr>
                  <a:t>Implementation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13257C-D8E2-4ACB-870D-091CF0A90A86}"/>
                </a:ext>
              </a:extLst>
            </p:cNvPr>
            <p:cNvSpPr/>
            <p:nvPr/>
          </p:nvSpPr>
          <p:spPr>
            <a:xfrm flipV="1">
              <a:off x="2118180" y="3698802"/>
              <a:ext cx="396201" cy="1188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dobe Clean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41C82F-9017-4FE3-8C89-6F2BCBBAA8DF}"/>
                </a:ext>
              </a:extLst>
            </p:cNvPr>
            <p:cNvSpPr/>
            <p:nvPr/>
          </p:nvSpPr>
          <p:spPr>
            <a:xfrm flipV="1">
              <a:off x="3044128" y="3699153"/>
              <a:ext cx="396201" cy="1188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dobe Clean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0F3422-6D42-4092-BD0B-851894A48E7B}"/>
                </a:ext>
              </a:extLst>
            </p:cNvPr>
            <p:cNvSpPr/>
            <p:nvPr/>
          </p:nvSpPr>
          <p:spPr>
            <a:xfrm flipV="1">
              <a:off x="3970076" y="3718769"/>
              <a:ext cx="396201" cy="1188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dobe Clean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DD73A0-A2E3-4A54-82AA-7B413C1A1588}"/>
                </a:ext>
              </a:extLst>
            </p:cNvPr>
            <p:cNvSpPr/>
            <p:nvPr/>
          </p:nvSpPr>
          <p:spPr>
            <a:xfrm flipV="1">
              <a:off x="4896025" y="3699154"/>
              <a:ext cx="396201" cy="1188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dobe Clean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1D9F67D-6404-45AE-8014-2CEB1FDAACDD}"/>
              </a:ext>
            </a:extLst>
          </p:cNvPr>
          <p:cNvGrpSpPr/>
          <p:nvPr/>
        </p:nvGrpSpPr>
        <p:grpSpPr>
          <a:xfrm>
            <a:off x="150290" y="2287895"/>
            <a:ext cx="6403291" cy="2299601"/>
            <a:chOff x="729976" y="1829759"/>
            <a:chExt cx="6403291" cy="229960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786F3E-6171-4520-92F0-7F359DD4CCBF}"/>
                </a:ext>
              </a:extLst>
            </p:cNvPr>
            <p:cNvSpPr txBox="1"/>
            <p:nvPr/>
          </p:nvSpPr>
          <p:spPr>
            <a:xfrm>
              <a:off x="5205020" y="2721681"/>
              <a:ext cx="166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Product upgrades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773ED5B-81F3-4578-A32A-8CFA3121406E}"/>
                </a:ext>
              </a:extLst>
            </p:cNvPr>
            <p:cNvGrpSpPr/>
            <p:nvPr/>
          </p:nvGrpSpPr>
          <p:grpSpPr>
            <a:xfrm>
              <a:off x="729976" y="1829759"/>
              <a:ext cx="4892772" cy="2299601"/>
              <a:chOff x="455385" y="2333784"/>
              <a:chExt cx="6591830" cy="3098157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2EC94D3-3ABE-412B-AB5A-0B0445D7DCC8}"/>
                  </a:ext>
                </a:extLst>
              </p:cNvPr>
              <p:cNvGrpSpPr/>
              <p:nvPr/>
            </p:nvGrpSpPr>
            <p:grpSpPr>
              <a:xfrm>
                <a:off x="927773" y="2333784"/>
                <a:ext cx="6119442" cy="3098157"/>
                <a:chOff x="1906236" y="1640163"/>
                <a:chExt cx="8507070" cy="4306970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732B12B2-F1BC-406D-A13F-9D7E52374EEF}"/>
                    </a:ext>
                  </a:extLst>
                </p:cNvPr>
                <p:cNvGrpSpPr/>
                <p:nvPr/>
              </p:nvGrpSpPr>
              <p:grpSpPr>
                <a:xfrm>
                  <a:off x="1906236" y="5198502"/>
                  <a:ext cx="8507070" cy="190701"/>
                  <a:chOff x="1906236" y="5198502"/>
                  <a:chExt cx="8507070" cy="190701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609E2976-30F1-48B1-8027-0A0DC1720C79}"/>
                      </a:ext>
                    </a:extLst>
                  </p:cNvPr>
                  <p:cNvGrpSpPr/>
                  <p:nvPr/>
                </p:nvGrpSpPr>
                <p:grpSpPr>
                  <a:xfrm>
                    <a:off x="1906236" y="5202413"/>
                    <a:ext cx="4382852" cy="186790"/>
                    <a:chOff x="1" y="1710462"/>
                    <a:chExt cx="4382852" cy="186790"/>
                  </a:xfrm>
                </p:grpSpPr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8EA50858-2C70-4902-8063-E640FA9762FD}"/>
                        </a:ext>
                      </a:extLst>
                    </p:cNvPr>
                    <p:cNvCxnSpPr>
                      <a:cxnSpLocks/>
                      <a:endCxn id="88" idx="2"/>
                    </p:cNvCxnSpPr>
                    <p:nvPr/>
                  </p:nvCxnSpPr>
                  <p:spPr>
                    <a:xfrm>
                      <a:off x="1" y="1805812"/>
                      <a:ext cx="1039784" cy="0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chemeClr val="bg2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A120897F-8166-4AD6-86DA-6A5F2C08266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1379" y="1714372"/>
                      <a:ext cx="182880" cy="18288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vert="horz" wrap="square" lIns="121856" tIns="60928" rIns="121856" bIns="60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218438"/>
                      <a:endParaRPr lang="en-US" sz="3198" kern="0">
                        <a:solidFill>
                          <a:schemeClr val="tx2"/>
                        </a:solidFill>
                        <a:latin typeface="Open Sans Light"/>
                      </a:endParaRPr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49FDDD35-4300-49A9-A7EC-750B0ECDB7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39785" y="1714372"/>
                      <a:ext cx="182880" cy="18288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vert="horz" wrap="square" lIns="121856" tIns="60928" rIns="121856" bIns="60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218438"/>
                      <a:endParaRPr lang="en-US" sz="1600" kern="0">
                        <a:solidFill>
                          <a:schemeClr val="tx2"/>
                        </a:solidFill>
                        <a:latin typeface="Adobe Clean"/>
                      </a:endParaRPr>
                    </a:p>
                  </p:txBody>
                </p:sp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08077ECE-706A-46DD-A121-C154DD793A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99973" y="1710462"/>
                      <a:ext cx="182880" cy="18288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vert="horz" wrap="square" lIns="121856" tIns="60928" rIns="121856" bIns="60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218438"/>
                      <a:endParaRPr lang="en-US" sz="3198" kern="0">
                        <a:solidFill>
                          <a:schemeClr val="tx2"/>
                        </a:solidFill>
                        <a:latin typeface="Open Sans Light"/>
                      </a:endParaRPr>
                    </a:p>
                  </p:txBody>
                </p: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A95DEE44-0FFE-4F2C-88A0-0E735A025C69}"/>
                        </a:ext>
                      </a:extLst>
                    </p:cNvPr>
                    <p:cNvCxnSpPr>
                      <a:cxnSpLocks/>
                      <a:stCxn id="88" idx="6"/>
                      <a:endCxn id="87" idx="2"/>
                    </p:cNvCxnSpPr>
                    <p:nvPr/>
                  </p:nvCxnSpPr>
                  <p:spPr>
                    <a:xfrm>
                      <a:off x="1222665" y="1805812"/>
                      <a:ext cx="1398714" cy="0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chemeClr val="bg2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BACCCBD5-BD93-45AA-9EB3-DB718047445A}"/>
                        </a:ext>
                      </a:extLst>
                    </p:cNvPr>
                    <p:cNvCxnSpPr>
                      <a:cxnSpLocks/>
                      <a:stCxn id="87" idx="6"/>
                      <a:endCxn id="89" idx="2"/>
                    </p:cNvCxnSpPr>
                    <p:nvPr/>
                  </p:nvCxnSpPr>
                  <p:spPr>
                    <a:xfrm flipV="1">
                      <a:off x="2804260" y="1801903"/>
                      <a:ext cx="1395714" cy="3910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chemeClr val="bg2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F943F828-794A-473B-B721-14918F18DF6E}"/>
                      </a:ext>
                    </a:extLst>
                  </p:cNvPr>
                  <p:cNvGrpSpPr/>
                  <p:nvPr/>
                </p:nvGrpSpPr>
                <p:grpSpPr>
                  <a:xfrm>
                    <a:off x="6102888" y="5198502"/>
                    <a:ext cx="4310418" cy="190701"/>
                    <a:chOff x="6102888" y="5198502"/>
                    <a:chExt cx="4310418" cy="190701"/>
                  </a:xfrm>
                </p:grpSpPr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04695FF2-7B2E-4A7E-A0C8-08C3A16F43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2888" y="5198502"/>
                      <a:ext cx="1764794" cy="182880"/>
                      <a:chOff x="6102888" y="5198502"/>
                      <a:chExt cx="1764794" cy="182880"/>
                    </a:xfrm>
                  </p:grpSpPr>
                  <p:sp>
                    <p:nvSpPr>
                      <p:cNvPr id="84" name="Oval 83">
                        <a:extLst>
                          <a:ext uri="{FF2B5EF4-FFF2-40B4-BE49-F238E27FC236}">
                            <a16:creationId xmlns:a16="http://schemas.microsoft.com/office/drawing/2014/main" id="{C9DA3AFF-46D3-44F4-B103-F03BB0A8ED7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684802" y="5198502"/>
                        <a:ext cx="182880" cy="18288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  <p:txBody>
                      <a:bodyPr vert="horz" wrap="square" lIns="121856" tIns="60928" rIns="121856" bIns="60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218438"/>
                        <a:endParaRPr lang="en-US" sz="3198" kern="0">
                          <a:solidFill>
                            <a:schemeClr val="tx2"/>
                          </a:solidFill>
                          <a:latin typeface="Open Sans Light"/>
                        </a:endParaRPr>
                      </a:p>
                    </p:txBody>
                  </p: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9E2830F4-A178-4B87-BF42-341B584D13B5}"/>
                          </a:ext>
                        </a:extLst>
                      </p:cNvPr>
                      <p:cNvCxnSpPr>
                        <a:cxnSpLocks/>
                        <a:endCxn id="84" idx="2"/>
                      </p:cNvCxnSpPr>
                      <p:nvPr/>
                    </p:nvCxnSpPr>
                    <p:spPr>
                      <a:xfrm>
                        <a:off x="6102888" y="5289943"/>
                        <a:ext cx="1581914" cy="0"/>
                      </a:xfrm>
                      <a:prstGeom prst="line">
                        <a:avLst/>
                      </a:prstGeom>
                      <a:noFill/>
                      <a:ln w="22225" cap="flat" cmpd="sng" algn="ctr">
                        <a:solidFill>
                          <a:schemeClr val="bg2"/>
                        </a:solidFill>
                        <a:prstDash val="solid"/>
                      </a:ln>
                      <a:effectLst/>
                    </p:spPr>
                  </p:cxnSp>
                </p:grp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82B15B24-68E6-4D53-A6A5-E2DED7E156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5922" y="5206323"/>
                      <a:ext cx="1670354" cy="182880"/>
                      <a:chOff x="4582254" y="5358723"/>
                      <a:chExt cx="1670354" cy="182880"/>
                    </a:xfrm>
                  </p:grpSpPr>
                  <p:sp>
                    <p:nvSpPr>
                      <p:cNvPr id="82" name="Oval 81">
                        <a:extLst>
                          <a:ext uri="{FF2B5EF4-FFF2-40B4-BE49-F238E27FC236}">
                            <a16:creationId xmlns:a16="http://schemas.microsoft.com/office/drawing/2014/main" id="{3490B058-A3D5-4A1E-B99F-771B7AAEEED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069728" y="5358723"/>
                        <a:ext cx="182880" cy="18288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  <p:txBody>
                      <a:bodyPr vert="horz" wrap="square" lIns="121856" tIns="60928" rIns="121856" bIns="60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218438"/>
                        <a:endParaRPr lang="en-US" sz="3198" kern="0">
                          <a:solidFill>
                            <a:schemeClr val="tx2"/>
                          </a:solidFill>
                          <a:latin typeface="Open Sans Light"/>
                        </a:endParaRPr>
                      </a:p>
                    </p:txBody>
                  </p: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79204C1F-3F65-4CC8-91B8-F35743294A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582254" y="5442342"/>
                        <a:ext cx="1490154" cy="0"/>
                      </a:xfrm>
                      <a:prstGeom prst="line">
                        <a:avLst/>
                      </a:prstGeom>
                      <a:noFill/>
                      <a:ln w="22225" cap="flat" cmpd="sng" algn="ctr">
                        <a:solidFill>
                          <a:schemeClr val="bg2"/>
                        </a:solidFill>
                        <a:prstDash val="solid"/>
                      </a:ln>
                      <a:effectLst/>
                    </p:spPr>
                  </p:cxnSp>
                </p:grp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7D7C3119-E2EC-44CC-9746-F67273CF7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446276" y="5289942"/>
                      <a:ext cx="967030" cy="0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chemeClr val="bg2"/>
                      </a:solidFill>
                      <a:prstDash val="solid"/>
                      <a:headEnd type="none" w="med" len="med"/>
                      <a:tailEnd type="arrow" w="med" len="med"/>
                    </a:ln>
                    <a:effectLst/>
                  </p:spPr>
                </p:cxnSp>
              </p:grp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A2506B3-A6D3-4E26-8D20-40CCC9447E18}"/>
                    </a:ext>
                  </a:extLst>
                </p:cNvPr>
                <p:cNvGrpSpPr/>
                <p:nvPr/>
              </p:nvGrpSpPr>
              <p:grpSpPr>
                <a:xfrm>
                  <a:off x="1906236" y="1640163"/>
                  <a:ext cx="8233731" cy="4306970"/>
                  <a:chOff x="1906236" y="1640163"/>
                  <a:chExt cx="8233731" cy="4306970"/>
                </a:xfrm>
              </p:grpSpPr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8CA8527E-27A9-4DC8-80F5-DA43B93B94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77436" y="3468963"/>
                    <a:ext cx="36576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chemeClr val="bg2"/>
                    </a:solidFill>
                    <a:prstDash val="solid"/>
                    <a:headEnd type="none" w="med" len="med"/>
                    <a:tailEnd type="arrow" w="med" len="med"/>
                  </a:ln>
                  <a:effectLst/>
                </p:spPr>
              </p:cxn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AB1ECDD6-7985-441B-9DD1-863C3DCBB0F1}"/>
                      </a:ext>
                    </a:extLst>
                  </p:cNvPr>
                  <p:cNvGrpSpPr/>
                  <p:nvPr/>
                </p:nvGrpSpPr>
                <p:grpSpPr>
                  <a:xfrm>
                    <a:off x="2392249" y="5407312"/>
                    <a:ext cx="7747718" cy="539821"/>
                    <a:chOff x="2338046" y="5489516"/>
                    <a:chExt cx="7747718" cy="539821"/>
                  </a:xfrm>
                </p:grpSpPr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805FCEEE-D52F-46BD-A101-6F22792026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38046" y="5489516"/>
                      <a:ext cx="4456370" cy="522839"/>
                      <a:chOff x="538882" y="1406971"/>
                      <a:chExt cx="4456370" cy="522839"/>
                    </a:xfrm>
                  </p:grpSpPr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52E71D59-DF0F-4870-A9EC-4C49C2CA9B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882" y="1406973"/>
                        <a:ext cx="1398828" cy="51879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 defTabSz="1218438">
                          <a:defRPr/>
                        </a:pPr>
                        <a:r>
                          <a:rPr lang="en-US" sz="1200" b="1" kern="0" dirty="0">
                            <a:solidFill>
                              <a:schemeClr val="tx2"/>
                            </a:solidFill>
                            <a:latin typeface="Adobe Clean Light" panose="020B0303020404020204" pitchFamily="34" charset="0"/>
                          </a:rPr>
                          <a:t>Year 1</a:t>
                        </a:r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3D170E36-A7DA-4329-90B2-760CB2BAC1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272" y="1411013"/>
                        <a:ext cx="1508824" cy="51879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 defTabSz="1218438">
                          <a:defRPr/>
                        </a:pPr>
                        <a:r>
                          <a:rPr lang="en-US" sz="1200" b="1" kern="0" dirty="0">
                            <a:solidFill>
                              <a:schemeClr val="tx2"/>
                            </a:solidFill>
                            <a:latin typeface="Adobe Clean Light" panose="020B0303020404020204" pitchFamily="34" charset="0"/>
                          </a:rPr>
                          <a:t>Year 2</a:t>
                        </a:r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F116E846-826E-4F96-A6BE-61FABCB022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24988" y="1406971"/>
                        <a:ext cx="1570264" cy="51879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 defTabSz="1218438">
                          <a:defRPr/>
                        </a:pPr>
                        <a:r>
                          <a:rPr lang="en-US" sz="1200" b="1" kern="0" dirty="0">
                            <a:solidFill>
                              <a:schemeClr val="tx2"/>
                            </a:solidFill>
                            <a:latin typeface="Adobe Clean Light" panose="020B0303020404020204" pitchFamily="34" charset="0"/>
                          </a:rPr>
                          <a:t>Year 3</a:t>
                        </a:r>
                      </a:p>
                    </p:txBody>
                  </p:sp>
                </p:grp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0D2B4744-E68D-4C55-A400-3390B9F086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9830" y="5510540"/>
                      <a:ext cx="1570263" cy="5187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1218438">
                        <a:defRPr/>
                      </a:pPr>
                      <a:r>
                        <a:rPr lang="en-US" sz="1200" b="1" kern="0" dirty="0">
                          <a:solidFill>
                            <a:schemeClr val="tx2"/>
                          </a:solidFill>
                          <a:latin typeface="Adobe Clean Light" panose="020B0303020404020204" pitchFamily="34" charset="0"/>
                        </a:rPr>
                        <a:t>Year 4</a:t>
                      </a: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16212A01-5465-4FE3-9327-F0A5E4A0D5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5501" y="5489516"/>
                      <a:ext cx="1570263" cy="5187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1218438">
                        <a:defRPr/>
                      </a:pPr>
                      <a:r>
                        <a:rPr lang="en-US" sz="1200" b="1" kern="0" dirty="0">
                          <a:solidFill>
                            <a:schemeClr val="tx2"/>
                          </a:solidFill>
                          <a:latin typeface="Adobe Clean Light" panose="020B0303020404020204" pitchFamily="34" charset="0"/>
                        </a:rPr>
                        <a:t>Year 5</a:t>
                      </a:r>
                    </a:p>
                  </p:txBody>
                </p:sp>
              </p:grpSp>
            </p:grp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0F00514-C08C-41B6-92E4-CE02C93F7A6E}"/>
                  </a:ext>
                </a:extLst>
              </p:cNvPr>
              <p:cNvSpPr/>
              <p:nvPr/>
            </p:nvSpPr>
            <p:spPr>
              <a:xfrm rot="16200000">
                <a:off x="-459376" y="3371237"/>
                <a:ext cx="2285642" cy="456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8438">
                  <a:defRPr/>
                </a:pPr>
                <a:r>
                  <a:rPr lang="en-US" sz="1600" kern="0" dirty="0">
                    <a:solidFill>
                      <a:schemeClr val="tx2"/>
                    </a:solidFill>
                    <a:latin typeface="Adobe Clean" panose="020B0503020404020204" pitchFamily="34" charset="0"/>
                  </a:rPr>
                  <a:t>Effort &amp; Cost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FEA7E7B-0700-4A63-942F-2769C16336D4}"/>
                </a:ext>
              </a:extLst>
            </p:cNvPr>
            <p:cNvGrpSpPr/>
            <p:nvPr/>
          </p:nvGrpSpPr>
          <p:grpSpPr>
            <a:xfrm>
              <a:off x="998060" y="2061297"/>
              <a:ext cx="1552666" cy="1532689"/>
              <a:chOff x="680815" y="2926162"/>
              <a:chExt cx="1706506" cy="168454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E936040-72CA-49E8-87CC-D22F0E407F4E}"/>
                  </a:ext>
                </a:extLst>
              </p:cNvPr>
              <p:cNvSpPr/>
              <p:nvPr/>
            </p:nvSpPr>
            <p:spPr>
              <a:xfrm flipV="1">
                <a:off x="1216421" y="3287817"/>
                <a:ext cx="457200" cy="132289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dobe Clean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8F2A8FC-5340-4D20-A43F-3E8497200C96}"/>
                  </a:ext>
                </a:extLst>
              </p:cNvPr>
              <p:cNvSpPr txBox="1"/>
              <p:nvPr/>
            </p:nvSpPr>
            <p:spPr>
              <a:xfrm>
                <a:off x="680815" y="2926162"/>
                <a:ext cx="1706506" cy="338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rPr>
                  <a:t>Implementation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A0798D0-3A51-41AC-B55D-C09C1435B092}"/>
                </a:ext>
              </a:extLst>
            </p:cNvPr>
            <p:cNvGrpSpPr/>
            <p:nvPr/>
          </p:nvGrpSpPr>
          <p:grpSpPr>
            <a:xfrm>
              <a:off x="2350068" y="3257727"/>
              <a:ext cx="2863580" cy="115090"/>
              <a:chOff x="2349231" y="3462916"/>
              <a:chExt cx="2863580" cy="11509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4A5FB71-CF4A-4D0A-B859-DD0E08645C67}"/>
                  </a:ext>
                </a:extLst>
              </p:cNvPr>
              <p:cNvSpPr/>
              <p:nvPr/>
            </p:nvSpPr>
            <p:spPr>
              <a:xfrm flipV="1">
                <a:off x="2349231" y="3467746"/>
                <a:ext cx="360578" cy="108184"/>
              </a:xfrm>
              <a:prstGeom prst="rect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dobe Clean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0EEB79C-0D71-49A6-B867-57D58991CBBA}"/>
                  </a:ext>
                </a:extLst>
              </p:cNvPr>
              <p:cNvSpPr/>
              <p:nvPr/>
            </p:nvSpPr>
            <p:spPr>
              <a:xfrm flipV="1">
                <a:off x="3178072" y="3469822"/>
                <a:ext cx="360578" cy="108184"/>
              </a:xfrm>
              <a:prstGeom prst="rect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dobe Clean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735BB02-A242-404D-8250-D44D61AEA301}"/>
                  </a:ext>
                </a:extLst>
              </p:cNvPr>
              <p:cNvSpPr/>
              <p:nvPr/>
            </p:nvSpPr>
            <p:spPr>
              <a:xfrm flipV="1">
                <a:off x="4017494" y="3467746"/>
                <a:ext cx="360578" cy="108184"/>
              </a:xfrm>
              <a:prstGeom prst="rect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dobe Clean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898E104-BF11-43A1-BC61-28392E6940AF}"/>
                  </a:ext>
                </a:extLst>
              </p:cNvPr>
              <p:cNvSpPr/>
              <p:nvPr/>
            </p:nvSpPr>
            <p:spPr>
              <a:xfrm flipV="1">
                <a:off x="4852233" y="3462916"/>
                <a:ext cx="360578" cy="108184"/>
              </a:xfrm>
              <a:prstGeom prst="rect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dobe Clean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EFE0190-9911-49F5-B908-4CE6E9F90A68}"/>
                </a:ext>
              </a:extLst>
            </p:cNvPr>
            <p:cNvGrpSpPr/>
            <p:nvPr/>
          </p:nvGrpSpPr>
          <p:grpSpPr>
            <a:xfrm>
              <a:off x="3184807" y="2551012"/>
              <a:ext cx="2028839" cy="612845"/>
              <a:chOff x="3675702" y="4221463"/>
              <a:chExt cx="2229859" cy="159968"/>
            </a:xfrm>
            <a:solidFill>
              <a:srgbClr val="FBB034">
                <a:lumMod val="75000"/>
              </a:srgbClr>
            </a:solidFill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35FE49F-F63F-4470-B4AD-60A6FAB1F942}"/>
                  </a:ext>
                </a:extLst>
              </p:cNvPr>
              <p:cNvSpPr/>
              <p:nvPr/>
            </p:nvSpPr>
            <p:spPr>
              <a:xfrm flipV="1">
                <a:off x="3675702" y="4222499"/>
                <a:ext cx="396305" cy="158932"/>
              </a:xfrm>
              <a:prstGeom prst="rect">
                <a:avLst/>
              </a:prstGeom>
              <a:solidFill>
                <a:schemeClr val="accent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dobe Clean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05CD02-CD53-4AEA-9350-6D7A9971755D}"/>
                  </a:ext>
                </a:extLst>
              </p:cNvPr>
              <p:cNvSpPr/>
              <p:nvPr/>
            </p:nvSpPr>
            <p:spPr>
              <a:xfrm flipV="1">
                <a:off x="5509257" y="4221463"/>
                <a:ext cx="396304" cy="157385"/>
              </a:xfrm>
              <a:prstGeom prst="rect">
                <a:avLst/>
              </a:prstGeom>
              <a:solidFill>
                <a:schemeClr val="accent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dobe Clean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FB04C60-5922-408A-AA28-6C3617384CE5}"/>
                </a:ext>
              </a:extLst>
            </p:cNvPr>
            <p:cNvGrpSpPr/>
            <p:nvPr/>
          </p:nvGrpSpPr>
          <p:grpSpPr>
            <a:xfrm>
              <a:off x="2349231" y="3468729"/>
              <a:ext cx="2864417" cy="108721"/>
              <a:chOff x="2356035" y="3281992"/>
              <a:chExt cx="2864417" cy="10872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E548D70-EB37-40E0-AC67-4BCE193ADAE5}"/>
                  </a:ext>
                </a:extLst>
              </p:cNvPr>
              <p:cNvGrpSpPr/>
              <p:nvPr/>
            </p:nvGrpSpPr>
            <p:grpSpPr>
              <a:xfrm>
                <a:off x="2356035" y="3281992"/>
                <a:ext cx="2864417" cy="108721"/>
                <a:chOff x="2356035" y="3281992"/>
                <a:chExt cx="2864417" cy="108721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E8468A11-7532-468C-BCDB-34C75FE17F09}"/>
                    </a:ext>
                  </a:extLst>
                </p:cNvPr>
                <p:cNvGrpSpPr/>
                <p:nvPr/>
              </p:nvGrpSpPr>
              <p:grpSpPr>
                <a:xfrm>
                  <a:off x="3191611" y="3281992"/>
                  <a:ext cx="2028841" cy="108184"/>
                  <a:chOff x="2979647" y="3507030"/>
                  <a:chExt cx="2229280" cy="11887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1D1D0999-D3BE-4887-9000-27841D9DBD24}"/>
                      </a:ext>
                    </a:extLst>
                  </p:cNvPr>
                  <p:cNvSpPr/>
                  <p:nvPr/>
                </p:nvSpPr>
                <p:spPr>
                  <a:xfrm flipV="1">
                    <a:off x="2979647" y="3507030"/>
                    <a:ext cx="396201" cy="118872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dobe Clean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F99BF6D7-8BE3-4814-A861-19406A734F32}"/>
                      </a:ext>
                    </a:extLst>
                  </p:cNvPr>
                  <p:cNvSpPr/>
                  <p:nvPr/>
                </p:nvSpPr>
                <p:spPr>
                  <a:xfrm flipV="1">
                    <a:off x="4812726" y="3507030"/>
                    <a:ext cx="396201" cy="118872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Adobe Clean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01884DD-8942-4308-992C-8B44794E15D8}"/>
                    </a:ext>
                  </a:extLst>
                </p:cNvPr>
                <p:cNvSpPr/>
                <p:nvPr/>
              </p:nvSpPr>
              <p:spPr>
                <a:xfrm flipV="1">
                  <a:off x="2356035" y="3282529"/>
                  <a:ext cx="360578" cy="108184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dobe Clean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C2244EA-1C94-45B7-AD6E-75F51DFA6B41}"/>
                  </a:ext>
                </a:extLst>
              </p:cNvPr>
              <p:cNvSpPr/>
              <p:nvPr/>
            </p:nvSpPr>
            <p:spPr>
              <a:xfrm flipV="1">
                <a:off x="4027761" y="3282529"/>
                <a:ext cx="360578" cy="10818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dobe Clean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667D9B3-2B0D-4EFB-BCAA-9150A8D1D109}"/>
                </a:ext>
              </a:extLst>
            </p:cNvPr>
            <p:cNvSpPr txBox="1"/>
            <p:nvPr/>
          </p:nvSpPr>
          <p:spPr>
            <a:xfrm>
              <a:off x="5213346" y="3167071"/>
              <a:ext cx="166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Maintenance releases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2F6056-2C1E-4C3E-A9BB-91E885F7E3D1}"/>
                </a:ext>
              </a:extLst>
            </p:cNvPr>
            <p:cNvSpPr txBox="1"/>
            <p:nvPr/>
          </p:nvSpPr>
          <p:spPr>
            <a:xfrm>
              <a:off x="5213347" y="3387641"/>
              <a:ext cx="1919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>
                  <a:solidFill>
                    <a:schemeClr val="tx2"/>
                  </a:solidFill>
                </a:rPr>
                <a:t>Customizations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B1C2714-A744-4267-A400-B9910E299005}"/>
              </a:ext>
            </a:extLst>
          </p:cNvPr>
          <p:cNvSpPr txBox="1"/>
          <p:nvPr/>
        </p:nvSpPr>
        <p:spPr>
          <a:xfrm>
            <a:off x="6862040" y="4717617"/>
            <a:ext cx="453483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>
                <a:solidFill>
                  <a:schemeClr val="accent6"/>
                </a:solidFill>
                <a:latin typeface="Adobe Clean Light" panose="020B0303020404020204" pitchFamily="34" charset="0"/>
              </a:rPr>
              <a:t>TCO – </a:t>
            </a:r>
            <a:r>
              <a:rPr lang="en-US" sz="1999" b="1" dirty="0">
                <a:solidFill>
                  <a:schemeClr val="accent6"/>
                </a:solidFill>
                <a:latin typeface="Adobe Clean" panose="020B0503020404020204" pitchFamily="34" charset="0"/>
              </a:rPr>
              <a:t>AEM as a Cloud Service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AF70F5-DF06-4A6A-879E-8139F66F3C40}"/>
              </a:ext>
            </a:extLst>
          </p:cNvPr>
          <p:cNvSpPr txBox="1"/>
          <p:nvPr/>
        </p:nvSpPr>
        <p:spPr>
          <a:xfrm>
            <a:off x="1056086" y="4717617"/>
            <a:ext cx="3499066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>
                <a:solidFill>
                  <a:schemeClr val="accent6"/>
                </a:solidFill>
                <a:latin typeface="Adobe Clean Light" panose="020B0303020404020204" pitchFamily="34" charset="0"/>
              </a:rPr>
              <a:t>TCO – </a:t>
            </a:r>
            <a:r>
              <a:rPr lang="en-US" sz="1999" b="1" dirty="0">
                <a:solidFill>
                  <a:schemeClr val="accent6"/>
                </a:solidFill>
                <a:latin typeface="Adobe Clean" panose="020B0503020404020204" pitchFamily="34" charset="0"/>
              </a:rPr>
              <a:t>Industry average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F16C70-7D4E-47A7-8B45-351DE5904C49}"/>
              </a:ext>
            </a:extLst>
          </p:cNvPr>
          <p:cNvSpPr/>
          <p:nvPr/>
        </p:nvSpPr>
        <p:spPr>
          <a:xfrm>
            <a:off x="7769850" y="1276188"/>
            <a:ext cx="4035053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+mj-lt"/>
              </a:rPr>
              <a:t>No product upgrades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+mj-lt"/>
              </a:rPr>
              <a:t>Reduced regular maintenance tasks </a:t>
            </a:r>
          </a:p>
        </p:txBody>
      </p:sp>
    </p:spTree>
    <p:extLst>
      <p:ext uri="{BB962C8B-B14F-4D97-AF65-F5344CB8AC3E}">
        <p14:creationId xmlns:p14="http://schemas.microsoft.com/office/powerpoint/2010/main" val="251999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9861AA-7D41-41D9-A747-DC113EE8EA90}"/>
              </a:ext>
            </a:extLst>
          </p:cNvPr>
          <p:cNvSpPr/>
          <p:nvPr/>
        </p:nvSpPr>
        <p:spPr>
          <a:xfrm>
            <a:off x="0" y="1133498"/>
            <a:ext cx="12192000" cy="5020812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D84AF-8E69-4753-87FD-7A1F9B61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secure updates with backward compatibility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E91B94-8327-409B-8EBA-DC6E051F003D}"/>
              </a:ext>
            </a:extLst>
          </p:cNvPr>
          <p:cNvGrpSpPr/>
          <p:nvPr/>
        </p:nvGrpSpPr>
        <p:grpSpPr>
          <a:xfrm>
            <a:off x="911007" y="2425935"/>
            <a:ext cx="4340059" cy="2631490"/>
            <a:chOff x="880451" y="4223466"/>
            <a:chExt cx="3393717" cy="20576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5A7C3C-36D8-4771-9AA2-4AA196CDF046}"/>
                </a:ext>
              </a:extLst>
            </p:cNvPr>
            <p:cNvSpPr/>
            <p:nvPr/>
          </p:nvSpPr>
          <p:spPr>
            <a:xfrm>
              <a:off x="1628423" y="4223466"/>
              <a:ext cx="2645745" cy="2057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dirty="0">
                  <a:solidFill>
                    <a:schemeClr val="tx2"/>
                  </a:solidFill>
                </a:rPr>
                <a:t>Rolling updates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</a:rPr>
                <a:t>Experience Manager updates delivered with minimal interruption of service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</a:rPr>
                <a:t>Easy rollback to previous versions possible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</a:rPr>
                <a:t>All updates with backward compatibility</a:t>
              </a:r>
            </a:p>
          </p:txBody>
        </p:sp>
        <p:pic>
          <p:nvPicPr>
            <p:cNvPr id="7" name="Graphic 6" descr="Cloud Computing">
              <a:extLst>
                <a:ext uri="{FF2B5EF4-FFF2-40B4-BE49-F238E27FC236}">
                  <a16:creationId xmlns:a16="http://schemas.microsoft.com/office/drawing/2014/main" id="{557111F6-DBC0-4EEE-A2D1-B78877D63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0451" y="4223466"/>
              <a:ext cx="635655" cy="635655"/>
            </a:xfrm>
            <a:prstGeom prst="rect">
              <a:avLst/>
            </a:prstGeom>
          </p:spPr>
        </p:pic>
      </p:grp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64CB086-BF6D-423F-8EDE-618ECAE5B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789" y="1956432"/>
            <a:ext cx="812907" cy="812907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6D665CE-7DE6-499A-B9E9-61025989D149}"/>
              </a:ext>
            </a:extLst>
          </p:cNvPr>
          <p:cNvSpPr/>
          <p:nvPr/>
        </p:nvSpPr>
        <p:spPr>
          <a:xfrm rot="5400000">
            <a:off x="8581738" y="2693888"/>
            <a:ext cx="397007" cy="641175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779CE8D-9B03-4A99-BC05-143A96157AE7}"/>
              </a:ext>
            </a:extLst>
          </p:cNvPr>
          <p:cNvSpPr/>
          <p:nvPr/>
        </p:nvSpPr>
        <p:spPr>
          <a:xfrm rot="5400000">
            <a:off x="8581738" y="2939024"/>
            <a:ext cx="397007" cy="641175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F18289EC-F5D3-42BE-B658-76EE1F79F960}"/>
              </a:ext>
            </a:extLst>
          </p:cNvPr>
          <p:cNvSpPr/>
          <p:nvPr/>
        </p:nvSpPr>
        <p:spPr>
          <a:xfrm rot="5400000">
            <a:off x="8581738" y="3184160"/>
            <a:ext cx="397007" cy="641175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C19F42-1185-4042-A696-F36A7057E962}"/>
              </a:ext>
            </a:extLst>
          </p:cNvPr>
          <p:cNvSpPr txBox="1"/>
          <p:nvPr/>
        </p:nvSpPr>
        <p:spPr>
          <a:xfrm>
            <a:off x="9137351" y="2766720"/>
            <a:ext cx="137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Release validation pipeline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4E5061-CC87-487F-BDD6-89408ADBF61F}"/>
              </a:ext>
            </a:extLst>
          </p:cNvPr>
          <p:cNvGrpSpPr/>
          <p:nvPr/>
        </p:nvGrpSpPr>
        <p:grpSpPr>
          <a:xfrm>
            <a:off x="6783871" y="3959329"/>
            <a:ext cx="1046106" cy="1096085"/>
            <a:chOff x="6783871" y="3959329"/>
            <a:chExt cx="1046106" cy="1096085"/>
          </a:xfrm>
        </p:grpSpPr>
        <p:sp>
          <p:nvSpPr>
            <p:cNvPr id="20" name="Flowchart: Preparation 19">
              <a:extLst>
                <a:ext uri="{FF2B5EF4-FFF2-40B4-BE49-F238E27FC236}">
                  <a16:creationId xmlns:a16="http://schemas.microsoft.com/office/drawing/2014/main" id="{999F1D62-EDF1-4A56-AB72-E1EA9464C8E5}"/>
                </a:ext>
              </a:extLst>
            </p:cNvPr>
            <p:cNvSpPr/>
            <p:nvPr/>
          </p:nvSpPr>
          <p:spPr>
            <a:xfrm>
              <a:off x="6783871" y="3959329"/>
              <a:ext cx="530942" cy="464574"/>
            </a:xfrm>
            <a:prstGeom prst="flowChartPreparat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Preparation 20">
              <a:extLst>
                <a:ext uri="{FF2B5EF4-FFF2-40B4-BE49-F238E27FC236}">
                  <a16:creationId xmlns:a16="http://schemas.microsoft.com/office/drawing/2014/main" id="{7F92FECB-D919-4DA1-832D-C7DE3A27623F}"/>
                </a:ext>
              </a:extLst>
            </p:cNvPr>
            <p:cNvSpPr/>
            <p:nvPr/>
          </p:nvSpPr>
          <p:spPr>
            <a:xfrm>
              <a:off x="7299035" y="4273074"/>
              <a:ext cx="530942" cy="464574"/>
            </a:xfrm>
            <a:prstGeom prst="flowChartPreparat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Preparation 21">
              <a:extLst>
                <a:ext uri="{FF2B5EF4-FFF2-40B4-BE49-F238E27FC236}">
                  <a16:creationId xmlns:a16="http://schemas.microsoft.com/office/drawing/2014/main" id="{B5C63D28-0CD1-4320-863A-A79F987445B8}"/>
                </a:ext>
              </a:extLst>
            </p:cNvPr>
            <p:cNvSpPr/>
            <p:nvPr/>
          </p:nvSpPr>
          <p:spPr>
            <a:xfrm>
              <a:off x="6783871" y="4590840"/>
              <a:ext cx="530942" cy="464574"/>
            </a:xfrm>
            <a:prstGeom prst="flowChartPreparat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2E67D-FCF8-4DA1-A15D-5FA723B60D65}"/>
              </a:ext>
            </a:extLst>
          </p:cNvPr>
          <p:cNvGrpSpPr/>
          <p:nvPr/>
        </p:nvGrpSpPr>
        <p:grpSpPr>
          <a:xfrm rot="10800000">
            <a:off x="9716748" y="3959329"/>
            <a:ext cx="1046106" cy="1096085"/>
            <a:chOff x="6783871" y="3959329"/>
            <a:chExt cx="1046106" cy="1096085"/>
          </a:xfrm>
        </p:grpSpPr>
        <p:sp>
          <p:nvSpPr>
            <p:cNvPr id="25" name="Flowchart: Preparation 24">
              <a:extLst>
                <a:ext uri="{FF2B5EF4-FFF2-40B4-BE49-F238E27FC236}">
                  <a16:creationId xmlns:a16="http://schemas.microsoft.com/office/drawing/2014/main" id="{C0742B63-30C7-417D-B4A2-5E1175A7B321}"/>
                </a:ext>
              </a:extLst>
            </p:cNvPr>
            <p:cNvSpPr/>
            <p:nvPr/>
          </p:nvSpPr>
          <p:spPr>
            <a:xfrm>
              <a:off x="6783871" y="3959329"/>
              <a:ext cx="530942" cy="464574"/>
            </a:xfrm>
            <a:prstGeom prst="flowChartPreparat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Preparation 25">
              <a:extLst>
                <a:ext uri="{FF2B5EF4-FFF2-40B4-BE49-F238E27FC236}">
                  <a16:creationId xmlns:a16="http://schemas.microsoft.com/office/drawing/2014/main" id="{01465473-F0E3-4597-8066-E818FD53C64F}"/>
                </a:ext>
              </a:extLst>
            </p:cNvPr>
            <p:cNvSpPr/>
            <p:nvPr/>
          </p:nvSpPr>
          <p:spPr>
            <a:xfrm>
              <a:off x="7299035" y="4273074"/>
              <a:ext cx="530942" cy="464574"/>
            </a:xfrm>
            <a:prstGeom prst="flowChartPreparat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Preparation 26">
              <a:extLst>
                <a:ext uri="{FF2B5EF4-FFF2-40B4-BE49-F238E27FC236}">
                  <a16:creationId xmlns:a16="http://schemas.microsoft.com/office/drawing/2014/main" id="{0467C485-EE27-4A3E-9A4F-040BA42DC2E4}"/>
                </a:ext>
              </a:extLst>
            </p:cNvPr>
            <p:cNvSpPr/>
            <p:nvPr/>
          </p:nvSpPr>
          <p:spPr>
            <a:xfrm>
              <a:off x="6783871" y="4590840"/>
              <a:ext cx="530942" cy="464574"/>
            </a:xfrm>
            <a:prstGeom prst="flowChartPreparat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3EFB4F-AA13-4AC0-B0C4-B03D02F4D6FB}"/>
              </a:ext>
            </a:extLst>
          </p:cNvPr>
          <p:cNvGrpSpPr/>
          <p:nvPr/>
        </p:nvGrpSpPr>
        <p:grpSpPr>
          <a:xfrm>
            <a:off x="7314813" y="4191615"/>
            <a:ext cx="1378429" cy="631512"/>
            <a:chOff x="7314813" y="4191615"/>
            <a:chExt cx="1378429" cy="63151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5E7D5A-388F-4103-B699-05B8E9D7E6B0}"/>
                </a:ext>
              </a:extLst>
            </p:cNvPr>
            <p:cNvCxnSpPr/>
            <p:nvPr/>
          </p:nvCxnSpPr>
          <p:spPr>
            <a:xfrm>
              <a:off x="7314813" y="4191615"/>
              <a:ext cx="870639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3A25145-6C39-4E46-8910-F2F00242764A}"/>
                </a:ext>
              </a:extLst>
            </p:cNvPr>
            <p:cNvCxnSpPr/>
            <p:nvPr/>
          </p:nvCxnSpPr>
          <p:spPr>
            <a:xfrm>
              <a:off x="7314813" y="4823127"/>
              <a:ext cx="870639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F6573C-E05D-48D1-9C46-2912186F64F1}"/>
                </a:ext>
              </a:extLst>
            </p:cNvPr>
            <p:cNvCxnSpPr/>
            <p:nvPr/>
          </p:nvCxnSpPr>
          <p:spPr>
            <a:xfrm>
              <a:off x="7822603" y="4497987"/>
              <a:ext cx="870639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70F0B4-831D-454C-8AF9-67BE66B4E705}"/>
              </a:ext>
            </a:extLst>
          </p:cNvPr>
          <p:cNvGrpSpPr/>
          <p:nvPr/>
        </p:nvGrpSpPr>
        <p:grpSpPr>
          <a:xfrm rot="10800000">
            <a:off x="8853483" y="4191615"/>
            <a:ext cx="1378429" cy="631512"/>
            <a:chOff x="7314813" y="4191615"/>
            <a:chExt cx="1378429" cy="63151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18C3314-E3B7-4457-B72D-E8BE38E5488E}"/>
                </a:ext>
              </a:extLst>
            </p:cNvPr>
            <p:cNvCxnSpPr/>
            <p:nvPr/>
          </p:nvCxnSpPr>
          <p:spPr>
            <a:xfrm>
              <a:off x="7314813" y="4191615"/>
              <a:ext cx="870639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E2FCBD-6FBE-4C9A-BF8F-A411D979C3E8}"/>
                </a:ext>
              </a:extLst>
            </p:cNvPr>
            <p:cNvCxnSpPr/>
            <p:nvPr/>
          </p:nvCxnSpPr>
          <p:spPr>
            <a:xfrm>
              <a:off x="7314813" y="4823127"/>
              <a:ext cx="870639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CDBB9C-1ED1-40A9-9157-D92663CA3549}"/>
                </a:ext>
              </a:extLst>
            </p:cNvPr>
            <p:cNvCxnSpPr/>
            <p:nvPr/>
          </p:nvCxnSpPr>
          <p:spPr>
            <a:xfrm>
              <a:off x="7822603" y="4497987"/>
              <a:ext cx="870639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30E108-6FBB-4EB3-AA47-3D8DD7190F54}"/>
              </a:ext>
            </a:extLst>
          </p:cNvPr>
          <p:cNvSpPr/>
          <p:nvPr/>
        </p:nvSpPr>
        <p:spPr>
          <a:xfrm>
            <a:off x="8185452" y="3897605"/>
            <a:ext cx="1194619" cy="119461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4E78EABF-AA14-4027-A0A7-EDE8E7E82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087" y="4117062"/>
            <a:ext cx="755703" cy="755703"/>
          </a:xfrm>
          <a:prstGeom prst="rect">
            <a:avLst/>
          </a:prstGeom>
        </p:spPr>
      </p:pic>
      <p:sp>
        <p:nvSpPr>
          <p:cNvPr id="38" name="Flowchart: Preparation 37">
            <a:extLst>
              <a:ext uri="{FF2B5EF4-FFF2-40B4-BE49-F238E27FC236}">
                <a16:creationId xmlns:a16="http://schemas.microsoft.com/office/drawing/2014/main" id="{90E9B335-70D2-47FE-8E38-FB4E6A7144B5}"/>
              </a:ext>
            </a:extLst>
          </p:cNvPr>
          <p:cNvSpPr/>
          <p:nvPr/>
        </p:nvSpPr>
        <p:spPr>
          <a:xfrm>
            <a:off x="6783871" y="3961339"/>
            <a:ext cx="530942" cy="464574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Preparation 38">
            <a:extLst>
              <a:ext uri="{FF2B5EF4-FFF2-40B4-BE49-F238E27FC236}">
                <a16:creationId xmlns:a16="http://schemas.microsoft.com/office/drawing/2014/main" id="{3C7DBD30-DA43-4390-9F5E-813B99F081B9}"/>
              </a:ext>
            </a:extLst>
          </p:cNvPr>
          <p:cNvSpPr/>
          <p:nvPr/>
        </p:nvSpPr>
        <p:spPr>
          <a:xfrm>
            <a:off x="7299035" y="4275084"/>
            <a:ext cx="530942" cy="464574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Preparation 39">
            <a:extLst>
              <a:ext uri="{FF2B5EF4-FFF2-40B4-BE49-F238E27FC236}">
                <a16:creationId xmlns:a16="http://schemas.microsoft.com/office/drawing/2014/main" id="{BC6FB6FF-BB84-42ED-B236-D6DFB8841F6F}"/>
              </a:ext>
            </a:extLst>
          </p:cNvPr>
          <p:cNvSpPr/>
          <p:nvPr/>
        </p:nvSpPr>
        <p:spPr>
          <a:xfrm>
            <a:off x="6783871" y="4592850"/>
            <a:ext cx="530942" cy="464574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Preparation 41">
            <a:extLst>
              <a:ext uri="{FF2B5EF4-FFF2-40B4-BE49-F238E27FC236}">
                <a16:creationId xmlns:a16="http://schemas.microsoft.com/office/drawing/2014/main" id="{E458D53A-67F6-4CEB-8118-24587B6CF304}"/>
              </a:ext>
            </a:extLst>
          </p:cNvPr>
          <p:cNvSpPr/>
          <p:nvPr/>
        </p:nvSpPr>
        <p:spPr>
          <a:xfrm rot="10800000">
            <a:off x="10233161" y="4592850"/>
            <a:ext cx="530942" cy="464574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Preparation 42">
            <a:extLst>
              <a:ext uri="{FF2B5EF4-FFF2-40B4-BE49-F238E27FC236}">
                <a16:creationId xmlns:a16="http://schemas.microsoft.com/office/drawing/2014/main" id="{CEC886D3-A025-4FE3-B24E-13B1C209351E}"/>
              </a:ext>
            </a:extLst>
          </p:cNvPr>
          <p:cNvSpPr/>
          <p:nvPr/>
        </p:nvSpPr>
        <p:spPr>
          <a:xfrm rot="10800000">
            <a:off x="9717997" y="4279105"/>
            <a:ext cx="530942" cy="464574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eparation 43">
            <a:extLst>
              <a:ext uri="{FF2B5EF4-FFF2-40B4-BE49-F238E27FC236}">
                <a16:creationId xmlns:a16="http://schemas.microsoft.com/office/drawing/2014/main" id="{581150AE-88F0-48CB-AE9C-F95139CCB33A}"/>
              </a:ext>
            </a:extLst>
          </p:cNvPr>
          <p:cNvSpPr/>
          <p:nvPr/>
        </p:nvSpPr>
        <p:spPr>
          <a:xfrm rot="10800000">
            <a:off x="10233161" y="3961339"/>
            <a:ext cx="530942" cy="464574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1988EA-45A1-43D9-A6C7-A3A190CA4D9C}"/>
              </a:ext>
            </a:extLst>
          </p:cNvPr>
          <p:cNvSpPr txBox="1"/>
          <p:nvPr/>
        </p:nvSpPr>
        <p:spPr>
          <a:xfrm>
            <a:off x="6780185" y="4006949"/>
            <a:ext cx="5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A55B18-AE41-49E5-A284-E5502070852B}"/>
              </a:ext>
            </a:extLst>
          </p:cNvPr>
          <p:cNvSpPr txBox="1"/>
          <p:nvPr/>
        </p:nvSpPr>
        <p:spPr>
          <a:xfrm>
            <a:off x="7357413" y="4319937"/>
            <a:ext cx="446139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84D8E0-B658-483E-84A4-C27EB1EE65ED}"/>
              </a:ext>
            </a:extLst>
          </p:cNvPr>
          <p:cNvSpPr txBox="1"/>
          <p:nvPr/>
        </p:nvSpPr>
        <p:spPr>
          <a:xfrm>
            <a:off x="6841090" y="4635608"/>
            <a:ext cx="446139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664E6A-438F-4969-98F7-CB270DA889EF}"/>
              </a:ext>
            </a:extLst>
          </p:cNvPr>
          <p:cNvSpPr txBox="1"/>
          <p:nvPr/>
        </p:nvSpPr>
        <p:spPr>
          <a:xfrm>
            <a:off x="10271196" y="4004096"/>
            <a:ext cx="4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EF2693-C18F-406F-86B7-E44940C565DC}"/>
              </a:ext>
            </a:extLst>
          </p:cNvPr>
          <p:cNvSpPr txBox="1"/>
          <p:nvPr/>
        </p:nvSpPr>
        <p:spPr>
          <a:xfrm>
            <a:off x="9762576" y="4319937"/>
            <a:ext cx="4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0B01CC-D641-49A2-AEDF-24578FD69BDF}"/>
              </a:ext>
            </a:extLst>
          </p:cNvPr>
          <p:cNvSpPr txBox="1"/>
          <p:nvPr/>
        </p:nvSpPr>
        <p:spPr>
          <a:xfrm>
            <a:off x="10286014" y="4635608"/>
            <a:ext cx="4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n2</a:t>
            </a:r>
          </a:p>
        </p:txBody>
      </p:sp>
      <p:pic>
        <p:nvPicPr>
          <p:cNvPr id="5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DBF2BD-8EF6-497B-8B3E-79D6AC44D87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951.0317"/>
                  <p14:bmkLst>
                    <p14:bmk name="Bookmark 1" time="0"/>
                    <p14:bmk name="Bookmark 2" time="271.4462"/>
                    <p14:bmk name="Bookmark 3" time="497.6513"/>
                    <p14:bmk name="Bookmark 4" time="769.0975"/>
                    <p14:bmk name="Bookmark 5" time="995.3027"/>
                    <p14:bmk name="Bookmark 6" time="1266.7489"/>
                    <p14:bmk name="Bookmark 7" time="1538.1851"/>
                    <p14:bmk name="Bookmark 8" time="1764.3888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49246" y="-782323"/>
            <a:ext cx="609600" cy="60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263168-1BD7-47E6-994B-227C4B5BC1DD}"/>
              </a:ext>
            </a:extLst>
          </p:cNvPr>
          <p:cNvSpPr/>
          <p:nvPr/>
        </p:nvSpPr>
        <p:spPr>
          <a:xfrm>
            <a:off x="12191999" y="0"/>
            <a:ext cx="2616821" cy="6804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Note: The slide has an animation. Please play in presentation mode.</a:t>
            </a:r>
          </a:p>
        </p:txBody>
      </p:sp>
    </p:spTree>
    <p:extLst>
      <p:ext uri="{BB962C8B-B14F-4D97-AF65-F5344CB8AC3E}">
        <p14:creationId xmlns:p14="http://schemas.microsoft.com/office/powerpoint/2010/main" val="17294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7B86-544F-4366-8645-FF5AE8B6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 validation pipeline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1B83E-F581-4164-B432-AED7CBAA5A77}"/>
              </a:ext>
            </a:extLst>
          </p:cNvPr>
          <p:cNvSpPr txBox="1"/>
          <p:nvPr/>
        </p:nvSpPr>
        <p:spPr>
          <a:xfrm>
            <a:off x="288774" y="664940"/>
            <a:ext cx="609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robust assessment and validation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7D53DE-C093-4FE9-B82E-467F553CE768}"/>
              </a:ext>
            </a:extLst>
          </p:cNvPr>
          <p:cNvGrpSpPr/>
          <p:nvPr/>
        </p:nvGrpSpPr>
        <p:grpSpPr>
          <a:xfrm>
            <a:off x="907321" y="1311129"/>
            <a:ext cx="10377357" cy="4808636"/>
            <a:chOff x="373320" y="980017"/>
            <a:chExt cx="11680633" cy="54125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4BEE1C-089B-4399-B49F-73E61C0299CC}"/>
                </a:ext>
              </a:extLst>
            </p:cNvPr>
            <p:cNvSpPr txBox="1"/>
            <p:nvPr/>
          </p:nvSpPr>
          <p:spPr>
            <a:xfrm>
              <a:off x="2930260" y="980017"/>
              <a:ext cx="1407598" cy="935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Module level validation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74B710-FE0B-4BC1-B329-5DDF4D6D2BA7}"/>
                </a:ext>
              </a:extLst>
            </p:cNvPr>
            <p:cNvCxnSpPr>
              <a:cxnSpLocks/>
            </p:cNvCxnSpPr>
            <p:nvPr/>
          </p:nvCxnSpPr>
          <p:spPr>
            <a:xfrm>
              <a:off x="4451659" y="1003264"/>
              <a:ext cx="0" cy="1591238"/>
            </a:xfrm>
            <a:prstGeom prst="line">
              <a:avLst/>
            </a:prstGeom>
            <a:ln w="6350">
              <a:solidFill>
                <a:schemeClr val="accent6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04A9F4C-1DAC-4903-911A-67AFA82C4B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9952" y="1003264"/>
              <a:ext cx="0" cy="824690"/>
            </a:xfrm>
            <a:prstGeom prst="line">
              <a:avLst/>
            </a:prstGeom>
            <a:ln w="6350">
              <a:solidFill>
                <a:schemeClr val="accent6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CF27EB2-11C7-4929-8CA8-CE44FC24E4BF}"/>
                </a:ext>
              </a:extLst>
            </p:cNvPr>
            <p:cNvCxnSpPr>
              <a:cxnSpLocks/>
            </p:cNvCxnSpPr>
            <p:nvPr/>
          </p:nvCxnSpPr>
          <p:spPr>
            <a:xfrm>
              <a:off x="5908011" y="1003264"/>
              <a:ext cx="0" cy="2061557"/>
            </a:xfrm>
            <a:prstGeom prst="line">
              <a:avLst/>
            </a:prstGeom>
            <a:ln w="6350">
              <a:solidFill>
                <a:schemeClr val="accent6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F8BE2D-D596-40B6-BCE8-47C5E525F2B1}"/>
                </a:ext>
              </a:extLst>
            </p:cNvPr>
            <p:cNvCxnSpPr>
              <a:cxnSpLocks/>
            </p:cNvCxnSpPr>
            <p:nvPr/>
          </p:nvCxnSpPr>
          <p:spPr>
            <a:xfrm>
              <a:off x="7380940" y="1003264"/>
              <a:ext cx="0" cy="2314650"/>
            </a:xfrm>
            <a:prstGeom prst="line">
              <a:avLst/>
            </a:prstGeom>
            <a:ln w="6350">
              <a:solidFill>
                <a:schemeClr val="accent6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A06D41-FEFC-46CE-AEC5-34B790D16FEE}"/>
                </a:ext>
              </a:extLst>
            </p:cNvPr>
            <p:cNvCxnSpPr>
              <a:cxnSpLocks/>
            </p:cNvCxnSpPr>
            <p:nvPr/>
          </p:nvCxnSpPr>
          <p:spPr>
            <a:xfrm>
              <a:off x="8876447" y="1003264"/>
              <a:ext cx="0" cy="2461106"/>
            </a:xfrm>
            <a:prstGeom prst="line">
              <a:avLst/>
            </a:prstGeom>
            <a:ln w="6350">
              <a:solidFill>
                <a:schemeClr val="accent6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997795-859C-48D4-A8E5-1383397E5D5F}"/>
                </a:ext>
              </a:extLst>
            </p:cNvPr>
            <p:cNvSpPr txBox="1"/>
            <p:nvPr/>
          </p:nvSpPr>
          <p:spPr>
            <a:xfrm>
              <a:off x="4381650" y="1003264"/>
              <a:ext cx="1509620" cy="65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Pull Request assessment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ADC9A2-FE12-40A3-A663-0E46E27D3D13}"/>
                </a:ext>
              </a:extLst>
            </p:cNvPr>
            <p:cNvSpPr txBox="1"/>
            <p:nvPr/>
          </p:nvSpPr>
          <p:spPr>
            <a:xfrm>
              <a:off x="5820427" y="1007405"/>
              <a:ext cx="1509620" cy="65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End to end validation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ED76E1-AD77-49C8-9FAC-D102BD73EB2E}"/>
                </a:ext>
              </a:extLst>
            </p:cNvPr>
            <p:cNvSpPr txBox="1"/>
            <p:nvPr/>
          </p:nvSpPr>
          <p:spPr>
            <a:xfrm>
              <a:off x="7366827" y="1011630"/>
              <a:ext cx="1509620" cy="935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Customer update assessment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B5E373-E152-4996-BE05-2CF88D8DD1A3}"/>
                </a:ext>
              </a:extLst>
            </p:cNvPr>
            <p:cNvSpPr txBox="1"/>
            <p:nvPr/>
          </p:nvSpPr>
          <p:spPr>
            <a:xfrm>
              <a:off x="4595215" y="4912989"/>
              <a:ext cx="3895547" cy="76214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pl-PL" sz="1600" b="1" dirty="0" err="1">
                  <a:solidFill>
                    <a:schemeClr val="tx2"/>
                  </a:solidFill>
                  <a:latin typeface="+mj-lt"/>
                </a:rPr>
                <a:t>Intelligent</a:t>
              </a:r>
              <a:r>
                <a:rPr lang="pl-PL" sz="1600" b="1" dirty="0">
                  <a:solidFill>
                    <a:schemeClr val="tx2"/>
                  </a:solidFill>
                  <a:latin typeface="+mj-lt"/>
                </a:rPr>
                <a:t> </a:t>
              </a:r>
              <a:r>
                <a:rPr lang="pl-PL" sz="1600" b="1" dirty="0" err="1">
                  <a:solidFill>
                    <a:schemeClr val="tx2"/>
                  </a:solidFill>
                  <a:latin typeface="+mj-lt"/>
                </a:rPr>
                <a:t>Customer</a:t>
              </a:r>
              <a:r>
                <a:rPr lang="pl-PL" sz="1600" b="1" dirty="0">
                  <a:solidFill>
                    <a:schemeClr val="tx2"/>
                  </a:solidFill>
                  <a:latin typeface="+mj-lt"/>
                </a:rPr>
                <a:t> </a:t>
              </a:r>
              <a:r>
                <a:rPr lang="pl-PL" sz="1600" b="1" dirty="0" err="1">
                  <a:solidFill>
                    <a:schemeClr val="tx2"/>
                  </a:solidFill>
                  <a:latin typeface="+mj-lt"/>
                </a:rPr>
                <a:t>Validator</a:t>
              </a:r>
              <a:br>
                <a:rPr lang="pl-PL" sz="1600">
                  <a:solidFill>
                    <a:schemeClr val="tx2"/>
                  </a:solidFill>
                  <a:latin typeface="+mj-lt"/>
                </a:rPr>
              </a:br>
              <a:r>
                <a:rPr lang="pl-PL" sz="1100" dirty="0" err="1">
                  <a:solidFill>
                    <a:schemeClr val="tx2"/>
                  </a:solidFill>
                  <a:latin typeface="+mj-lt"/>
                </a:rPr>
                <a:t>compare</a:t>
              </a:r>
              <a:r>
                <a:rPr lang="pl-PL" sz="1100" dirty="0">
                  <a:solidFill>
                    <a:schemeClr val="tx2"/>
                  </a:solidFill>
                  <a:latin typeface="+mj-lt"/>
                </a:rPr>
                <a:t> </a:t>
              </a:r>
              <a:r>
                <a:rPr lang="pl-PL" sz="1100" dirty="0" err="1">
                  <a:solidFill>
                    <a:schemeClr val="tx2"/>
                  </a:solidFill>
                  <a:latin typeface="+mj-lt"/>
                </a:rPr>
                <a:t>updates</a:t>
              </a:r>
              <a:r>
                <a:rPr lang="pl-PL" sz="1100" dirty="0">
                  <a:solidFill>
                    <a:schemeClr val="tx2"/>
                  </a:solidFill>
                  <a:latin typeface="+mj-lt"/>
                </a:rPr>
                <a:t> </a:t>
              </a:r>
              <a:r>
                <a:rPr lang="pl-PL" sz="1100" dirty="0" err="1">
                  <a:solidFill>
                    <a:schemeClr val="tx2"/>
                  </a:solidFill>
                  <a:latin typeface="+mj-lt"/>
                </a:rPr>
                <a:t>against</a:t>
              </a:r>
              <a:r>
                <a:rPr lang="pl-PL" sz="1100" dirty="0">
                  <a:solidFill>
                    <a:schemeClr val="tx2"/>
                  </a:solidFill>
                  <a:latin typeface="+mj-lt"/>
                </a:rPr>
                <a:t> </a:t>
              </a:r>
              <a:r>
                <a:rPr lang="pl-PL" sz="1100" dirty="0" err="1">
                  <a:solidFill>
                    <a:schemeClr val="tx2"/>
                  </a:solidFill>
                  <a:latin typeface="+mj-lt"/>
                </a:rPr>
                <a:t>previous</a:t>
              </a:r>
              <a:r>
                <a:rPr lang="pl-PL" sz="1100" dirty="0">
                  <a:solidFill>
                    <a:schemeClr val="tx2"/>
                  </a:solidFill>
                  <a:latin typeface="+mj-lt"/>
                </a:rPr>
                <a:t> </a:t>
              </a:r>
            </a:p>
            <a:p>
              <a:pPr algn="r"/>
              <a:r>
                <a:rPr lang="pl-PL" sz="1100" dirty="0">
                  <a:solidFill>
                    <a:schemeClr val="tx2"/>
                  </a:solidFill>
                  <a:latin typeface="+mj-lt"/>
                </a:rPr>
                <a:t>real-</a:t>
              </a:r>
              <a:r>
                <a:rPr lang="pl-PL" sz="1100" dirty="0" err="1">
                  <a:solidFill>
                    <a:schemeClr val="tx2"/>
                  </a:solidFill>
                  <a:latin typeface="+mj-lt"/>
                </a:rPr>
                <a:t>world</a:t>
              </a:r>
              <a:r>
                <a:rPr lang="pl-PL" sz="1100" dirty="0">
                  <a:solidFill>
                    <a:schemeClr val="tx2"/>
                  </a:solidFill>
                  <a:latin typeface="+mj-lt"/>
                </a:rPr>
                <a:t> </a:t>
              </a:r>
              <a:r>
                <a:rPr lang="pl-PL" sz="1100" dirty="0" err="1">
                  <a:solidFill>
                    <a:schemeClr val="tx2"/>
                  </a:solidFill>
                  <a:latin typeface="+mj-lt"/>
                </a:rPr>
                <a:t>deployment</a:t>
              </a:r>
              <a:endParaRPr lang="en-US" sz="1100" dirty="0" err="1">
                <a:solidFill>
                  <a:schemeClr val="tx2"/>
                </a:solidFill>
                <a:latin typeface="+mj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324486F-7258-4A66-9E6A-AC2EAFC3AACB}"/>
                </a:ext>
              </a:extLst>
            </p:cNvPr>
            <p:cNvGrpSpPr/>
            <p:nvPr/>
          </p:nvGrpSpPr>
          <p:grpSpPr>
            <a:xfrm>
              <a:off x="571791" y="5808617"/>
              <a:ext cx="7535556" cy="583946"/>
              <a:chOff x="571791" y="5808617"/>
              <a:chExt cx="7535556" cy="58394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296897-541B-4328-8AC7-AF070CC398B1}"/>
                  </a:ext>
                </a:extLst>
              </p:cNvPr>
              <p:cNvSpPr/>
              <p:nvPr/>
            </p:nvSpPr>
            <p:spPr>
              <a:xfrm>
                <a:off x="571791" y="6120714"/>
                <a:ext cx="7535556" cy="27184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+mj-lt"/>
                  </a:rPr>
                  <a:t>Constant Feedback Loop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B2463A3-2038-44DC-A493-A737699610E9}"/>
                  </a:ext>
                </a:extLst>
              </p:cNvPr>
              <p:cNvSpPr/>
              <p:nvPr/>
            </p:nvSpPr>
            <p:spPr>
              <a:xfrm>
                <a:off x="3158839" y="5811063"/>
                <a:ext cx="540000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7D8D6B7-4C54-4094-8FD2-6C13007EFBD5}"/>
                  </a:ext>
                </a:extLst>
              </p:cNvPr>
              <p:cNvSpPr/>
              <p:nvPr/>
            </p:nvSpPr>
            <p:spPr>
              <a:xfrm>
                <a:off x="3158839" y="5964276"/>
                <a:ext cx="540000" cy="9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8DCADC-2FEC-431F-944F-A030055ECA0C}"/>
                  </a:ext>
                </a:extLst>
              </p:cNvPr>
              <p:cNvSpPr/>
              <p:nvPr/>
            </p:nvSpPr>
            <p:spPr>
              <a:xfrm>
                <a:off x="4752479" y="5808617"/>
                <a:ext cx="540000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890A776-164B-4313-9639-CA06C741EE7E}"/>
                  </a:ext>
                </a:extLst>
              </p:cNvPr>
              <p:cNvSpPr/>
              <p:nvPr/>
            </p:nvSpPr>
            <p:spPr>
              <a:xfrm>
                <a:off x="4752479" y="5961830"/>
                <a:ext cx="540000" cy="9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71CE5B2-4C4F-464C-BB3B-36CEB2523941}"/>
                  </a:ext>
                </a:extLst>
              </p:cNvPr>
              <p:cNvSpPr/>
              <p:nvPr/>
            </p:nvSpPr>
            <p:spPr>
              <a:xfrm>
                <a:off x="6303731" y="5811063"/>
                <a:ext cx="540000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4053F1E-0DBF-4E7D-91D5-207E304AE58F}"/>
                  </a:ext>
                </a:extLst>
              </p:cNvPr>
              <p:cNvSpPr/>
              <p:nvPr/>
            </p:nvSpPr>
            <p:spPr>
              <a:xfrm>
                <a:off x="6303731" y="5964276"/>
                <a:ext cx="540000" cy="9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70A9824-E620-4C29-8E45-DA78668C92EE}"/>
                  </a:ext>
                </a:extLst>
              </p:cNvPr>
              <p:cNvSpPr/>
              <p:nvPr/>
            </p:nvSpPr>
            <p:spPr>
              <a:xfrm>
                <a:off x="7567347" y="5808617"/>
                <a:ext cx="540000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9F8C3BC-3654-412A-BF43-769576CF0F11}"/>
                  </a:ext>
                </a:extLst>
              </p:cNvPr>
              <p:cNvSpPr/>
              <p:nvPr/>
            </p:nvSpPr>
            <p:spPr>
              <a:xfrm>
                <a:off x="7567347" y="5961830"/>
                <a:ext cx="540000" cy="9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</p:grpSp>
        <p:sp>
          <p:nvSpPr>
            <p:cNvPr id="17" name="Up Arrow 4">
              <a:extLst>
                <a:ext uri="{FF2B5EF4-FFF2-40B4-BE49-F238E27FC236}">
                  <a16:creationId xmlns:a16="http://schemas.microsoft.com/office/drawing/2014/main" id="{83BFCD37-EA88-44BD-BCB5-CA8EB0EED18D}"/>
                </a:ext>
              </a:extLst>
            </p:cNvPr>
            <p:cNvSpPr/>
            <p:nvPr/>
          </p:nvSpPr>
          <p:spPr>
            <a:xfrm>
              <a:off x="373320" y="5593987"/>
              <a:ext cx="786492" cy="526727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600">
                <a:solidFill>
                  <a:schemeClr val="tx2"/>
                </a:solidFill>
                <a:latin typeface="+mj-lt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E19AB44-7972-4573-B877-95DA8EB19BFE}"/>
                </a:ext>
              </a:extLst>
            </p:cNvPr>
            <p:cNvGrpSpPr/>
            <p:nvPr/>
          </p:nvGrpSpPr>
          <p:grpSpPr>
            <a:xfrm>
              <a:off x="1068663" y="1917196"/>
              <a:ext cx="10985290" cy="3727342"/>
              <a:chOff x="1068663" y="1917196"/>
              <a:chExt cx="10985290" cy="37273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1307BEA-21A8-4D50-841F-483FC1848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40000"/>
              </a:blip>
              <a:stretch>
                <a:fillRect/>
              </a:stretch>
            </p:blipFill>
            <p:spPr>
              <a:xfrm>
                <a:off x="9351549" y="3404286"/>
                <a:ext cx="809424" cy="749835"/>
              </a:xfrm>
              <a:prstGeom prst="rect">
                <a:avLst/>
              </a:prstGeom>
            </p:spPr>
          </p:pic>
          <p:sp>
            <p:nvSpPr>
              <p:cNvPr id="21" name="Right Arrow 42">
                <a:extLst>
                  <a:ext uri="{FF2B5EF4-FFF2-40B4-BE49-F238E27FC236}">
                    <a16:creationId xmlns:a16="http://schemas.microsoft.com/office/drawing/2014/main" id="{B0FF6A6F-EA9B-45DB-9D73-D9FBE99E75CF}"/>
                  </a:ext>
                </a:extLst>
              </p:cNvPr>
              <p:cNvSpPr/>
              <p:nvPr/>
            </p:nvSpPr>
            <p:spPr>
              <a:xfrm>
                <a:off x="8482403" y="3451468"/>
                <a:ext cx="788089" cy="635431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1C0B506-67BE-41B8-A41F-7725EAA9945E}"/>
                  </a:ext>
                </a:extLst>
              </p:cNvPr>
              <p:cNvSpPr/>
              <p:nvPr/>
            </p:nvSpPr>
            <p:spPr>
              <a:xfrm rot="16200000">
                <a:off x="6864220" y="3643717"/>
                <a:ext cx="929899" cy="257312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alpha val="87000"/>
                  </a:schemeClr>
                </a:solidFill>
              </a:ln>
              <a:scene3d>
                <a:camera prst="perspectiveRelaxed" fov="5100000">
                  <a:rot lat="19800000" lon="0" rev="0"/>
                </a:camera>
                <a:lightRig rig="morning" dir="t"/>
              </a:scene3d>
              <a:sp3d prstMaterial="flat">
                <a:bevelT w="0" h="1714500"/>
                <a:bevelB h="635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D8AE86-C3CD-45EB-BF10-4BF4A6566AFF}"/>
                  </a:ext>
                </a:extLst>
              </p:cNvPr>
              <p:cNvSpPr/>
              <p:nvPr/>
            </p:nvSpPr>
            <p:spPr>
              <a:xfrm rot="16200000">
                <a:off x="5140094" y="3561555"/>
                <a:ext cx="1472340" cy="421633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75000"/>
                    <a:alpha val="87000"/>
                  </a:schemeClr>
                </a:solidFill>
              </a:ln>
              <a:scene3d>
                <a:camera prst="perspectiveRelaxed" fov="5100000">
                  <a:rot lat="19800000" lon="0" rev="0"/>
                </a:camera>
                <a:lightRig rig="morning" dir="t"/>
              </a:scene3d>
              <a:sp3d prstMaterial="flat">
                <a:bevelT w="0" h="1714500"/>
                <a:bevelB h="635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E967634-1CC5-40C1-9630-0F5264F99C7E}"/>
                  </a:ext>
                </a:extLst>
              </p:cNvPr>
              <p:cNvSpPr/>
              <p:nvPr/>
            </p:nvSpPr>
            <p:spPr>
              <a:xfrm rot="16200000">
                <a:off x="3208527" y="3526944"/>
                <a:ext cx="2363491" cy="484477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  <a:scene3d>
                <a:camera prst="perspectiveRelaxed" fov="5100000">
                  <a:rot lat="19800000" lon="0" rev="0"/>
                </a:camera>
                <a:lightRig rig="morning" dir="t"/>
              </a:scene3d>
              <a:sp3d prstMaterial="flat">
                <a:bevelT w="0" h="1714500"/>
                <a:bevelB h="635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559A612-8EFE-4B9A-B8A4-FC981476C965}"/>
                  </a:ext>
                </a:extLst>
              </p:cNvPr>
              <p:cNvSpPr/>
              <p:nvPr/>
            </p:nvSpPr>
            <p:spPr>
              <a:xfrm rot="16200000">
                <a:off x="1066293" y="3281378"/>
                <a:ext cx="3727342" cy="998977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alpha val="87000"/>
                  </a:schemeClr>
                </a:solidFill>
              </a:ln>
              <a:scene3d>
                <a:camera prst="perspectiveRelaxed" fov="5100000">
                  <a:rot lat="19800000" lon="0" rev="0"/>
                </a:camera>
                <a:lightRig rig="morning" dir="t"/>
              </a:scene3d>
              <a:sp3d prstMaterial="flat">
                <a:bevelT w="0" h="1714500"/>
                <a:bevelB h="635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6" name="Right Arrow 31">
                <a:extLst>
                  <a:ext uri="{FF2B5EF4-FFF2-40B4-BE49-F238E27FC236}">
                    <a16:creationId xmlns:a16="http://schemas.microsoft.com/office/drawing/2014/main" id="{8092A319-D1F1-4C82-BEF7-66A123DDAFC5}"/>
                  </a:ext>
                </a:extLst>
              </p:cNvPr>
              <p:cNvSpPr/>
              <p:nvPr/>
            </p:nvSpPr>
            <p:spPr>
              <a:xfrm>
                <a:off x="1272076" y="2321608"/>
                <a:ext cx="1046137" cy="635431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8" name="Right Arrow 35">
                <a:extLst>
                  <a:ext uri="{FF2B5EF4-FFF2-40B4-BE49-F238E27FC236}">
                    <a16:creationId xmlns:a16="http://schemas.microsoft.com/office/drawing/2014/main" id="{AFB4E27B-B5DE-4D73-A989-3458901D922B}"/>
                  </a:ext>
                </a:extLst>
              </p:cNvPr>
              <p:cNvSpPr/>
              <p:nvPr/>
            </p:nvSpPr>
            <p:spPr>
              <a:xfrm>
                <a:off x="1068663" y="3438950"/>
                <a:ext cx="1046135" cy="635431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30" name="Right Arrow 37">
                <a:extLst>
                  <a:ext uri="{FF2B5EF4-FFF2-40B4-BE49-F238E27FC236}">
                    <a16:creationId xmlns:a16="http://schemas.microsoft.com/office/drawing/2014/main" id="{292E1F11-A7C1-42D5-BF73-E94D818A3AB5}"/>
                  </a:ext>
                </a:extLst>
              </p:cNvPr>
              <p:cNvSpPr/>
              <p:nvPr/>
            </p:nvSpPr>
            <p:spPr>
              <a:xfrm>
                <a:off x="1324527" y="4582676"/>
                <a:ext cx="1046135" cy="635431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9BE0A65-859E-4339-926D-2F7336541627}"/>
                  </a:ext>
                </a:extLst>
              </p:cNvPr>
              <p:cNvSpPr/>
              <p:nvPr/>
            </p:nvSpPr>
            <p:spPr>
              <a:xfrm>
                <a:off x="9901101" y="3776135"/>
                <a:ext cx="558010" cy="55801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tx2"/>
                  </a:solidFill>
                  <a:latin typeface="+mj-lt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7CD654-33A8-4066-BFDE-B156FE8ECC61}"/>
                  </a:ext>
                </a:extLst>
              </p:cNvPr>
              <p:cNvGrpSpPr/>
              <p:nvPr/>
            </p:nvGrpSpPr>
            <p:grpSpPr>
              <a:xfrm>
                <a:off x="10071826" y="3935270"/>
                <a:ext cx="216643" cy="239762"/>
                <a:chOff x="10717078" y="2944698"/>
                <a:chExt cx="261742" cy="289674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96440930-5DA7-4C50-BF7A-9E66390D1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17078" y="3112782"/>
                  <a:ext cx="108488" cy="116422"/>
                </a:xfrm>
                <a:prstGeom prst="line">
                  <a:avLst/>
                </a:prstGeom>
                <a:ln w="8255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24E7448-6CE6-429A-8A95-B6428CDDDD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22983" y="2944698"/>
                  <a:ext cx="155837" cy="289674"/>
                </a:xfrm>
                <a:prstGeom prst="line">
                  <a:avLst/>
                </a:prstGeom>
                <a:ln w="82550" cap="rnd">
                  <a:solidFill>
                    <a:schemeClr val="bg1"/>
                  </a:solidFill>
                  <a:head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8E1B37-2843-487B-B5E1-9A6EECA62863}"/>
                  </a:ext>
                </a:extLst>
              </p:cNvPr>
              <p:cNvSpPr txBox="1"/>
              <p:nvPr/>
            </p:nvSpPr>
            <p:spPr>
              <a:xfrm>
                <a:off x="8924799" y="4439335"/>
                <a:ext cx="1704632" cy="5889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pl-PL" sz="1400" dirty="0" err="1">
                    <a:solidFill>
                      <a:schemeClr val="tx2"/>
                    </a:solidFill>
                    <a:latin typeface="+mj-lt"/>
                  </a:rPr>
                  <a:t>Release</a:t>
                </a:r>
                <a:r>
                  <a:rPr lang="pl-PL" sz="1400" dirty="0">
                    <a:solidFill>
                      <a:schemeClr val="tx2"/>
                    </a:solidFill>
                    <a:latin typeface="+mj-lt"/>
                  </a:rPr>
                  <a:t> </a:t>
                </a:r>
                <a:r>
                  <a:rPr lang="pl-PL" sz="1400" b="1" dirty="0" err="1">
                    <a:solidFill>
                      <a:schemeClr val="tx2"/>
                    </a:solidFill>
                    <a:latin typeface="+mj-lt"/>
                  </a:rPr>
                  <a:t>safe</a:t>
                </a:r>
                <a:r>
                  <a:rPr lang="pl-PL" sz="1400" dirty="0">
                    <a:solidFill>
                      <a:schemeClr val="tx2"/>
                    </a:solidFill>
                    <a:latin typeface="+mj-lt"/>
                  </a:rPr>
                  <a:t> and </a:t>
                </a:r>
                <a:r>
                  <a:rPr lang="pl-PL" sz="1400" dirty="0" err="1">
                    <a:solidFill>
                      <a:schemeClr val="tx2"/>
                    </a:solidFill>
                    <a:latin typeface="+mj-lt"/>
                  </a:rPr>
                  <a:t>marked</a:t>
                </a:r>
                <a:r>
                  <a:rPr lang="pl-PL" sz="1400" dirty="0">
                    <a:solidFill>
                      <a:schemeClr val="tx2"/>
                    </a:solidFill>
                    <a:latin typeface="+mj-lt"/>
                  </a:rPr>
                  <a:t> public</a:t>
                </a:r>
                <a:endParaRPr lang="en-US" sz="1400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35" name="Right Arrow 66">
                <a:extLst>
                  <a:ext uri="{FF2B5EF4-FFF2-40B4-BE49-F238E27FC236}">
                    <a16:creationId xmlns:a16="http://schemas.microsoft.com/office/drawing/2014/main" id="{86D13209-71E3-4844-A60F-DD2E830B1545}"/>
                  </a:ext>
                </a:extLst>
              </p:cNvPr>
              <p:cNvSpPr/>
              <p:nvPr/>
            </p:nvSpPr>
            <p:spPr>
              <a:xfrm>
                <a:off x="10648903" y="3451467"/>
                <a:ext cx="1405050" cy="635431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+mj-lt"/>
                  </a:rPr>
                  <a:t>Rollout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5D6DC2-BC72-45D9-A0A6-8A14B5B222DA}"/>
                </a:ext>
              </a:extLst>
            </p:cNvPr>
            <p:cNvCxnSpPr>
              <a:cxnSpLocks/>
            </p:cNvCxnSpPr>
            <p:nvPr/>
          </p:nvCxnSpPr>
          <p:spPr>
            <a:xfrm>
              <a:off x="8490762" y="4086899"/>
              <a:ext cx="0" cy="1553019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ABAFA358-D015-4714-8C08-827BBD036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2" y="2277233"/>
            <a:ext cx="584775" cy="58477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727ABA7-2752-4E07-B879-9D808E7A0E91}"/>
              </a:ext>
            </a:extLst>
          </p:cNvPr>
          <p:cNvSpPr txBox="1"/>
          <p:nvPr/>
        </p:nvSpPr>
        <p:spPr>
          <a:xfrm>
            <a:off x="475420" y="1344388"/>
            <a:ext cx="2291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+mj-lt"/>
              </a:rPr>
              <a:t>Adobe Engineers</a:t>
            </a:r>
          </a:p>
        </p:txBody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39928175-C818-4EDA-8257-05D959CB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86" y="3336184"/>
            <a:ext cx="587181" cy="587181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34349152-28C4-48BC-BB1A-993283C64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45" y="4411086"/>
            <a:ext cx="567771" cy="56777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4F6F71C8-0B50-42D2-B414-4C48BE4B679C}"/>
              </a:ext>
            </a:extLst>
          </p:cNvPr>
          <p:cNvGrpSpPr/>
          <p:nvPr/>
        </p:nvGrpSpPr>
        <p:grpSpPr>
          <a:xfrm>
            <a:off x="855321" y="2553695"/>
            <a:ext cx="567771" cy="567771"/>
            <a:chOff x="855321" y="2553695"/>
            <a:chExt cx="567771" cy="5677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CD7AF8-8D18-4E19-9439-603062ED6E5F}"/>
                </a:ext>
              </a:extLst>
            </p:cNvPr>
            <p:cNvSpPr/>
            <p:nvPr/>
          </p:nvSpPr>
          <p:spPr>
            <a:xfrm>
              <a:off x="913319" y="2695307"/>
              <a:ext cx="449776" cy="303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A picture containing table, game&#10;&#10;Description automatically generated">
              <a:extLst>
                <a:ext uri="{FF2B5EF4-FFF2-40B4-BE49-F238E27FC236}">
                  <a16:creationId xmlns:a16="http://schemas.microsoft.com/office/drawing/2014/main" id="{E0156363-5BBC-4A46-8392-F0834859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321" y="2553695"/>
              <a:ext cx="567771" cy="567771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E376C78-9B2E-42DA-A448-0003E92A0104}"/>
              </a:ext>
            </a:extLst>
          </p:cNvPr>
          <p:cNvGrpSpPr/>
          <p:nvPr/>
        </p:nvGrpSpPr>
        <p:grpSpPr>
          <a:xfrm>
            <a:off x="858824" y="3571311"/>
            <a:ext cx="567771" cy="567771"/>
            <a:chOff x="855321" y="2553695"/>
            <a:chExt cx="567771" cy="56777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E9E6A9-A517-407D-8707-D642940BC909}"/>
                </a:ext>
              </a:extLst>
            </p:cNvPr>
            <p:cNvSpPr/>
            <p:nvPr/>
          </p:nvSpPr>
          <p:spPr>
            <a:xfrm>
              <a:off x="913319" y="2695307"/>
              <a:ext cx="449776" cy="303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A picture containing table, game&#10;&#10;Description automatically generated">
              <a:extLst>
                <a:ext uri="{FF2B5EF4-FFF2-40B4-BE49-F238E27FC236}">
                  <a16:creationId xmlns:a16="http://schemas.microsoft.com/office/drawing/2014/main" id="{0F1324E8-44C0-4F12-AD35-09013580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321" y="2553695"/>
              <a:ext cx="567771" cy="56777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77C568D-4225-4D77-B188-5C85C859497F}"/>
              </a:ext>
            </a:extLst>
          </p:cNvPr>
          <p:cNvGrpSpPr/>
          <p:nvPr/>
        </p:nvGrpSpPr>
        <p:grpSpPr>
          <a:xfrm>
            <a:off x="1029200" y="4606230"/>
            <a:ext cx="567771" cy="567771"/>
            <a:chOff x="855321" y="2553695"/>
            <a:chExt cx="567771" cy="56777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EB09A0-25E7-41FA-ACB4-7036C47E7A4D}"/>
                </a:ext>
              </a:extLst>
            </p:cNvPr>
            <p:cNvSpPr/>
            <p:nvPr/>
          </p:nvSpPr>
          <p:spPr>
            <a:xfrm>
              <a:off x="913319" y="2695307"/>
              <a:ext cx="449776" cy="303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 descr="A picture containing table, game&#10;&#10;Description automatically generated">
              <a:extLst>
                <a:ext uri="{FF2B5EF4-FFF2-40B4-BE49-F238E27FC236}">
                  <a16:creationId xmlns:a16="http://schemas.microsoft.com/office/drawing/2014/main" id="{2241867F-E020-4937-BB81-758EE853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321" y="2553695"/>
              <a:ext cx="567771" cy="567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436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EA8A6-AC07-4C03-9A0D-67C4B170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Accelerate time to market with purpose-built DevOps framework</a:t>
            </a:r>
            <a:br>
              <a:rPr lang="en-US"/>
            </a:b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C57229-02F5-46D3-8238-7AA08FE8F728}"/>
              </a:ext>
            </a:extLst>
          </p:cNvPr>
          <p:cNvGrpSpPr/>
          <p:nvPr/>
        </p:nvGrpSpPr>
        <p:grpSpPr>
          <a:xfrm>
            <a:off x="6504171" y="1323975"/>
            <a:ext cx="5686476" cy="4914900"/>
            <a:chOff x="5989274" y="862182"/>
            <a:chExt cx="6220765" cy="5376693"/>
          </a:xfrm>
        </p:grpSpPr>
        <p:pic>
          <p:nvPicPr>
            <p:cNvPr id="4" name="laptop-01.png" descr="laptop-01.png">
              <a:extLst>
                <a:ext uri="{FF2B5EF4-FFF2-40B4-BE49-F238E27FC236}">
                  <a16:creationId xmlns:a16="http://schemas.microsoft.com/office/drawing/2014/main" id="{BE587880-56D9-4F02-B994-CC9E9606E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028"/>
            <a:stretch/>
          </p:blipFill>
          <p:spPr>
            <a:xfrm>
              <a:off x="5989274" y="862182"/>
              <a:ext cx="6220765" cy="5376693"/>
            </a:xfrm>
            <a:prstGeom prst="rect">
              <a:avLst/>
            </a:prstGeom>
            <a:ln w="12700">
              <a:miter lim="400000"/>
            </a:ln>
            <a:effectLst>
              <a:outerShdw blurRad="317500" rotWithShape="0">
                <a:srgbClr val="000000">
                  <a:alpha val="50186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D092A9-F86B-4C57-BDB5-CE592BB97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70"/>
            <a:stretch/>
          </p:blipFill>
          <p:spPr>
            <a:xfrm>
              <a:off x="7109085" y="1198179"/>
              <a:ext cx="5079740" cy="446164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0E73B0-97C4-4FC1-9993-03B5A63DB4C6}"/>
              </a:ext>
            </a:extLst>
          </p:cNvPr>
          <p:cNvSpPr txBox="1"/>
          <p:nvPr/>
        </p:nvSpPr>
        <p:spPr>
          <a:xfrm>
            <a:off x="250657" y="705186"/>
            <a:ext cx="6253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Cloud Manager for Adobe Experience Manager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4E4512-CA78-4ACB-B0D3-D0A2E7878E2C}"/>
              </a:ext>
            </a:extLst>
          </p:cNvPr>
          <p:cNvSpPr/>
          <p:nvPr/>
        </p:nvSpPr>
        <p:spPr>
          <a:xfrm>
            <a:off x="1998848" y="1355489"/>
            <a:ext cx="3809524" cy="15283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dobe Clean Light" panose="020B0303020404020204" pitchFamily="34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FCD07599-13D4-45D9-A2DD-3F8C46DEB6BB}"/>
              </a:ext>
            </a:extLst>
          </p:cNvPr>
          <p:cNvSpPr/>
          <p:nvPr/>
        </p:nvSpPr>
        <p:spPr>
          <a:xfrm>
            <a:off x="502276" y="1355489"/>
            <a:ext cx="2668952" cy="1528353"/>
          </a:xfrm>
          <a:prstGeom prst="homePlate">
            <a:avLst>
              <a:gd name="adj" fmla="val 2716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lean Light" panose="020B03030204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F45CC7-95A9-4B74-B26C-E1C370AD52FC}"/>
              </a:ext>
            </a:extLst>
          </p:cNvPr>
          <p:cNvSpPr/>
          <p:nvPr/>
        </p:nvSpPr>
        <p:spPr>
          <a:xfrm>
            <a:off x="449918" y="2167033"/>
            <a:ext cx="255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Continuous integration and delivery 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30048F-C5AF-429C-BF67-01C3A1627636}"/>
              </a:ext>
            </a:extLst>
          </p:cNvPr>
          <p:cNvSpPr/>
          <p:nvPr/>
        </p:nvSpPr>
        <p:spPr>
          <a:xfrm>
            <a:off x="3190620" y="1624556"/>
            <a:ext cx="2436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of code to accelerate time to   market for deployment from months/weeks to days/hours.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411999-1C6A-4149-AE63-54042AC26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83" y="1517593"/>
            <a:ext cx="611817" cy="5347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70CB02-28B4-44E7-BBFF-ECB1496FEA7C}"/>
              </a:ext>
            </a:extLst>
          </p:cNvPr>
          <p:cNvSpPr/>
          <p:nvPr/>
        </p:nvSpPr>
        <p:spPr>
          <a:xfrm>
            <a:off x="1916889" y="4664978"/>
            <a:ext cx="3901689" cy="15123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dobe Clean Light" panose="020B0303020404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9E5AD8B-4201-4172-A004-8E2712E2C6AA}"/>
              </a:ext>
            </a:extLst>
          </p:cNvPr>
          <p:cNvSpPr/>
          <p:nvPr/>
        </p:nvSpPr>
        <p:spPr>
          <a:xfrm>
            <a:off x="502276" y="4656998"/>
            <a:ext cx="2668952" cy="1520373"/>
          </a:xfrm>
          <a:prstGeom prst="homePlate">
            <a:avLst>
              <a:gd name="adj" fmla="val 2716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lean Light" panose="020B03030204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F074B8-180D-4073-900F-A1932FDB49DC}"/>
              </a:ext>
            </a:extLst>
          </p:cNvPr>
          <p:cNvSpPr/>
          <p:nvPr/>
        </p:nvSpPr>
        <p:spPr>
          <a:xfrm>
            <a:off x="514924" y="5390957"/>
            <a:ext cx="24173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prstClr val="white"/>
                </a:solidFill>
                <a:latin typeface="+mj-lt"/>
              </a:rPr>
              <a:t>Code inspection, testing and security validation </a:t>
            </a:r>
            <a:endParaRPr lang="en-IN" sz="16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6B382D-0211-41F5-A013-41698B0D3FD0}"/>
              </a:ext>
            </a:extLst>
          </p:cNvPr>
          <p:cNvSpPr/>
          <p:nvPr/>
        </p:nvSpPr>
        <p:spPr>
          <a:xfrm>
            <a:off x="3190620" y="4906179"/>
            <a:ext cx="2436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schemeClr val="bg1"/>
                </a:solidFill>
              </a:rPr>
              <a:t>based on best practices before pushing to production to minimize disruptions.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36BB08-8E5E-4619-8E95-10090B1B795A}"/>
              </a:ext>
            </a:extLst>
          </p:cNvPr>
          <p:cNvSpPr/>
          <p:nvPr/>
        </p:nvSpPr>
        <p:spPr>
          <a:xfrm>
            <a:off x="2061755" y="3025228"/>
            <a:ext cx="3738783" cy="15123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dobe Clean Light" panose="020B0303020404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47CDBF1A-6AA1-4613-B409-A09D57610220}"/>
              </a:ext>
            </a:extLst>
          </p:cNvPr>
          <p:cNvSpPr/>
          <p:nvPr/>
        </p:nvSpPr>
        <p:spPr>
          <a:xfrm>
            <a:off x="502276" y="3025228"/>
            <a:ext cx="2668952" cy="1520373"/>
          </a:xfrm>
          <a:prstGeom prst="homePlate">
            <a:avLst>
              <a:gd name="adj" fmla="val 2716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dobe Clean Light" panose="020B03030204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C35AB9-752E-43E1-8E22-E4031C25FB10}"/>
              </a:ext>
            </a:extLst>
          </p:cNvPr>
          <p:cNvSpPr/>
          <p:nvPr/>
        </p:nvSpPr>
        <p:spPr>
          <a:xfrm>
            <a:off x="502276" y="3789403"/>
            <a:ext cx="23375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prstClr val="white"/>
                </a:solidFill>
                <a:latin typeface="+mj-lt"/>
              </a:rPr>
              <a:t>Automatic, scheduled or manual deployment </a:t>
            </a:r>
            <a:endParaRPr lang="en-IN" sz="16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0F810C-10CB-4BD3-A8B9-D998CB705842}"/>
              </a:ext>
            </a:extLst>
          </p:cNvPr>
          <p:cNvSpPr/>
          <p:nvPr/>
        </p:nvSpPr>
        <p:spPr>
          <a:xfrm>
            <a:off x="3190620" y="3373905"/>
            <a:ext cx="2436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schemeClr val="bg1"/>
                </a:solidFill>
              </a:rPr>
              <a:t>even outside of business hours</a:t>
            </a:r>
            <a:r>
              <a:rPr lang="en-US" sz="1600" b="1">
                <a:solidFill>
                  <a:schemeClr val="bg1"/>
                </a:solidFill>
              </a:rPr>
              <a:t> </a:t>
            </a:r>
            <a:r>
              <a:rPr lang="en-US" sz="1600">
                <a:solidFill>
                  <a:schemeClr val="bg1"/>
                </a:solidFill>
              </a:rPr>
              <a:t>for maximum flexibility and control.</a:t>
            </a:r>
          </a:p>
        </p:txBody>
      </p: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EBF1FD62-6089-4D73-9DAA-37213D33CD1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371364" y="4702988"/>
            <a:ext cx="755703" cy="7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8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34C6-101B-47D9-BD9C-C3E91906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 time to market: Continuous integration and delivery (CI/CD)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FA5561-20C2-44E9-96BC-79941CEAF24D}"/>
              </a:ext>
            </a:extLst>
          </p:cNvPr>
          <p:cNvGrpSpPr/>
          <p:nvPr/>
        </p:nvGrpSpPr>
        <p:grpSpPr>
          <a:xfrm>
            <a:off x="668493" y="1748901"/>
            <a:ext cx="10830746" cy="3449172"/>
            <a:chOff x="280501" y="1507330"/>
            <a:chExt cx="10830746" cy="34491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1240058-5AC0-4EEC-929D-66352D9099E7}"/>
                </a:ext>
              </a:extLst>
            </p:cNvPr>
            <p:cNvGrpSpPr/>
            <p:nvPr/>
          </p:nvGrpSpPr>
          <p:grpSpPr>
            <a:xfrm>
              <a:off x="285608" y="1634263"/>
              <a:ext cx="1881272" cy="943672"/>
              <a:chOff x="2422544" y="2027558"/>
              <a:chExt cx="3296510" cy="165357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82D2702-0E06-46EF-8487-C19D3A9CBD60}"/>
                  </a:ext>
                </a:extLst>
              </p:cNvPr>
              <p:cNvGrpSpPr/>
              <p:nvPr/>
            </p:nvGrpSpPr>
            <p:grpSpPr>
              <a:xfrm>
                <a:off x="2422544" y="2027558"/>
                <a:ext cx="1317467" cy="1651694"/>
                <a:chOff x="827678" y="52519"/>
                <a:chExt cx="1029400" cy="413574"/>
              </a:xfrm>
            </p:grpSpPr>
            <p:sp>
              <p:nvSpPr>
                <p:cNvPr id="69" name="Chevron 20">
                  <a:extLst>
                    <a:ext uri="{FF2B5EF4-FFF2-40B4-BE49-F238E27FC236}">
                      <a16:creationId xmlns:a16="http://schemas.microsoft.com/office/drawing/2014/main" id="{5100CFEF-FB72-428B-A740-4F25D63EC773}"/>
                    </a:ext>
                  </a:extLst>
                </p:cNvPr>
                <p:cNvSpPr/>
                <p:nvPr/>
              </p:nvSpPr>
              <p:spPr>
                <a:xfrm>
                  <a:off x="827678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0" name="Chevron 4">
                  <a:extLst>
                    <a:ext uri="{FF2B5EF4-FFF2-40B4-BE49-F238E27FC236}">
                      <a16:creationId xmlns:a16="http://schemas.microsoft.com/office/drawing/2014/main" id="{D51CA90D-8C50-4E96-B75A-043E3B7733B3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49B54B1-E1D0-4C9A-A73B-BB400D2FFCD3}"/>
                  </a:ext>
                </a:extLst>
              </p:cNvPr>
              <p:cNvGrpSpPr/>
              <p:nvPr/>
            </p:nvGrpSpPr>
            <p:grpSpPr>
              <a:xfrm>
                <a:off x="3411659" y="2027558"/>
                <a:ext cx="1317467" cy="1651694"/>
                <a:chOff x="860279" y="52519"/>
                <a:chExt cx="1029400" cy="413574"/>
              </a:xfrm>
            </p:grpSpPr>
            <p:sp>
              <p:nvSpPr>
                <p:cNvPr id="67" name="Chevron 20">
                  <a:extLst>
                    <a:ext uri="{FF2B5EF4-FFF2-40B4-BE49-F238E27FC236}">
                      <a16:creationId xmlns:a16="http://schemas.microsoft.com/office/drawing/2014/main" id="{45A8F1F3-5BAF-4EF7-92A2-44E0674002C4}"/>
                    </a:ext>
                  </a:extLst>
                </p:cNvPr>
                <p:cNvSpPr/>
                <p:nvPr/>
              </p:nvSpPr>
              <p:spPr>
                <a:xfrm>
                  <a:off x="860279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8" name="Chevron 4">
                  <a:extLst>
                    <a:ext uri="{FF2B5EF4-FFF2-40B4-BE49-F238E27FC236}">
                      <a16:creationId xmlns:a16="http://schemas.microsoft.com/office/drawing/2014/main" id="{AED2E872-6549-4A73-BEE9-C0D19A94BD23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E7E241-C5B8-4515-8295-EBAC7F5CD1B2}"/>
                  </a:ext>
                </a:extLst>
              </p:cNvPr>
              <p:cNvGrpSpPr/>
              <p:nvPr/>
            </p:nvGrpSpPr>
            <p:grpSpPr>
              <a:xfrm>
                <a:off x="4401587" y="2029441"/>
                <a:ext cx="1317467" cy="1651694"/>
                <a:chOff x="827678" y="52519"/>
                <a:chExt cx="1029400" cy="413574"/>
              </a:xfrm>
            </p:grpSpPr>
            <p:sp>
              <p:nvSpPr>
                <p:cNvPr id="65" name="Chevron 20">
                  <a:extLst>
                    <a:ext uri="{FF2B5EF4-FFF2-40B4-BE49-F238E27FC236}">
                      <a16:creationId xmlns:a16="http://schemas.microsoft.com/office/drawing/2014/main" id="{E07D54C0-E160-4145-856C-6A340433C017}"/>
                    </a:ext>
                  </a:extLst>
                </p:cNvPr>
                <p:cNvSpPr/>
                <p:nvPr/>
              </p:nvSpPr>
              <p:spPr>
                <a:xfrm>
                  <a:off x="827678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6" name="Chevron 4">
                  <a:extLst>
                    <a:ext uri="{FF2B5EF4-FFF2-40B4-BE49-F238E27FC236}">
                      <a16:creationId xmlns:a16="http://schemas.microsoft.com/office/drawing/2014/main" id="{755F28ED-817D-4E07-B7BB-21C1695CEA8C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792C99-1D68-4C35-BDFB-766331D722AF}"/>
                </a:ext>
              </a:extLst>
            </p:cNvPr>
            <p:cNvSpPr txBox="1"/>
            <p:nvPr/>
          </p:nvSpPr>
          <p:spPr>
            <a:xfrm>
              <a:off x="2859768" y="1717736"/>
              <a:ext cx="1493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Custom building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D86317-4694-4016-87F8-9689470BA9C7}"/>
                </a:ext>
              </a:extLst>
            </p:cNvPr>
            <p:cNvGrpSpPr/>
            <p:nvPr/>
          </p:nvGrpSpPr>
          <p:grpSpPr>
            <a:xfrm>
              <a:off x="2983105" y="2138384"/>
              <a:ext cx="1317467" cy="1651694"/>
              <a:chOff x="1280160" y="2316303"/>
              <a:chExt cx="1371599" cy="182880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1831915-CA6F-4DC6-AE25-0A9C9A82DDE8}"/>
                  </a:ext>
                </a:extLst>
              </p:cNvPr>
              <p:cNvGrpSpPr/>
              <p:nvPr/>
            </p:nvGrpSpPr>
            <p:grpSpPr>
              <a:xfrm>
                <a:off x="1280160" y="2316303"/>
                <a:ext cx="1371599" cy="1828800"/>
                <a:chOff x="827678" y="52519"/>
                <a:chExt cx="1029400" cy="413574"/>
              </a:xfrm>
            </p:grpSpPr>
            <p:sp>
              <p:nvSpPr>
                <p:cNvPr id="60" name="Chevron 20">
                  <a:extLst>
                    <a:ext uri="{FF2B5EF4-FFF2-40B4-BE49-F238E27FC236}">
                      <a16:creationId xmlns:a16="http://schemas.microsoft.com/office/drawing/2014/main" id="{F8B98CCC-3473-4908-8BF6-40C341ABCC4F}"/>
                    </a:ext>
                  </a:extLst>
                </p:cNvPr>
                <p:cNvSpPr/>
                <p:nvPr/>
              </p:nvSpPr>
              <p:spPr>
                <a:xfrm>
                  <a:off x="827678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" name="Chevron 4">
                  <a:extLst>
                    <a:ext uri="{FF2B5EF4-FFF2-40B4-BE49-F238E27FC236}">
                      <a16:creationId xmlns:a16="http://schemas.microsoft.com/office/drawing/2014/main" id="{25BBEDA0-AD7A-40FC-BC1C-38EA0BBF54E6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070C254-6543-4DDA-9FC9-88B31888D319}"/>
                  </a:ext>
                </a:extLst>
              </p:cNvPr>
              <p:cNvSpPr/>
              <p:nvPr/>
            </p:nvSpPr>
            <p:spPr>
              <a:xfrm>
                <a:off x="1988395" y="2958847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43C5A-3D2D-498B-9383-7A5F8962CB0B}"/>
                </a:ext>
              </a:extLst>
            </p:cNvPr>
            <p:cNvGrpSpPr/>
            <p:nvPr/>
          </p:nvGrpSpPr>
          <p:grpSpPr>
            <a:xfrm>
              <a:off x="290889" y="3265948"/>
              <a:ext cx="1881272" cy="943672"/>
              <a:chOff x="2422544" y="2027558"/>
              <a:chExt cx="3296510" cy="165357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F009C8F-FAC3-4167-B352-C3344D3EE462}"/>
                  </a:ext>
                </a:extLst>
              </p:cNvPr>
              <p:cNvGrpSpPr/>
              <p:nvPr/>
            </p:nvGrpSpPr>
            <p:grpSpPr>
              <a:xfrm>
                <a:off x="2422544" y="2027558"/>
                <a:ext cx="1317467" cy="1651694"/>
                <a:chOff x="827678" y="52519"/>
                <a:chExt cx="1029400" cy="413574"/>
              </a:xfrm>
            </p:grpSpPr>
            <p:sp>
              <p:nvSpPr>
                <p:cNvPr id="56" name="Chevron 20">
                  <a:extLst>
                    <a:ext uri="{FF2B5EF4-FFF2-40B4-BE49-F238E27FC236}">
                      <a16:creationId xmlns:a16="http://schemas.microsoft.com/office/drawing/2014/main" id="{D7816150-2F1F-46AC-83C4-C7C3705ED0AF}"/>
                    </a:ext>
                  </a:extLst>
                </p:cNvPr>
                <p:cNvSpPr/>
                <p:nvPr/>
              </p:nvSpPr>
              <p:spPr>
                <a:xfrm>
                  <a:off x="827678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" name="Chevron 4">
                  <a:extLst>
                    <a:ext uri="{FF2B5EF4-FFF2-40B4-BE49-F238E27FC236}">
                      <a16:creationId xmlns:a16="http://schemas.microsoft.com/office/drawing/2014/main" id="{FCC565CD-E3BF-41EA-BC7C-12274EB31DEA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337A66C-2365-442B-A687-861EFBFC31D2}"/>
                  </a:ext>
                </a:extLst>
              </p:cNvPr>
              <p:cNvGrpSpPr/>
              <p:nvPr/>
            </p:nvGrpSpPr>
            <p:grpSpPr>
              <a:xfrm>
                <a:off x="3411659" y="2027558"/>
                <a:ext cx="1317467" cy="1651694"/>
                <a:chOff x="860279" y="52519"/>
                <a:chExt cx="1029400" cy="413574"/>
              </a:xfrm>
            </p:grpSpPr>
            <p:sp>
              <p:nvSpPr>
                <p:cNvPr id="54" name="Chevron 20">
                  <a:extLst>
                    <a:ext uri="{FF2B5EF4-FFF2-40B4-BE49-F238E27FC236}">
                      <a16:creationId xmlns:a16="http://schemas.microsoft.com/office/drawing/2014/main" id="{749049BA-5310-407D-A9DD-F1DE6D2466F5}"/>
                    </a:ext>
                  </a:extLst>
                </p:cNvPr>
                <p:cNvSpPr/>
                <p:nvPr/>
              </p:nvSpPr>
              <p:spPr>
                <a:xfrm>
                  <a:off x="860279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5" name="Chevron 4">
                  <a:extLst>
                    <a:ext uri="{FF2B5EF4-FFF2-40B4-BE49-F238E27FC236}">
                      <a16:creationId xmlns:a16="http://schemas.microsoft.com/office/drawing/2014/main" id="{D98F3531-CCFE-4182-A7BC-4775A250E0BD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2EDD83F-A4EF-4EC5-9449-FDB617EECCC7}"/>
                  </a:ext>
                </a:extLst>
              </p:cNvPr>
              <p:cNvGrpSpPr/>
              <p:nvPr/>
            </p:nvGrpSpPr>
            <p:grpSpPr>
              <a:xfrm>
                <a:off x="4401587" y="2029441"/>
                <a:ext cx="1317467" cy="1651694"/>
                <a:chOff x="827678" y="52519"/>
                <a:chExt cx="1029400" cy="413574"/>
              </a:xfrm>
            </p:grpSpPr>
            <p:sp>
              <p:nvSpPr>
                <p:cNvPr id="52" name="Chevron 20">
                  <a:extLst>
                    <a:ext uri="{FF2B5EF4-FFF2-40B4-BE49-F238E27FC236}">
                      <a16:creationId xmlns:a16="http://schemas.microsoft.com/office/drawing/2014/main" id="{DF7D7B10-8CAD-42D8-B626-10642CBB6804}"/>
                    </a:ext>
                  </a:extLst>
                </p:cNvPr>
                <p:cNvSpPr/>
                <p:nvPr/>
              </p:nvSpPr>
              <p:spPr>
                <a:xfrm>
                  <a:off x="827678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3" name="Chevron 4">
                  <a:extLst>
                    <a:ext uri="{FF2B5EF4-FFF2-40B4-BE49-F238E27FC236}">
                      <a16:creationId xmlns:a16="http://schemas.microsoft.com/office/drawing/2014/main" id="{0EF2ED79-D8DD-45A2-94F5-FE6CB1E1379C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A85679E-5742-496F-8817-18BE9B6A96EC}"/>
                </a:ext>
              </a:extLst>
            </p:cNvPr>
            <p:cNvSpPr/>
            <p:nvPr/>
          </p:nvSpPr>
          <p:spPr>
            <a:xfrm>
              <a:off x="295107" y="1806839"/>
              <a:ext cx="1398824" cy="494201"/>
            </a:xfrm>
            <a:prstGeom prst="roundRect">
              <a:avLst/>
            </a:prstGeom>
            <a:solidFill>
              <a:schemeClr val="tx2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Adobe release orchestration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E99F3C-3B20-4FE4-A9C4-742A252AE47A}"/>
                </a:ext>
              </a:extLst>
            </p:cNvPr>
            <p:cNvSpPr/>
            <p:nvPr/>
          </p:nvSpPr>
          <p:spPr>
            <a:xfrm>
              <a:off x="280501" y="3446094"/>
              <a:ext cx="1398824" cy="494201"/>
            </a:xfrm>
            <a:prstGeom prst="roundRect">
              <a:avLst/>
            </a:prstGeom>
            <a:solidFill>
              <a:schemeClr val="accent6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Custom code CI/CD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487C40C-E516-4676-80D7-4736CD5CF178}"/>
                </a:ext>
              </a:extLst>
            </p:cNvPr>
            <p:cNvCxnSpPr>
              <a:stCxn id="66" idx="3"/>
              <a:endCxn id="53" idx="3"/>
            </p:cNvCxnSpPr>
            <p:nvPr/>
          </p:nvCxnSpPr>
          <p:spPr>
            <a:xfrm>
              <a:off x="2166415" y="2106637"/>
              <a:ext cx="5281" cy="1631685"/>
            </a:xfrm>
            <a:prstGeom prst="bentConnector3">
              <a:avLst>
                <a:gd name="adj1" fmla="val 8064855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777F79-99B0-4EAA-ACDC-F3D83ED73805}"/>
                </a:ext>
              </a:extLst>
            </p:cNvPr>
            <p:cNvCxnSpPr/>
            <p:nvPr/>
          </p:nvCxnSpPr>
          <p:spPr>
            <a:xfrm>
              <a:off x="2578608" y="2922479"/>
              <a:ext cx="407774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70A2FE-AE95-42AB-A210-3E3FF948452C}"/>
                </a:ext>
              </a:extLst>
            </p:cNvPr>
            <p:cNvSpPr/>
            <p:nvPr/>
          </p:nvSpPr>
          <p:spPr>
            <a:xfrm>
              <a:off x="4354559" y="2138384"/>
              <a:ext cx="1286175" cy="15994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DA286D1-074B-4D20-B38F-D954FCD1FE33}"/>
                </a:ext>
              </a:extLst>
            </p:cNvPr>
            <p:cNvSpPr/>
            <p:nvPr/>
          </p:nvSpPr>
          <p:spPr>
            <a:xfrm>
              <a:off x="4463462" y="3011869"/>
              <a:ext cx="1068369" cy="60808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Custom code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638B644-D99B-40C2-A860-9DE3CA45C1A9}"/>
                </a:ext>
              </a:extLst>
            </p:cNvPr>
            <p:cNvSpPr/>
            <p:nvPr/>
          </p:nvSpPr>
          <p:spPr>
            <a:xfrm>
              <a:off x="4463461" y="2240314"/>
              <a:ext cx="1068370" cy="608083"/>
            </a:xfrm>
            <a:prstGeom prst="roundRect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Baseline AEM release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124C30-F7C7-4C54-87F6-7E835D6BA721}"/>
                </a:ext>
              </a:extLst>
            </p:cNvPr>
            <p:cNvSpPr txBox="1"/>
            <p:nvPr/>
          </p:nvSpPr>
          <p:spPr>
            <a:xfrm>
              <a:off x="4378329" y="1521596"/>
              <a:ext cx="1532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Per tenant immutable image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CFC35E-D758-4CD1-AB2C-083C32DAAB7C}"/>
                </a:ext>
              </a:extLst>
            </p:cNvPr>
            <p:cNvGrpSpPr/>
            <p:nvPr/>
          </p:nvGrpSpPr>
          <p:grpSpPr>
            <a:xfrm>
              <a:off x="6058473" y="2126976"/>
              <a:ext cx="1317467" cy="1651694"/>
              <a:chOff x="1280160" y="2316303"/>
              <a:chExt cx="1371599" cy="182880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896B8B0-48B6-4F92-9AC9-8509AFDCFF17}"/>
                  </a:ext>
                </a:extLst>
              </p:cNvPr>
              <p:cNvGrpSpPr/>
              <p:nvPr/>
            </p:nvGrpSpPr>
            <p:grpSpPr>
              <a:xfrm>
                <a:off x="1280160" y="2316303"/>
                <a:ext cx="1371599" cy="1828800"/>
                <a:chOff x="827678" y="52519"/>
                <a:chExt cx="1029400" cy="413574"/>
              </a:xfrm>
            </p:grpSpPr>
            <p:sp>
              <p:nvSpPr>
                <p:cNvPr id="47" name="Chevron 20">
                  <a:extLst>
                    <a:ext uri="{FF2B5EF4-FFF2-40B4-BE49-F238E27FC236}">
                      <a16:creationId xmlns:a16="http://schemas.microsoft.com/office/drawing/2014/main" id="{34B6E289-A755-4F3E-B099-08B7635C627A}"/>
                    </a:ext>
                  </a:extLst>
                </p:cNvPr>
                <p:cNvSpPr/>
                <p:nvPr/>
              </p:nvSpPr>
              <p:spPr>
                <a:xfrm>
                  <a:off x="827678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8" name="Chevron 4">
                  <a:extLst>
                    <a:ext uri="{FF2B5EF4-FFF2-40B4-BE49-F238E27FC236}">
                      <a16:creationId xmlns:a16="http://schemas.microsoft.com/office/drawing/2014/main" id="{9E70E6B4-A06B-406A-AE41-BF015F640D06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5801976-8283-4C6E-BE11-960DD9D5C217}"/>
                  </a:ext>
                </a:extLst>
              </p:cNvPr>
              <p:cNvSpPr/>
              <p:nvPr/>
            </p:nvSpPr>
            <p:spPr>
              <a:xfrm>
                <a:off x="1988395" y="2958847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3EC11E-1B46-4379-80DE-843FFBC665A8}"/>
                </a:ext>
              </a:extLst>
            </p:cNvPr>
            <p:cNvGrpSpPr/>
            <p:nvPr/>
          </p:nvGrpSpPr>
          <p:grpSpPr>
            <a:xfrm>
              <a:off x="7071860" y="2135589"/>
              <a:ext cx="1317467" cy="1651694"/>
              <a:chOff x="1280160" y="2316303"/>
              <a:chExt cx="1371599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D7FF9B0-7C4B-429C-A4FD-C7559D3CB1B5}"/>
                  </a:ext>
                </a:extLst>
              </p:cNvPr>
              <p:cNvGrpSpPr/>
              <p:nvPr/>
            </p:nvGrpSpPr>
            <p:grpSpPr>
              <a:xfrm>
                <a:off x="1280160" y="2316303"/>
                <a:ext cx="1371599" cy="1828800"/>
                <a:chOff x="827678" y="52519"/>
                <a:chExt cx="1029400" cy="413574"/>
              </a:xfrm>
            </p:grpSpPr>
            <p:sp>
              <p:nvSpPr>
                <p:cNvPr id="43" name="Chevron 20">
                  <a:extLst>
                    <a:ext uri="{FF2B5EF4-FFF2-40B4-BE49-F238E27FC236}">
                      <a16:creationId xmlns:a16="http://schemas.microsoft.com/office/drawing/2014/main" id="{B9667CD0-250C-4B7B-816F-B1F6375D6BE7}"/>
                    </a:ext>
                  </a:extLst>
                </p:cNvPr>
                <p:cNvSpPr/>
                <p:nvPr/>
              </p:nvSpPr>
              <p:spPr>
                <a:xfrm>
                  <a:off x="827678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4" name="Chevron 4">
                  <a:extLst>
                    <a:ext uri="{FF2B5EF4-FFF2-40B4-BE49-F238E27FC236}">
                      <a16:creationId xmlns:a16="http://schemas.microsoft.com/office/drawing/2014/main" id="{06AE4830-1EEB-456E-AD5D-08B7E7E4E120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422E6F4-1721-404E-9372-D29B93F3FAE0}"/>
                  </a:ext>
                </a:extLst>
              </p:cNvPr>
              <p:cNvSpPr/>
              <p:nvPr/>
            </p:nvSpPr>
            <p:spPr>
              <a:xfrm>
                <a:off x="1988395" y="2958847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A18F32-F983-4961-8BA6-E6FF3FA2ADBE}"/>
                </a:ext>
              </a:extLst>
            </p:cNvPr>
            <p:cNvSpPr txBox="1"/>
            <p:nvPr/>
          </p:nvSpPr>
          <p:spPr>
            <a:xfrm>
              <a:off x="5943266" y="1520646"/>
              <a:ext cx="1317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Stage deployment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C23806-6063-42C0-9654-9EFBC950B1ED}"/>
                </a:ext>
              </a:extLst>
            </p:cNvPr>
            <p:cNvSpPr txBox="1"/>
            <p:nvPr/>
          </p:nvSpPr>
          <p:spPr>
            <a:xfrm>
              <a:off x="7009196" y="1507330"/>
              <a:ext cx="1317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Functional testing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D73430-43B6-483F-B998-5FD1FB2C0BB8}"/>
                </a:ext>
              </a:extLst>
            </p:cNvPr>
            <p:cNvGrpSpPr/>
            <p:nvPr/>
          </p:nvGrpSpPr>
          <p:grpSpPr>
            <a:xfrm>
              <a:off x="8042961" y="2135589"/>
              <a:ext cx="1317467" cy="1651694"/>
              <a:chOff x="1280160" y="2316303"/>
              <a:chExt cx="1371599" cy="18288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0E44D27-57B5-4498-83B7-C9788EC410EA}"/>
                  </a:ext>
                </a:extLst>
              </p:cNvPr>
              <p:cNvGrpSpPr/>
              <p:nvPr/>
            </p:nvGrpSpPr>
            <p:grpSpPr>
              <a:xfrm>
                <a:off x="1280160" y="2316303"/>
                <a:ext cx="1371599" cy="1828800"/>
                <a:chOff x="827678" y="52519"/>
                <a:chExt cx="1029400" cy="413574"/>
              </a:xfrm>
            </p:grpSpPr>
            <p:sp>
              <p:nvSpPr>
                <p:cNvPr id="39" name="Chevron 20">
                  <a:extLst>
                    <a:ext uri="{FF2B5EF4-FFF2-40B4-BE49-F238E27FC236}">
                      <a16:creationId xmlns:a16="http://schemas.microsoft.com/office/drawing/2014/main" id="{0F827157-5551-4D11-90E5-0BC99D59BAD2}"/>
                    </a:ext>
                  </a:extLst>
                </p:cNvPr>
                <p:cNvSpPr/>
                <p:nvPr/>
              </p:nvSpPr>
              <p:spPr>
                <a:xfrm>
                  <a:off x="827678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0" name="Chevron 4">
                  <a:extLst>
                    <a:ext uri="{FF2B5EF4-FFF2-40B4-BE49-F238E27FC236}">
                      <a16:creationId xmlns:a16="http://schemas.microsoft.com/office/drawing/2014/main" id="{91E90BF9-C356-4A63-A704-9E904083DCF6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7BCF518-F72A-4431-A270-560751105B67}"/>
                  </a:ext>
                </a:extLst>
              </p:cNvPr>
              <p:cNvSpPr/>
              <p:nvPr/>
            </p:nvSpPr>
            <p:spPr>
              <a:xfrm>
                <a:off x="1988395" y="2958847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90E869-04CD-4DA7-869C-0D92D8FF8D46}"/>
                </a:ext>
              </a:extLst>
            </p:cNvPr>
            <p:cNvSpPr txBox="1"/>
            <p:nvPr/>
          </p:nvSpPr>
          <p:spPr>
            <a:xfrm>
              <a:off x="7991710" y="1520476"/>
              <a:ext cx="1385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Experience audit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f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or performance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374712-0D91-4D96-B1A2-4324EF966271}"/>
                </a:ext>
              </a:extLst>
            </p:cNvPr>
            <p:cNvGrpSpPr/>
            <p:nvPr/>
          </p:nvGrpSpPr>
          <p:grpSpPr>
            <a:xfrm>
              <a:off x="9630756" y="2123985"/>
              <a:ext cx="1317467" cy="1651694"/>
              <a:chOff x="1280160" y="2316303"/>
              <a:chExt cx="1371599" cy="18288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E6CAD2-F286-44DB-B976-FA075FCBCF69}"/>
                  </a:ext>
                </a:extLst>
              </p:cNvPr>
              <p:cNvGrpSpPr/>
              <p:nvPr/>
            </p:nvGrpSpPr>
            <p:grpSpPr>
              <a:xfrm>
                <a:off x="1280160" y="2316303"/>
                <a:ext cx="1371599" cy="1828800"/>
                <a:chOff x="827678" y="52519"/>
                <a:chExt cx="1029400" cy="413574"/>
              </a:xfrm>
            </p:grpSpPr>
            <p:sp>
              <p:nvSpPr>
                <p:cNvPr id="35" name="Chevron 20">
                  <a:extLst>
                    <a:ext uri="{FF2B5EF4-FFF2-40B4-BE49-F238E27FC236}">
                      <a16:creationId xmlns:a16="http://schemas.microsoft.com/office/drawing/2014/main" id="{0F1F077D-7C96-4B55-A547-66C922404DAB}"/>
                    </a:ext>
                  </a:extLst>
                </p:cNvPr>
                <p:cNvSpPr/>
                <p:nvPr/>
              </p:nvSpPr>
              <p:spPr>
                <a:xfrm>
                  <a:off x="827678" y="52519"/>
                  <a:ext cx="1029400" cy="394010"/>
                </a:xfrm>
                <a:prstGeom prst="chevron">
                  <a:avLst>
                    <a:gd name="adj" fmla="val 45255"/>
                  </a:avLst>
                </a:prstGeom>
                <a:solidFill>
                  <a:schemeClr val="bg2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6" name="Chevron 4">
                  <a:extLst>
                    <a:ext uri="{FF2B5EF4-FFF2-40B4-BE49-F238E27FC236}">
                      <a16:creationId xmlns:a16="http://schemas.microsoft.com/office/drawing/2014/main" id="{97B73C35-4B91-41F5-A422-745D7C1747AC}"/>
                    </a:ext>
                  </a:extLst>
                </p:cNvPr>
                <p:cNvSpPr/>
                <p:nvPr/>
              </p:nvSpPr>
              <p:spPr>
                <a:xfrm>
                  <a:off x="1034465" y="52519"/>
                  <a:ext cx="821977" cy="41357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1828800" rIns="0" bIns="21330" numCol="1" spcCol="1270" anchor="t" anchorCtr="0">
                  <a:noAutofit/>
                </a:bodyPr>
                <a:lstStyle/>
                <a:p>
                  <a:pPr marL="0" marR="0" lvl="0" indent="0" algn="ctr" defTabSz="355493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6EB045-E702-46EB-BC69-924228D30E7B}"/>
                  </a:ext>
                </a:extLst>
              </p:cNvPr>
              <p:cNvSpPr/>
              <p:nvPr/>
            </p:nvSpPr>
            <p:spPr>
              <a:xfrm>
                <a:off x="1988395" y="2958847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5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C6A11C-12C9-437F-8D31-B5458499D41F}"/>
                </a:ext>
              </a:extLst>
            </p:cNvPr>
            <p:cNvSpPr txBox="1"/>
            <p:nvPr/>
          </p:nvSpPr>
          <p:spPr>
            <a:xfrm>
              <a:off x="9551054" y="1517727"/>
              <a:ext cx="1317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Production deployment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5B6DCBA-48B7-4145-9EF5-6B025CDEA0F0}"/>
                </a:ext>
              </a:extLst>
            </p:cNvPr>
            <p:cNvCxnSpPr/>
            <p:nvPr/>
          </p:nvCxnSpPr>
          <p:spPr>
            <a:xfrm>
              <a:off x="5686638" y="2897432"/>
              <a:ext cx="407774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B6736BB-5BFC-4F24-8BDF-A37C6D03D48D}"/>
                </a:ext>
              </a:extLst>
            </p:cNvPr>
            <p:cNvCxnSpPr/>
            <p:nvPr/>
          </p:nvCxnSpPr>
          <p:spPr>
            <a:xfrm>
              <a:off x="9354907" y="2938084"/>
              <a:ext cx="407774" cy="0"/>
            </a:xfrm>
            <a:prstGeom prst="straightConnector1">
              <a:avLst/>
            </a:prstGeom>
            <a:ln w="19050">
              <a:solidFill>
                <a:srgbClr val="F667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6600A00-A4EB-44B7-8FE9-A12A9015AC6B}"/>
                </a:ext>
              </a:extLst>
            </p:cNvPr>
            <p:cNvGrpSpPr/>
            <p:nvPr/>
          </p:nvGrpSpPr>
          <p:grpSpPr>
            <a:xfrm>
              <a:off x="3055360" y="4100913"/>
              <a:ext cx="2631277" cy="855589"/>
              <a:chOff x="3055360" y="4100913"/>
              <a:chExt cx="2631277" cy="855589"/>
            </a:xfrm>
          </p:grpSpPr>
          <p:sp>
            <p:nvSpPr>
              <p:cNvPr id="31" name="Rounded Rectangle 38">
                <a:extLst>
                  <a:ext uri="{FF2B5EF4-FFF2-40B4-BE49-F238E27FC236}">
                    <a16:creationId xmlns:a16="http://schemas.microsoft.com/office/drawing/2014/main" id="{70BE8562-21CE-4F80-A6FF-301AC65436B0}"/>
                  </a:ext>
                </a:extLst>
              </p:cNvPr>
              <p:cNvSpPr/>
              <p:nvPr/>
            </p:nvSpPr>
            <p:spPr>
              <a:xfrm>
                <a:off x="3570792" y="4465396"/>
                <a:ext cx="1600414" cy="49110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2"/>
                    </a:solidFill>
                  </a:rPr>
                  <a:t>Non-Production Environment</a:t>
                </a:r>
              </a:p>
            </p:txBody>
          </p:sp>
          <p:sp>
            <p:nvSpPr>
              <p:cNvPr id="32" name="Right Brace 31">
                <a:extLst>
                  <a:ext uri="{FF2B5EF4-FFF2-40B4-BE49-F238E27FC236}">
                    <a16:creationId xmlns:a16="http://schemas.microsoft.com/office/drawing/2014/main" id="{25ED3877-1176-4A5F-9D80-B06BADDA53F4}"/>
                  </a:ext>
                </a:extLst>
              </p:cNvPr>
              <p:cNvSpPr/>
              <p:nvPr/>
            </p:nvSpPr>
            <p:spPr>
              <a:xfrm rot="5400000">
                <a:off x="4219979" y="2936294"/>
                <a:ext cx="302040" cy="2631277"/>
              </a:xfrm>
              <a:prstGeom prst="rightBrac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249" tIns="45623" rIns="91249" bIns="45623" numCol="1" spcCol="38100" rtlCol="0" anchor="t">
                <a:noAutofit/>
              </a:bodyPr>
              <a:lstStyle/>
              <a:p>
                <a:pPr defTabSz="912480" latinLnBrk="1" hangingPunct="0"/>
                <a:endParaRPr lang="en-US" sz="1796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C7F1E34C-039C-4096-9DA6-7D3D7DE5D650}"/>
                </a:ext>
              </a:extLst>
            </p:cNvPr>
            <p:cNvSpPr/>
            <p:nvPr/>
          </p:nvSpPr>
          <p:spPr>
            <a:xfrm>
              <a:off x="6903392" y="4454714"/>
              <a:ext cx="1600414" cy="491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Staging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Environment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1CA59F36-9FE8-483F-8692-5FB072608E32}"/>
                </a:ext>
              </a:extLst>
            </p:cNvPr>
            <p:cNvSpPr/>
            <p:nvPr/>
          </p:nvSpPr>
          <p:spPr>
            <a:xfrm rot="5400000">
              <a:off x="7536213" y="2667842"/>
              <a:ext cx="334773" cy="3218376"/>
            </a:xfrm>
            <a:prstGeom prst="rightBrace">
              <a:avLst>
                <a:gd name="adj1" fmla="val 0"/>
                <a:gd name="adj2" fmla="val 50000"/>
              </a:avLst>
            </a:prstGeom>
            <a:noFill/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249" tIns="45623" rIns="91249" bIns="45623" numCol="1" spcCol="38100" rtlCol="0" anchor="t">
              <a:noAutofit/>
            </a:bodyPr>
            <a:lstStyle/>
            <a:p>
              <a:pPr defTabSz="912480" latinLnBrk="1" hangingPunct="0"/>
              <a:endParaRPr lang="en-US" sz="1796">
                <a:solidFill>
                  <a:schemeClr val="tx2"/>
                </a:solidFill>
              </a:endParaRPr>
            </a:p>
          </p:txBody>
        </p:sp>
        <p:sp>
          <p:nvSpPr>
            <p:cNvPr id="29" name="Rounded Rectangle 38">
              <a:extLst>
                <a:ext uri="{FF2B5EF4-FFF2-40B4-BE49-F238E27FC236}">
                  <a16:creationId xmlns:a16="http://schemas.microsoft.com/office/drawing/2014/main" id="{2BEE1E4C-5F30-4CDC-88C2-AB74000F8BB9}"/>
                </a:ext>
              </a:extLst>
            </p:cNvPr>
            <p:cNvSpPr/>
            <p:nvPr/>
          </p:nvSpPr>
          <p:spPr>
            <a:xfrm>
              <a:off x="9510833" y="4404456"/>
              <a:ext cx="1600414" cy="491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Production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Environment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8F0B19BF-1219-4FAA-B56E-4209CBF4744D}"/>
                </a:ext>
              </a:extLst>
            </p:cNvPr>
            <p:cNvSpPr/>
            <p:nvPr/>
          </p:nvSpPr>
          <p:spPr>
            <a:xfrm rot="5400000">
              <a:off x="10157944" y="3623589"/>
              <a:ext cx="284841" cy="1273888"/>
            </a:xfrm>
            <a:prstGeom prst="rightBrace">
              <a:avLst>
                <a:gd name="adj1" fmla="val 0"/>
                <a:gd name="adj2" fmla="val 50000"/>
              </a:avLst>
            </a:prstGeom>
            <a:noFill/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249" tIns="45623" rIns="91249" bIns="45623" numCol="1" spcCol="38100" rtlCol="0" anchor="t">
              <a:noAutofit/>
            </a:bodyPr>
            <a:lstStyle/>
            <a:p>
              <a:pPr defTabSz="912480" latinLnBrk="1" hangingPunct="0"/>
              <a:endParaRPr lang="en-US" sz="1796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709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FE7EEB-4F97-44BD-BF9B-692E57F42FF7}"/>
              </a:ext>
            </a:extLst>
          </p:cNvPr>
          <p:cNvSpPr/>
          <p:nvPr/>
        </p:nvSpPr>
        <p:spPr>
          <a:xfrm>
            <a:off x="0" y="1126063"/>
            <a:ext cx="12192000" cy="5156689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B8AF7-1D36-44D2-9D6D-6139D2F5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Audit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9DD5F-0392-4C5D-B9BB-747AB2651B4C}"/>
              </a:ext>
            </a:extLst>
          </p:cNvPr>
          <p:cNvSpPr txBox="1"/>
          <p:nvPr/>
        </p:nvSpPr>
        <p:spPr>
          <a:xfrm>
            <a:off x="310896" y="673925"/>
            <a:ext cx="8028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Automatically validate content quality and performance prior to every update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2C75C0-0636-432F-B6A1-53D349733F9A}"/>
              </a:ext>
            </a:extLst>
          </p:cNvPr>
          <p:cNvGrpSpPr/>
          <p:nvPr/>
        </p:nvGrpSpPr>
        <p:grpSpPr>
          <a:xfrm>
            <a:off x="206990" y="1432803"/>
            <a:ext cx="6031356" cy="2919986"/>
            <a:chOff x="-1" y="1072544"/>
            <a:chExt cx="8030605" cy="388789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693496D-ACD3-47BA-9EF7-195E264BFE0C}"/>
                </a:ext>
              </a:extLst>
            </p:cNvPr>
            <p:cNvSpPr/>
            <p:nvPr/>
          </p:nvSpPr>
          <p:spPr>
            <a:xfrm>
              <a:off x="6165119" y="2669501"/>
              <a:ext cx="595967" cy="33262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23E25F5-8431-484A-AF03-622CDAA4C882}"/>
                </a:ext>
              </a:extLst>
            </p:cNvPr>
            <p:cNvGrpSpPr/>
            <p:nvPr/>
          </p:nvGrpSpPr>
          <p:grpSpPr>
            <a:xfrm>
              <a:off x="2289645" y="1072544"/>
              <a:ext cx="3887892" cy="3887892"/>
              <a:chOff x="3170172" y="418973"/>
              <a:chExt cx="2668031" cy="266803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B22593A-84B9-4388-B8DA-B7F801D403C7}"/>
                  </a:ext>
                </a:extLst>
              </p:cNvPr>
              <p:cNvSpPr/>
              <p:nvPr/>
            </p:nvSpPr>
            <p:spPr>
              <a:xfrm>
                <a:off x="3170172" y="418973"/>
                <a:ext cx="2668031" cy="2668031"/>
              </a:xfrm>
              <a:prstGeom prst="ellipse">
                <a:avLst/>
              </a:prstGeom>
              <a:solidFill>
                <a:schemeClr val="accent4">
                  <a:lumMod val="50000"/>
                  <a:alpha val="12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" panose="020B0503020404020204" pitchFamily="34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D4F01ED-87C5-44F5-B4FE-B520DACD318D}"/>
                  </a:ext>
                </a:extLst>
              </p:cNvPr>
              <p:cNvGrpSpPr/>
              <p:nvPr/>
            </p:nvGrpSpPr>
            <p:grpSpPr>
              <a:xfrm>
                <a:off x="3524030" y="761387"/>
                <a:ext cx="2205365" cy="2215738"/>
                <a:chOff x="3539900" y="1188309"/>
                <a:chExt cx="2396059" cy="2407330"/>
              </a:xfrm>
            </p:grpSpPr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A65FEC46-2706-4A7E-ACFA-E6CEAFB2653D}"/>
                    </a:ext>
                  </a:extLst>
                </p:cNvPr>
                <p:cNvSpPr/>
                <p:nvPr/>
              </p:nvSpPr>
              <p:spPr>
                <a:xfrm rot="7200000">
                  <a:off x="3578894" y="1251915"/>
                  <a:ext cx="2041163" cy="2041163"/>
                </a:xfrm>
                <a:prstGeom prst="arc">
                  <a:avLst>
                    <a:gd name="adj1" fmla="val 13037108"/>
                    <a:gd name="adj2" fmla="val 20341672"/>
                  </a:avLst>
                </a:prstGeom>
                <a:noFill/>
                <a:ln w="307975" cap="flat" cmpd="sng" algn="ctr">
                  <a:gradFill flip="none" rotWithShape="1">
                    <a:gsLst>
                      <a:gs pos="58000">
                        <a:schemeClr val="accent6"/>
                      </a:gs>
                      <a:gs pos="93000">
                        <a:srgbClr val="FF8700">
                          <a:lumMod val="50000"/>
                        </a:srgbClr>
                      </a:gs>
                    </a:gsLst>
                    <a:lin ang="9000000" scaled="0"/>
                    <a:tileRect/>
                  </a:gradFill>
                  <a:prstDash val="solid"/>
                  <a:tailEnd type="none" w="med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4" name="Arc 13">
                  <a:extLst>
                    <a:ext uri="{FF2B5EF4-FFF2-40B4-BE49-F238E27FC236}">
                      <a16:creationId xmlns:a16="http://schemas.microsoft.com/office/drawing/2014/main" id="{37F47882-CBE6-4025-8D32-651F13DF50EA}"/>
                    </a:ext>
                  </a:extLst>
                </p:cNvPr>
                <p:cNvSpPr/>
                <p:nvPr/>
              </p:nvSpPr>
              <p:spPr>
                <a:xfrm>
                  <a:off x="3578894" y="1251915"/>
                  <a:ext cx="2041163" cy="2041163"/>
                </a:xfrm>
                <a:prstGeom prst="arc">
                  <a:avLst>
                    <a:gd name="adj1" fmla="val 13124794"/>
                    <a:gd name="adj2" fmla="val 20319424"/>
                  </a:avLst>
                </a:prstGeom>
                <a:noFill/>
                <a:ln w="307975" cap="flat" cmpd="sng" algn="ctr">
                  <a:gradFill flip="none" rotWithShape="1">
                    <a:gsLst>
                      <a:gs pos="58000">
                        <a:schemeClr val="accent6"/>
                      </a:gs>
                      <a:gs pos="93000">
                        <a:srgbClr val="FF6800">
                          <a:lumMod val="50000"/>
                        </a:srgbClr>
                      </a:gs>
                    </a:gsLst>
                    <a:lin ang="9000000" scaled="0"/>
                    <a:tileRect/>
                  </a:gradFill>
                  <a:prstDash val="solid"/>
                  <a:tailEnd type="none" w="med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5" name="Arc 14">
                  <a:extLst>
                    <a:ext uri="{FF2B5EF4-FFF2-40B4-BE49-F238E27FC236}">
                      <a16:creationId xmlns:a16="http://schemas.microsoft.com/office/drawing/2014/main" id="{9C967721-6A16-41AC-9ADC-02351788CAA8}"/>
                    </a:ext>
                  </a:extLst>
                </p:cNvPr>
                <p:cNvSpPr/>
                <p:nvPr/>
              </p:nvSpPr>
              <p:spPr>
                <a:xfrm rot="14400000">
                  <a:off x="3578894" y="1251915"/>
                  <a:ext cx="2041163" cy="2041163"/>
                </a:xfrm>
                <a:prstGeom prst="arc">
                  <a:avLst>
                    <a:gd name="adj1" fmla="val 13009644"/>
                    <a:gd name="adj2" fmla="val 20438234"/>
                  </a:avLst>
                </a:prstGeom>
                <a:noFill/>
                <a:ln w="307975" cap="flat" cmpd="sng" algn="ctr">
                  <a:gradFill flip="none" rotWithShape="1">
                    <a:gsLst>
                      <a:gs pos="58000">
                        <a:schemeClr val="accent6"/>
                      </a:gs>
                      <a:gs pos="93000">
                        <a:srgbClr val="FFA200">
                          <a:lumMod val="50000"/>
                        </a:srgbClr>
                      </a:gs>
                    </a:gsLst>
                    <a:lin ang="9000000" scaled="0"/>
                    <a:tileRect/>
                  </a:gradFill>
                  <a:prstDash val="solid"/>
                  <a:tailEnd type="none" w="med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2EE6E67C-582D-4F6E-A93E-16323871F021}"/>
                    </a:ext>
                  </a:extLst>
                </p:cNvPr>
                <p:cNvSpPr/>
                <p:nvPr/>
              </p:nvSpPr>
              <p:spPr>
                <a:xfrm rot="9936452">
                  <a:off x="5181733" y="1772462"/>
                  <a:ext cx="754226" cy="496035"/>
                </a:xfrm>
                <a:prstGeom prst="triangl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7" name="Isosceles Triangle 16">
                  <a:extLst>
                    <a:ext uri="{FF2B5EF4-FFF2-40B4-BE49-F238E27FC236}">
                      <a16:creationId xmlns:a16="http://schemas.microsoft.com/office/drawing/2014/main" id="{6DF0F362-E989-44BC-8286-55044EDB6C6A}"/>
                    </a:ext>
                  </a:extLst>
                </p:cNvPr>
                <p:cNvSpPr/>
                <p:nvPr/>
              </p:nvSpPr>
              <p:spPr>
                <a:xfrm rot="2734381">
                  <a:off x="3532432" y="1317404"/>
                  <a:ext cx="754226" cy="496035"/>
                </a:xfrm>
                <a:prstGeom prst="triangl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04ADD926-68B4-4CE1-97D0-B4C59F700DFE}"/>
                    </a:ext>
                  </a:extLst>
                </p:cNvPr>
                <p:cNvSpPr/>
                <p:nvPr/>
              </p:nvSpPr>
              <p:spPr>
                <a:xfrm rot="17179612">
                  <a:off x="3959244" y="2970508"/>
                  <a:ext cx="754226" cy="496035"/>
                </a:xfrm>
                <a:prstGeom prst="triangl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ACBD55-C380-4249-89C3-E115594E6E1F}"/>
                    </a:ext>
                  </a:extLst>
                </p:cNvPr>
                <p:cNvSpPr txBox="1"/>
                <p:nvPr/>
              </p:nvSpPr>
              <p:spPr>
                <a:xfrm rot="5003923">
                  <a:off x="3571589" y="1228378"/>
                  <a:ext cx="2093976" cy="2093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ArchDown">
                    <a:avLst/>
                  </a:prstTxWarp>
                  <a:spAutoFit/>
                </a:bodyPr>
                <a:lstStyle/>
                <a:p>
                  <a:pPr lvl="0" algn="ctr" defTabSz="1219170"/>
                  <a:r>
                    <a:rPr lang="en-US" sz="1050" kern="0" dirty="0">
                      <a:solidFill>
                        <a:srgbClr val="FFFFFF"/>
                      </a:solidFill>
                      <a:latin typeface="Adobe Clean" panose="020B0503020404020204" pitchFamily="34" charset="0"/>
                    </a:rPr>
                    <a:t>3. Guidance to improve quality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F37322-DB99-407A-AECF-14AE878693D9}"/>
                    </a:ext>
                  </a:extLst>
                </p:cNvPr>
                <p:cNvSpPr txBox="1"/>
                <p:nvPr/>
              </p:nvSpPr>
              <p:spPr>
                <a:xfrm rot="19588722">
                  <a:off x="3539900" y="1207953"/>
                  <a:ext cx="2093976" cy="2093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ArchDown">
                    <a:avLst/>
                  </a:prstTxWarp>
                  <a:spAutoFit/>
                </a:bodyPr>
                <a:lstStyle/>
                <a:p>
                  <a:pPr marL="0" marR="0" lvl="0" indent="0" algn="ctr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00" kern="0" dirty="0">
                      <a:solidFill>
                        <a:srgbClr val="FFFFFF"/>
                      </a:solidFill>
                      <a:latin typeface="Adobe Clean" panose="020B0503020404020204" pitchFamily="34" charset="0"/>
                    </a:rPr>
                    <a:t>2. Compare with benchmarks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973F573-1724-46ED-AE3D-4D5AA54A9868}"/>
                    </a:ext>
                  </a:extLst>
                </p:cNvPr>
                <p:cNvSpPr txBox="1"/>
                <p:nvPr/>
              </p:nvSpPr>
              <p:spPr>
                <a:xfrm rot="1278783">
                  <a:off x="3607861" y="1263040"/>
                  <a:ext cx="1992856" cy="19928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ctr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" panose="020B0503020404020204" pitchFamily="34" charset="0"/>
                    </a:rPr>
                    <a:t>1. Measure site quality and performance</a:t>
                  </a:r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0370ED-29ED-4088-B274-99471102B179}"/>
                </a:ext>
              </a:extLst>
            </p:cNvPr>
            <p:cNvSpPr/>
            <p:nvPr/>
          </p:nvSpPr>
          <p:spPr>
            <a:xfrm>
              <a:off x="3492802" y="2687653"/>
              <a:ext cx="1437247" cy="58361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 defTabSz="1219170">
                <a:lnSpc>
                  <a:spcPct val="89000"/>
                </a:lnSpc>
                <a:defRPr/>
              </a:pPr>
              <a:r>
                <a:rPr lang="en-US" sz="1600" kern="0" dirty="0">
                  <a:solidFill>
                    <a:schemeClr val="tx2"/>
                  </a:solidFill>
                  <a:latin typeface="+mj-lt"/>
                </a:rPr>
                <a:t>Experience 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</a:rPr>
                <a:t>audit</a:t>
              </a:r>
              <a:endParaRPr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" name="Left Arrow Callout 55">
              <a:extLst>
                <a:ext uri="{FF2B5EF4-FFF2-40B4-BE49-F238E27FC236}">
                  <a16:creationId xmlns:a16="http://schemas.microsoft.com/office/drawing/2014/main" id="{CD7C4682-741B-454A-8B5B-F41B0B85A2D0}"/>
                </a:ext>
              </a:extLst>
            </p:cNvPr>
            <p:cNvSpPr/>
            <p:nvPr/>
          </p:nvSpPr>
          <p:spPr>
            <a:xfrm flipH="1">
              <a:off x="-1" y="2269859"/>
              <a:ext cx="2313007" cy="1166215"/>
            </a:xfrm>
            <a:prstGeom prst="leftArrowCallout">
              <a:avLst>
                <a:gd name="adj1" fmla="val 25000"/>
                <a:gd name="adj2" fmla="val 18055"/>
                <a:gd name="adj3" fmla="val 16318"/>
                <a:gd name="adj4" fmla="val 87657"/>
              </a:avLst>
            </a:prstGeom>
            <a:solidFill>
              <a:schemeClr val="tx2">
                <a:alpha val="62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lIns="243840" tIns="243840" rIns="243840" bIns="243840" rtlCol="0" anchor="ctr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</a:rPr>
                <a:t>Updates to code/content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DE699C-56F4-4FB6-8879-6C2B0F157F08}"/>
                </a:ext>
              </a:extLst>
            </p:cNvPr>
            <p:cNvSpPr/>
            <p:nvPr/>
          </p:nvSpPr>
          <p:spPr>
            <a:xfrm>
              <a:off x="6761086" y="2239720"/>
              <a:ext cx="1269518" cy="1196354"/>
            </a:xfrm>
            <a:prstGeom prst="rect">
              <a:avLst/>
            </a:prstGeom>
            <a:solidFill>
              <a:schemeClr val="tx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Adobe Clean SemiLight" panose="020B0403020404020204" pitchFamily="34" charset="0"/>
                </a:rPr>
                <a:t>Improve over time</a:t>
              </a:r>
            </a:p>
          </p:txBody>
        </p:sp>
      </p:grpSp>
      <p:graphicFrame>
        <p:nvGraphicFramePr>
          <p:cNvPr id="22" name="Table 6">
            <a:extLst>
              <a:ext uri="{FF2B5EF4-FFF2-40B4-BE49-F238E27FC236}">
                <a16:creationId xmlns:a16="http://schemas.microsoft.com/office/drawing/2014/main" id="{E5744F15-C412-4F9C-AA69-BC09E48A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30932"/>
              </p:ext>
            </p:extLst>
          </p:nvPr>
        </p:nvGraphicFramePr>
        <p:xfrm>
          <a:off x="860976" y="4603487"/>
          <a:ext cx="5403393" cy="1425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006">
                  <a:extLst>
                    <a:ext uri="{9D8B030D-6E8A-4147-A177-3AD203B41FA5}">
                      <a16:colId xmlns:a16="http://schemas.microsoft.com/office/drawing/2014/main" val="4203312542"/>
                    </a:ext>
                  </a:extLst>
                </a:gridCol>
                <a:gridCol w="3881387">
                  <a:extLst>
                    <a:ext uri="{9D8B030D-6E8A-4147-A177-3AD203B41FA5}">
                      <a16:colId xmlns:a16="http://schemas.microsoft.com/office/drawing/2014/main" val="1939235718"/>
                    </a:ext>
                  </a:extLst>
                </a:gridCol>
              </a:tblGrid>
              <a:tr h="270378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Performance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Measure and accelerate page load speed​s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401055"/>
                  </a:ext>
                </a:extLst>
              </a:tr>
              <a:tr h="270378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Accessibility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Optimize navigation and content for disabled visitors​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5629506"/>
                  </a:ext>
                </a:extLst>
              </a:tr>
              <a:tr h="270378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SEO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Ensure search engines understand and index your site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539808"/>
                  </a:ext>
                </a:extLst>
              </a:tr>
              <a:tr h="270378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Best practices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Measure and improve overall code health of the site​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9685914"/>
                  </a:ext>
                </a:extLst>
              </a:tr>
              <a:tr h="327936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Progressive Web App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Validate and optimize site for next gen frameworks​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9465660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BA66112D-E589-4424-8293-1054A486507D}"/>
              </a:ext>
            </a:extLst>
          </p:cNvPr>
          <p:cNvGrpSpPr/>
          <p:nvPr/>
        </p:nvGrpSpPr>
        <p:grpSpPr>
          <a:xfrm>
            <a:off x="6945413" y="1328220"/>
            <a:ext cx="4859491" cy="4765844"/>
            <a:chOff x="6162358" y="1106562"/>
            <a:chExt cx="5325143" cy="522252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0DDD4A-BDD6-4C72-AE69-31540F6D7D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36" t="12695" r="28765" b="1994"/>
            <a:stretch/>
          </p:blipFill>
          <p:spPr>
            <a:xfrm>
              <a:off x="6162358" y="1106562"/>
              <a:ext cx="3732924" cy="464487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C362D0-39A1-47BC-AD83-2E402AE0F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857" y="3597128"/>
              <a:ext cx="4659644" cy="273195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8319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4AA-4DAD-459A-A0F6-E05419DA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 existing DevOps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BDBB7-99E6-4E9D-9B31-8AB4D6B79891}"/>
              </a:ext>
            </a:extLst>
          </p:cNvPr>
          <p:cNvSpPr txBox="1"/>
          <p:nvPr/>
        </p:nvSpPr>
        <p:spPr>
          <a:xfrm>
            <a:off x="301370" y="687071"/>
            <a:ext cx="8548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Cloud Manager API complements existing systems and DevOps processes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6049E8-6581-4A67-8C7A-CA5E2B3A58C2}"/>
              </a:ext>
            </a:extLst>
          </p:cNvPr>
          <p:cNvSpPr/>
          <p:nvPr/>
        </p:nvSpPr>
        <p:spPr>
          <a:xfrm>
            <a:off x="894233" y="1581967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EBF2E1-18AE-4AA3-A380-6AE145683942}"/>
              </a:ext>
            </a:extLst>
          </p:cNvPr>
          <p:cNvSpPr/>
          <p:nvPr/>
        </p:nvSpPr>
        <p:spPr>
          <a:xfrm>
            <a:off x="5205395" y="1581967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BC48D5-CEA4-4EF2-8037-199B8B106196}"/>
              </a:ext>
            </a:extLst>
          </p:cNvPr>
          <p:cNvSpPr/>
          <p:nvPr/>
        </p:nvSpPr>
        <p:spPr>
          <a:xfrm>
            <a:off x="9703805" y="1581967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8DB3DF-D297-43FA-BDC4-77D5BC1BBDCE}"/>
              </a:ext>
            </a:extLst>
          </p:cNvPr>
          <p:cNvSpPr/>
          <p:nvPr/>
        </p:nvSpPr>
        <p:spPr>
          <a:xfrm>
            <a:off x="2764710" y="3743159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C4AE54-694D-4F91-A953-8BB3927629BC}"/>
              </a:ext>
            </a:extLst>
          </p:cNvPr>
          <p:cNvSpPr/>
          <p:nvPr/>
        </p:nvSpPr>
        <p:spPr>
          <a:xfrm>
            <a:off x="7376270" y="3743159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4337C1-07AB-44C7-AD7F-D965E3B6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2910" y="4052673"/>
            <a:ext cx="788040" cy="788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358110-5580-4CC5-9D3D-9CEDAB267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0593" y="1925154"/>
            <a:ext cx="844092" cy="8440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E324BC-2294-471E-BA22-92C195A2A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9602" y="4037488"/>
            <a:ext cx="945456" cy="945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8720FE-41F2-44B7-BBB3-29B3FBE6E0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5936" y="1899562"/>
            <a:ext cx="848022" cy="84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02F1923-DBA1-4715-A437-4A8D301C06EE}"/>
              </a:ext>
            </a:extLst>
          </p:cNvPr>
          <p:cNvSpPr/>
          <p:nvPr/>
        </p:nvSpPr>
        <p:spPr>
          <a:xfrm>
            <a:off x="656438" y="3093279"/>
            <a:ext cx="2108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+mj-lt"/>
              </a:rPr>
              <a:t>HTTP access to programs &amp; pipelines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99434-437E-4E68-8866-BEB8CFD1D682}"/>
              </a:ext>
            </a:extLst>
          </p:cNvPr>
          <p:cNvSpPr/>
          <p:nvPr/>
        </p:nvSpPr>
        <p:spPr>
          <a:xfrm>
            <a:off x="2223481" y="5241396"/>
            <a:ext cx="2526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+mj-lt"/>
              </a:rPr>
              <a:t>Webhook notifications for pipeline state changes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FD0E9C-A8CF-42CF-B030-7342723E0CB7}"/>
              </a:ext>
            </a:extLst>
          </p:cNvPr>
          <p:cNvSpPr/>
          <p:nvPr/>
        </p:nvSpPr>
        <p:spPr>
          <a:xfrm>
            <a:off x="4622788" y="3093279"/>
            <a:ext cx="26314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+mj-lt"/>
              </a:rPr>
              <a:t>Self-service management of service accounts &amp; event handlers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9325F6-52C6-4ED9-BC75-A90022C2F8B7}"/>
              </a:ext>
            </a:extLst>
          </p:cNvPr>
          <p:cNvSpPr/>
          <p:nvPr/>
        </p:nvSpPr>
        <p:spPr>
          <a:xfrm>
            <a:off x="6701983" y="5241396"/>
            <a:ext cx="2773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+mj-lt"/>
              </a:rPr>
              <a:t>Complete reference and tutorial documentation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C8E977-92A6-46D5-8C44-59C5351A55E9}"/>
              </a:ext>
            </a:extLst>
          </p:cNvPr>
          <p:cNvSpPr/>
          <p:nvPr/>
        </p:nvSpPr>
        <p:spPr>
          <a:xfrm>
            <a:off x="9299567" y="3093279"/>
            <a:ext cx="23619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+mj-lt"/>
              </a:rPr>
              <a:t>Role-based access control for service accounts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B1CD79-C8BC-41A3-9ADC-20CA876B9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5702" y="1858282"/>
            <a:ext cx="936182" cy="9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91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07E8D6D-D7C4-4EF8-99EF-77496F9CF8EF}"/>
              </a:ext>
            </a:extLst>
          </p:cNvPr>
          <p:cNvSpPr/>
          <p:nvPr/>
        </p:nvSpPr>
        <p:spPr>
          <a:xfrm>
            <a:off x="7168263" y="1889229"/>
            <a:ext cx="4929988" cy="2565102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E776F84-3A73-4933-90E4-E4725A985A5E}"/>
              </a:ext>
            </a:extLst>
          </p:cNvPr>
          <p:cNvSpPr/>
          <p:nvPr/>
        </p:nvSpPr>
        <p:spPr>
          <a:xfrm>
            <a:off x="374469" y="1133498"/>
            <a:ext cx="6653348" cy="2565102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4B0649E-4886-46FF-8D50-F4A21FD58782}"/>
              </a:ext>
            </a:extLst>
          </p:cNvPr>
          <p:cNvSpPr/>
          <p:nvPr/>
        </p:nvSpPr>
        <p:spPr>
          <a:xfrm>
            <a:off x="374469" y="3807166"/>
            <a:ext cx="6653348" cy="2565102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A399B-40DA-4BA8-8F6B-031F4304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Manager API Use Cases</a:t>
            </a:r>
          </a:p>
        </p:txBody>
      </p:sp>
      <p:sp>
        <p:nvSpPr>
          <p:cNvPr id="41" name="Freeform 13">
            <a:extLst>
              <a:ext uri="{FF2B5EF4-FFF2-40B4-BE49-F238E27FC236}">
                <a16:creationId xmlns:a16="http://schemas.microsoft.com/office/drawing/2014/main" id="{5E346EA9-7CD6-4334-A82B-F2C40C58F076}"/>
              </a:ext>
            </a:extLst>
          </p:cNvPr>
          <p:cNvSpPr/>
          <p:nvPr/>
        </p:nvSpPr>
        <p:spPr>
          <a:xfrm>
            <a:off x="2989538" y="2689907"/>
            <a:ext cx="2578026" cy="821800"/>
          </a:xfrm>
          <a:custGeom>
            <a:avLst/>
            <a:gdLst>
              <a:gd name="connsiteX0" fmla="*/ 4475018 w 4475018"/>
              <a:gd name="connsiteY0" fmla="*/ 1246910 h 1759528"/>
              <a:gd name="connsiteX1" fmla="*/ 4475018 w 4475018"/>
              <a:gd name="connsiteY1" fmla="*/ 1246910 h 1759528"/>
              <a:gd name="connsiteX2" fmla="*/ 2840181 w 4475018"/>
              <a:gd name="connsiteY2" fmla="*/ 1759528 h 1759528"/>
              <a:gd name="connsiteX3" fmla="*/ 526472 w 4475018"/>
              <a:gd name="connsiteY3" fmla="*/ 1704110 h 1759528"/>
              <a:gd name="connsiteX4" fmla="*/ 0 w 4475018"/>
              <a:gd name="connsiteY4" fmla="*/ 0 h 1759528"/>
              <a:gd name="connsiteX5" fmla="*/ 0 w 4475018"/>
              <a:gd name="connsiteY5" fmla="*/ 0 h 1759528"/>
              <a:gd name="connsiteX0" fmla="*/ 4475018 w 4475018"/>
              <a:gd name="connsiteY0" fmla="*/ 1246910 h 1831806"/>
              <a:gd name="connsiteX1" fmla="*/ 3755723 w 4475018"/>
              <a:gd name="connsiteY1" fmla="*/ 606255 h 1831806"/>
              <a:gd name="connsiteX2" fmla="*/ 2840181 w 4475018"/>
              <a:gd name="connsiteY2" fmla="*/ 1759528 h 1831806"/>
              <a:gd name="connsiteX3" fmla="*/ 526472 w 4475018"/>
              <a:gd name="connsiteY3" fmla="*/ 1704110 h 1831806"/>
              <a:gd name="connsiteX4" fmla="*/ 0 w 4475018"/>
              <a:gd name="connsiteY4" fmla="*/ 0 h 1831806"/>
              <a:gd name="connsiteX5" fmla="*/ 0 w 4475018"/>
              <a:gd name="connsiteY5" fmla="*/ 0 h 1831806"/>
              <a:gd name="connsiteX0" fmla="*/ 4520931 w 4520931"/>
              <a:gd name="connsiteY0" fmla="*/ 403944 h 1831806"/>
              <a:gd name="connsiteX1" fmla="*/ 3755723 w 4520931"/>
              <a:gd name="connsiteY1" fmla="*/ 606255 h 1831806"/>
              <a:gd name="connsiteX2" fmla="*/ 2840181 w 4520931"/>
              <a:gd name="connsiteY2" fmla="*/ 1759528 h 1831806"/>
              <a:gd name="connsiteX3" fmla="*/ 526472 w 4520931"/>
              <a:gd name="connsiteY3" fmla="*/ 1704110 h 1831806"/>
              <a:gd name="connsiteX4" fmla="*/ 0 w 4520931"/>
              <a:gd name="connsiteY4" fmla="*/ 0 h 1831806"/>
              <a:gd name="connsiteX5" fmla="*/ 0 w 4520931"/>
              <a:gd name="connsiteY5" fmla="*/ 0 h 1831806"/>
              <a:gd name="connsiteX0" fmla="*/ 4520931 w 4520931"/>
              <a:gd name="connsiteY0" fmla="*/ 403944 h 1846623"/>
              <a:gd name="connsiteX1" fmla="*/ 2840181 w 4520931"/>
              <a:gd name="connsiteY1" fmla="*/ 1759528 h 1846623"/>
              <a:gd name="connsiteX2" fmla="*/ 526472 w 4520931"/>
              <a:gd name="connsiteY2" fmla="*/ 1704110 h 1846623"/>
              <a:gd name="connsiteX3" fmla="*/ 0 w 4520931"/>
              <a:gd name="connsiteY3" fmla="*/ 0 h 1846623"/>
              <a:gd name="connsiteX4" fmla="*/ 0 w 4520931"/>
              <a:gd name="connsiteY4" fmla="*/ 0 h 1846623"/>
              <a:gd name="connsiteX0" fmla="*/ 4520931 w 4520931"/>
              <a:gd name="connsiteY0" fmla="*/ 403944 h 2336496"/>
              <a:gd name="connsiteX1" fmla="*/ 3268697 w 4520931"/>
              <a:gd name="connsiteY1" fmla="*/ 2299028 h 2336496"/>
              <a:gd name="connsiteX2" fmla="*/ 526472 w 4520931"/>
              <a:gd name="connsiteY2" fmla="*/ 1704110 h 2336496"/>
              <a:gd name="connsiteX3" fmla="*/ 0 w 4520931"/>
              <a:gd name="connsiteY3" fmla="*/ 0 h 2336496"/>
              <a:gd name="connsiteX4" fmla="*/ 0 w 4520931"/>
              <a:gd name="connsiteY4" fmla="*/ 0 h 2336496"/>
              <a:gd name="connsiteX0" fmla="*/ 4520931 w 4520931"/>
              <a:gd name="connsiteY0" fmla="*/ 403944 h 2425803"/>
              <a:gd name="connsiteX1" fmla="*/ 3268697 w 4520931"/>
              <a:gd name="connsiteY1" fmla="*/ 2299028 h 2425803"/>
              <a:gd name="connsiteX2" fmla="*/ 893772 w 4520931"/>
              <a:gd name="connsiteY2" fmla="*/ 2243609 h 2425803"/>
              <a:gd name="connsiteX3" fmla="*/ 0 w 4520931"/>
              <a:gd name="connsiteY3" fmla="*/ 0 h 2425803"/>
              <a:gd name="connsiteX4" fmla="*/ 0 w 4520931"/>
              <a:gd name="connsiteY4" fmla="*/ 0 h 2425803"/>
              <a:gd name="connsiteX0" fmla="*/ 4520931 w 4520931"/>
              <a:gd name="connsiteY0" fmla="*/ 403944 h 2425803"/>
              <a:gd name="connsiteX1" fmla="*/ 3268697 w 4520931"/>
              <a:gd name="connsiteY1" fmla="*/ 2299028 h 2425803"/>
              <a:gd name="connsiteX2" fmla="*/ 893772 w 4520931"/>
              <a:gd name="connsiteY2" fmla="*/ 2243609 h 2425803"/>
              <a:gd name="connsiteX3" fmla="*/ 0 w 4520931"/>
              <a:gd name="connsiteY3" fmla="*/ 0 h 2425803"/>
              <a:gd name="connsiteX4" fmla="*/ 0 w 4520931"/>
              <a:gd name="connsiteY4" fmla="*/ 0 h 2425803"/>
              <a:gd name="connsiteX0" fmla="*/ 4520931 w 4520931"/>
              <a:gd name="connsiteY0" fmla="*/ 403944 h 2299028"/>
              <a:gd name="connsiteX1" fmla="*/ 3268697 w 4520931"/>
              <a:gd name="connsiteY1" fmla="*/ 2299028 h 2299028"/>
              <a:gd name="connsiteX2" fmla="*/ 893772 w 4520931"/>
              <a:gd name="connsiteY2" fmla="*/ 2243609 h 2299028"/>
              <a:gd name="connsiteX3" fmla="*/ 0 w 4520931"/>
              <a:gd name="connsiteY3" fmla="*/ 0 h 2299028"/>
              <a:gd name="connsiteX4" fmla="*/ 0 w 4520931"/>
              <a:gd name="connsiteY4" fmla="*/ 0 h 2299028"/>
              <a:gd name="connsiteX0" fmla="*/ 4520931 w 4520931"/>
              <a:gd name="connsiteY0" fmla="*/ 403944 h 2484310"/>
              <a:gd name="connsiteX1" fmla="*/ 3268697 w 4520931"/>
              <a:gd name="connsiteY1" fmla="*/ 2299028 h 2484310"/>
              <a:gd name="connsiteX2" fmla="*/ 1062118 w 4520931"/>
              <a:gd name="connsiteY2" fmla="*/ 2445920 h 2484310"/>
              <a:gd name="connsiteX3" fmla="*/ 0 w 4520931"/>
              <a:gd name="connsiteY3" fmla="*/ 0 h 2484310"/>
              <a:gd name="connsiteX4" fmla="*/ 0 w 4520931"/>
              <a:gd name="connsiteY4" fmla="*/ 0 h 2484310"/>
              <a:gd name="connsiteX0" fmla="*/ 4520931 w 4520931"/>
              <a:gd name="connsiteY0" fmla="*/ 403944 h 2484310"/>
              <a:gd name="connsiteX1" fmla="*/ 3268697 w 4520931"/>
              <a:gd name="connsiteY1" fmla="*/ 2299028 h 2484310"/>
              <a:gd name="connsiteX2" fmla="*/ 1062118 w 4520931"/>
              <a:gd name="connsiteY2" fmla="*/ 2445920 h 2484310"/>
              <a:gd name="connsiteX3" fmla="*/ 0 w 4520931"/>
              <a:gd name="connsiteY3" fmla="*/ 0 h 2484310"/>
              <a:gd name="connsiteX4" fmla="*/ 0 w 4520931"/>
              <a:gd name="connsiteY4" fmla="*/ 0 h 2484310"/>
              <a:gd name="connsiteX0" fmla="*/ 4520931 w 4520931"/>
              <a:gd name="connsiteY0" fmla="*/ 403944 h 2501045"/>
              <a:gd name="connsiteX1" fmla="*/ 3268697 w 4520931"/>
              <a:gd name="connsiteY1" fmla="*/ 2299028 h 2501045"/>
              <a:gd name="connsiteX2" fmla="*/ 1245768 w 4520931"/>
              <a:gd name="connsiteY2" fmla="*/ 2479640 h 2501045"/>
              <a:gd name="connsiteX3" fmla="*/ 0 w 4520931"/>
              <a:gd name="connsiteY3" fmla="*/ 0 h 2501045"/>
              <a:gd name="connsiteX4" fmla="*/ 0 w 4520931"/>
              <a:gd name="connsiteY4" fmla="*/ 0 h 2501045"/>
              <a:gd name="connsiteX0" fmla="*/ 4520931 w 4520931"/>
              <a:gd name="connsiteY0" fmla="*/ 403944 h 2520381"/>
              <a:gd name="connsiteX1" fmla="*/ 2977919 w 4520931"/>
              <a:gd name="connsiteY1" fmla="*/ 2332745 h 2520381"/>
              <a:gd name="connsiteX2" fmla="*/ 1245768 w 4520931"/>
              <a:gd name="connsiteY2" fmla="*/ 2479640 h 2520381"/>
              <a:gd name="connsiteX3" fmla="*/ 0 w 4520931"/>
              <a:gd name="connsiteY3" fmla="*/ 0 h 2520381"/>
              <a:gd name="connsiteX4" fmla="*/ 0 w 4520931"/>
              <a:gd name="connsiteY4" fmla="*/ 0 h 2520381"/>
              <a:gd name="connsiteX0" fmla="*/ 4520931 w 4520931"/>
              <a:gd name="connsiteY0" fmla="*/ 403944 h 2536982"/>
              <a:gd name="connsiteX1" fmla="*/ 2977919 w 4520931"/>
              <a:gd name="connsiteY1" fmla="*/ 2332745 h 2536982"/>
              <a:gd name="connsiteX2" fmla="*/ 1505939 w 4520931"/>
              <a:gd name="connsiteY2" fmla="*/ 2513357 h 2536982"/>
              <a:gd name="connsiteX3" fmla="*/ 0 w 4520931"/>
              <a:gd name="connsiteY3" fmla="*/ 0 h 2536982"/>
              <a:gd name="connsiteX4" fmla="*/ 0 w 4520931"/>
              <a:gd name="connsiteY4" fmla="*/ 0 h 2536982"/>
              <a:gd name="connsiteX0" fmla="*/ 4520931 w 4520931"/>
              <a:gd name="connsiteY0" fmla="*/ 403944 h 2441415"/>
              <a:gd name="connsiteX1" fmla="*/ 2977919 w 4520931"/>
              <a:gd name="connsiteY1" fmla="*/ 2332745 h 2441415"/>
              <a:gd name="connsiteX2" fmla="*/ 1444722 w 4520931"/>
              <a:gd name="connsiteY2" fmla="*/ 2243609 h 2441415"/>
              <a:gd name="connsiteX3" fmla="*/ 0 w 4520931"/>
              <a:gd name="connsiteY3" fmla="*/ 0 h 2441415"/>
              <a:gd name="connsiteX4" fmla="*/ 0 w 4520931"/>
              <a:gd name="connsiteY4" fmla="*/ 0 h 2441415"/>
              <a:gd name="connsiteX0" fmla="*/ 4520931 w 4520931"/>
              <a:gd name="connsiteY0" fmla="*/ 403944 h 2268036"/>
              <a:gd name="connsiteX1" fmla="*/ 2977919 w 4520931"/>
              <a:gd name="connsiteY1" fmla="*/ 2096714 h 2268036"/>
              <a:gd name="connsiteX2" fmla="*/ 1444722 w 4520931"/>
              <a:gd name="connsiteY2" fmla="*/ 2243609 h 2268036"/>
              <a:gd name="connsiteX3" fmla="*/ 0 w 4520931"/>
              <a:gd name="connsiteY3" fmla="*/ 0 h 2268036"/>
              <a:gd name="connsiteX4" fmla="*/ 0 w 4520931"/>
              <a:gd name="connsiteY4" fmla="*/ 0 h 2268036"/>
              <a:gd name="connsiteX0" fmla="*/ 4520931 w 4520931"/>
              <a:gd name="connsiteY0" fmla="*/ 403944 h 2268036"/>
              <a:gd name="connsiteX1" fmla="*/ 2977919 w 4520931"/>
              <a:gd name="connsiteY1" fmla="*/ 2096714 h 2268036"/>
              <a:gd name="connsiteX2" fmla="*/ 1444722 w 4520931"/>
              <a:gd name="connsiteY2" fmla="*/ 2243609 h 2268036"/>
              <a:gd name="connsiteX3" fmla="*/ 0 w 4520931"/>
              <a:gd name="connsiteY3" fmla="*/ 0 h 2268036"/>
              <a:gd name="connsiteX4" fmla="*/ 0 w 4520931"/>
              <a:gd name="connsiteY4" fmla="*/ 0 h 2268036"/>
              <a:gd name="connsiteX0" fmla="*/ 4520931 w 4520931"/>
              <a:gd name="connsiteY0" fmla="*/ 403944 h 2243608"/>
              <a:gd name="connsiteX1" fmla="*/ 2977919 w 4520931"/>
              <a:gd name="connsiteY1" fmla="*/ 2096714 h 2243608"/>
              <a:gd name="connsiteX2" fmla="*/ 1444722 w 4520931"/>
              <a:gd name="connsiteY2" fmla="*/ 2243609 h 2243608"/>
              <a:gd name="connsiteX3" fmla="*/ 0 w 4520931"/>
              <a:gd name="connsiteY3" fmla="*/ 0 h 2243608"/>
              <a:gd name="connsiteX4" fmla="*/ 0 w 4520931"/>
              <a:gd name="connsiteY4" fmla="*/ 0 h 2243608"/>
              <a:gd name="connsiteX0" fmla="*/ 4520931 w 4520931"/>
              <a:gd name="connsiteY0" fmla="*/ 403944 h 2243608"/>
              <a:gd name="connsiteX1" fmla="*/ 2977919 w 4520931"/>
              <a:gd name="connsiteY1" fmla="*/ 2096714 h 2243608"/>
              <a:gd name="connsiteX2" fmla="*/ 1444722 w 4520931"/>
              <a:gd name="connsiteY2" fmla="*/ 2243609 h 2243608"/>
              <a:gd name="connsiteX3" fmla="*/ 0 w 4520931"/>
              <a:gd name="connsiteY3" fmla="*/ 0 h 2243608"/>
              <a:gd name="connsiteX4" fmla="*/ 0 w 4520931"/>
              <a:gd name="connsiteY4" fmla="*/ 0 h 2243608"/>
              <a:gd name="connsiteX0" fmla="*/ 4520931 w 4520931"/>
              <a:gd name="connsiteY0" fmla="*/ 403944 h 2216615"/>
              <a:gd name="connsiteX1" fmla="*/ 2977919 w 4520931"/>
              <a:gd name="connsiteY1" fmla="*/ 2096714 h 2216615"/>
              <a:gd name="connsiteX2" fmla="*/ 1444722 w 4520931"/>
              <a:gd name="connsiteY2" fmla="*/ 2075014 h 2216615"/>
              <a:gd name="connsiteX3" fmla="*/ 0 w 4520931"/>
              <a:gd name="connsiteY3" fmla="*/ 0 h 2216615"/>
              <a:gd name="connsiteX4" fmla="*/ 0 w 4520931"/>
              <a:gd name="connsiteY4" fmla="*/ 0 h 2216615"/>
              <a:gd name="connsiteX0" fmla="*/ 4520931 w 4520931"/>
              <a:gd name="connsiteY0" fmla="*/ 403944 h 2216615"/>
              <a:gd name="connsiteX1" fmla="*/ 2977919 w 4520931"/>
              <a:gd name="connsiteY1" fmla="*/ 2096714 h 2216615"/>
              <a:gd name="connsiteX2" fmla="*/ 1444722 w 4520931"/>
              <a:gd name="connsiteY2" fmla="*/ 2075014 h 2216615"/>
              <a:gd name="connsiteX3" fmla="*/ 0 w 4520931"/>
              <a:gd name="connsiteY3" fmla="*/ 0 h 2216615"/>
              <a:gd name="connsiteX4" fmla="*/ 0 w 4520931"/>
              <a:gd name="connsiteY4" fmla="*/ 0 h 2216615"/>
              <a:gd name="connsiteX0" fmla="*/ 4520931 w 4520931"/>
              <a:gd name="connsiteY0" fmla="*/ 403944 h 2096713"/>
              <a:gd name="connsiteX1" fmla="*/ 2977919 w 4520931"/>
              <a:gd name="connsiteY1" fmla="*/ 2096714 h 2096713"/>
              <a:gd name="connsiteX2" fmla="*/ 1444722 w 4520931"/>
              <a:gd name="connsiteY2" fmla="*/ 2075014 h 2096713"/>
              <a:gd name="connsiteX3" fmla="*/ 0 w 4520931"/>
              <a:gd name="connsiteY3" fmla="*/ 0 h 2096713"/>
              <a:gd name="connsiteX4" fmla="*/ 0 w 4520931"/>
              <a:gd name="connsiteY4" fmla="*/ 0 h 2096713"/>
              <a:gd name="connsiteX0" fmla="*/ 4636163 w 4636163"/>
              <a:gd name="connsiteY0" fmla="*/ 429541 h 2122312"/>
              <a:gd name="connsiteX1" fmla="*/ 3093151 w 4636163"/>
              <a:gd name="connsiteY1" fmla="*/ 2122311 h 2122312"/>
              <a:gd name="connsiteX2" fmla="*/ 1559954 w 4636163"/>
              <a:gd name="connsiteY2" fmla="*/ 2100611 h 2122312"/>
              <a:gd name="connsiteX3" fmla="*/ 115232 w 4636163"/>
              <a:gd name="connsiteY3" fmla="*/ 25597 h 2122312"/>
              <a:gd name="connsiteX4" fmla="*/ 84832 w 4636163"/>
              <a:gd name="connsiteY4" fmla="*/ 1008411 h 2122312"/>
              <a:gd name="connsiteX0" fmla="*/ 4587224 w 4587224"/>
              <a:gd name="connsiteY0" fmla="*/ 0 h 1692769"/>
              <a:gd name="connsiteX1" fmla="*/ 3044212 w 4587224"/>
              <a:gd name="connsiteY1" fmla="*/ 1692770 h 1692769"/>
              <a:gd name="connsiteX2" fmla="*/ 1511015 w 4587224"/>
              <a:gd name="connsiteY2" fmla="*/ 1671070 h 1692769"/>
              <a:gd name="connsiteX3" fmla="*/ 142292 w 4587224"/>
              <a:gd name="connsiteY3" fmla="*/ 397826 h 1692769"/>
              <a:gd name="connsiteX4" fmla="*/ 35893 w 4587224"/>
              <a:gd name="connsiteY4" fmla="*/ 578870 h 1692769"/>
              <a:gd name="connsiteX0" fmla="*/ 4551331 w 4551331"/>
              <a:gd name="connsiteY0" fmla="*/ 0 h 1692771"/>
              <a:gd name="connsiteX1" fmla="*/ 3008319 w 4551331"/>
              <a:gd name="connsiteY1" fmla="*/ 1692770 h 1692771"/>
              <a:gd name="connsiteX2" fmla="*/ 1475122 w 4551331"/>
              <a:gd name="connsiteY2" fmla="*/ 1671070 h 1692771"/>
              <a:gd name="connsiteX3" fmla="*/ 106399 w 4551331"/>
              <a:gd name="connsiteY3" fmla="*/ 397826 h 1692771"/>
              <a:gd name="connsiteX4" fmla="*/ 0 w 4551331"/>
              <a:gd name="connsiteY4" fmla="*/ 578870 h 1692771"/>
              <a:gd name="connsiteX0" fmla="*/ 4551331 w 4551331"/>
              <a:gd name="connsiteY0" fmla="*/ 0 h 1692769"/>
              <a:gd name="connsiteX1" fmla="*/ 3008319 w 4551331"/>
              <a:gd name="connsiteY1" fmla="*/ 1692770 h 1692769"/>
              <a:gd name="connsiteX2" fmla="*/ 1475122 w 4551331"/>
              <a:gd name="connsiteY2" fmla="*/ 1671070 h 1692769"/>
              <a:gd name="connsiteX3" fmla="*/ 106399 w 4551331"/>
              <a:gd name="connsiteY3" fmla="*/ 397826 h 1692769"/>
              <a:gd name="connsiteX4" fmla="*/ 0 w 4551331"/>
              <a:gd name="connsiteY4" fmla="*/ 578870 h 1692769"/>
              <a:gd name="connsiteX0" fmla="*/ 4551331 w 4551331"/>
              <a:gd name="connsiteY0" fmla="*/ 0 h 1692771"/>
              <a:gd name="connsiteX1" fmla="*/ 3008319 w 4551331"/>
              <a:gd name="connsiteY1" fmla="*/ 1692770 h 1692771"/>
              <a:gd name="connsiteX2" fmla="*/ 1475122 w 4551331"/>
              <a:gd name="connsiteY2" fmla="*/ 1671070 h 1692771"/>
              <a:gd name="connsiteX3" fmla="*/ 0 w 4551331"/>
              <a:gd name="connsiteY3" fmla="*/ 578870 h 1692771"/>
              <a:gd name="connsiteX0" fmla="*/ 4414532 w 4414532"/>
              <a:gd name="connsiteY0" fmla="*/ 0 h 1692769"/>
              <a:gd name="connsiteX1" fmla="*/ 2871520 w 4414532"/>
              <a:gd name="connsiteY1" fmla="*/ 1692770 h 1692769"/>
              <a:gd name="connsiteX2" fmla="*/ 1338323 w 4414532"/>
              <a:gd name="connsiteY2" fmla="*/ 1671070 h 1692769"/>
              <a:gd name="connsiteX3" fmla="*/ 0 w 4414532"/>
              <a:gd name="connsiteY3" fmla="*/ 294372 h 1692769"/>
              <a:gd name="connsiteX0" fmla="*/ 4520931 w 4520931"/>
              <a:gd name="connsiteY0" fmla="*/ 0 h 1692771"/>
              <a:gd name="connsiteX1" fmla="*/ 2977919 w 4520931"/>
              <a:gd name="connsiteY1" fmla="*/ 1692770 h 1692771"/>
              <a:gd name="connsiteX2" fmla="*/ 1444722 w 4520931"/>
              <a:gd name="connsiteY2" fmla="*/ 1671070 h 1692771"/>
              <a:gd name="connsiteX3" fmla="*/ 0 w 4520931"/>
              <a:gd name="connsiteY3" fmla="*/ 216783 h 1692771"/>
              <a:gd name="connsiteX0" fmla="*/ 4520931 w 4520931"/>
              <a:gd name="connsiteY0" fmla="*/ 0 h 1841549"/>
              <a:gd name="connsiteX1" fmla="*/ 2977919 w 4520931"/>
              <a:gd name="connsiteY1" fmla="*/ 1692770 h 1841549"/>
              <a:gd name="connsiteX2" fmla="*/ 1444722 w 4520931"/>
              <a:gd name="connsiteY2" fmla="*/ 1774523 h 1841549"/>
              <a:gd name="connsiteX3" fmla="*/ 0 w 4520931"/>
              <a:gd name="connsiteY3" fmla="*/ 216783 h 1841549"/>
              <a:gd name="connsiteX0" fmla="*/ 4520931 w 4520931"/>
              <a:gd name="connsiteY0" fmla="*/ 0 h 1774524"/>
              <a:gd name="connsiteX1" fmla="*/ 2977919 w 4520931"/>
              <a:gd name="connsiteY1" fmla="*/ 1692770 h 1774524"/>
              <a:gd name="connsiteX2" fmla="*/ 1444722 w 4520931"/>
              <a:gd name="connsiteY2" fmla="*/ 1774523 h 1774524"/>
              <a:gd name="connsiteX3" fmla="*/ 0 w 4520931"/>
              <a:gd name="connsiteY3" fmla="*/ 216783 h 1774524"/>
              <a:gd name="connsiteX0" fmla="*/ 4520931 w 4520931"/>
              <a:gd name="connsiteY0" fmla="*/ 0 h 1833864"/>
              <a:gd name="connsiteX1" fmla="*/ 2977919 w 4520931"/>
              <a:gd name="connsiteY1" fmla="*/ 1692770 h 1833864"/>
              <a:gd name="connsiteX2" fmla="*/ 1444722 w 4520931"/>
              <a:gd name="connsiteY2" fmla="*/ 1749419 h 1833864"/>
              <a:gd name="connsiteX3" fmla="*/ 0 w 4520931"/>
              <a:gd name="connsiteY3" fmla="*/ 216783 h 1833864"/>
              <a:gd name="connsiteX0" fmla="*/ 4520931 w 4520931"/>
              <a:gd name="connsiteY0" fmla="*/ 0 h 1749420"/>
              <a:gd name="connsiteX1" fmla="*/ 2977919 w 4520931"/>
              <a:gd name="connsiteY1" fmla="*/ 1692770 h 1749420"/>
              <a:gd name="connsiteX2" fmla="*/ 1444722 w 4520931"/>
              <a:gd name="connsiteY2" fmla="*/ 1749419 h 1749420"/>
              <a:gd name="connsiteX3" fmla="*/ 0 w 4520931"/>
              <a:gd name="connsiteY3" fmla="*/ 216783 h 1749420"/>
              <a:gd name="connsiteX0" fmla="*/ 4520931 w 4520931"/>
              <a:gd name="connsiteY0" fmla="*/ 0 h 1822066"/>
              <a:gd name="connsiteX1" fmla="*/ 2977919 w 4520931"/>
              <a:gd name="connsiteY1" fmla="*/ 1692770 h 1822066"/>
              <a:gd name="connsiteX2" fmla="*/ 1444722 w 4520931"/>
              <a:gd name="connsiteY2" fmla="*/ 1707580 h 1822066"/>
              <a:gd name="connsiteX3" fmla="*/ 0 w 4520931"/>
              <a:gd name="connsiteY3" fmla="*/ 216783 h 1822066"/>
              <a:gd name="connsiteX0" fmla="*/ 4520931 w 4520931"/>
              <a:gd name="connsiteY0" fmla="*/ 0 h 1707579"/>
              <a:gd name="connsiteX1" fmla="*/ 2977919 w 4520931"/>
              <a:gd name="connsiteY1" fmla="*/ 1692770 h 1707579"/>
              <a:gd name="connsiteX2" fmla="*/ 1444722 w 4520931"/>
              <a:gd name="connsiteY2" fmla="*/ 1707580 h 1707579"/>
              <a:gd name="connsiteX3" fmla="*/ 0 w 4520931"/>
              <a:gd name="connsiteY3" fmla="*/ 216783 h 1707579"/>
              <a:gd name="connsiteX0" fmla="*/ 4520931 w 4520931"/>
              <a:gd name="connsiteY0" fmla="*/ 0 h 1813422"/>
              <a:gd name="connsiteX1" fmla="*/ 2977919 w 4520931"/>
              <a:gd name="connsiteY1" fmla="*/ 1692770 h 1813422"/>
              <a:gd name="connsiteX2" fmla="*/ 1434886 w 4520931"/>
              <a:gd name="connsiteY2" fmla="*/ 1674111 h 1813422"/>
              <a:gd name="connsiteX3" fmla="*/ 0 w 4520931"/>
              <a:gd name="connsiteY3" fmla="*/ 216783 h 1813422"/>
              <a:gd name="connsiteX0" fmla="*/ 4520931 w 4520931"/>
              <a:gd name="connsiteY0" fmla="*/ 0 h 1692770"/>
              <a:gd name="connsiteX1" fmla="*/ 2977919 w 4520931"/>
              <a:gd name="connsiteY1" fmla="*/ 1692770 h 1692770"/>
              <a:gd name="connsiteX2" fmla="*/ 1434886 w 4520931"/>
              <a:gd name="connsiteY2" fmla="*/ 1674111 h 1692770"/>
              <a:gd name="connsiteX3" fmla="*/ 0 w 4520931"/>
              <a:gd name="connsiteY3" fmla="*/ 216783 h 1692770"/>
              <a:gd name="connsiteX0" fmla="*/ 4520931 w 4520931"/>
              <a:gd name="connsiteY0" fmla="*/ 0 h 1822066"/>
              <a:gd name="connsiteX1" fmla="*/ 2977919 w 4520931"/>
              <a:gd name="connsiteY1" fmla="*/ 1692770 h 1822066"/>
              <a:gd name="connsiteX2" fmla="*/ 1361123 w 4520931"/>
              <a:gd name="connsiteY2" fmla="*/ 1707581 h 1822066"/>
              <a:gd name="connsiteX3" fmla="*/ 0 w 4520931"/>
              <a:gd name="connsiteY3" fmla="*/ 216783 h 1822066"/>
              <a:gd name="connsiteX0" fmla="*/ 4520931 w 4520931"/>
              <a:gd name="connsiteY0" fmla="*/ 0 h 1707581"/>
              <a:gd name="connsiteX1" fmla="*/ 2977919 w 4520931"/>
              <a:gd name="connsiteY1" fmla="*/ 1692770 h 1707581"/>
              <a:gd name="connsiteX2" fmla="*/ 1361123 w 4520931"/>
              <a:gd name="connsiteY2" fmla="*/ 1707581 h 1707581"/>
              <a:gd name="connsiteX3" fmla="*/ 0 w 4520931"/>
              <a:gd name="connsiteY3" fmla="*/ 216783 h 1707581"/>
              <a:gd name="connsiteX0" fmla="*/ 4520931 w 4520931"/>
              <a:gd name="connsiteY0" fmla="*/ 0 h 1707581"/>
              <a:gd name="connsiteX1" fmla="*/ 2977919 w 4520931"/>
              <a:gd name="connsiteY1" fmla="*/ 1692770 h 1707581"/>
              <a:gd name="connsiteX2" fmla="*/ 1361123 w 4520931"/>
              <a:gd name="connsiteY2" fmla="*/ 1707581 h 1707581"/>
              <a:gd name="connsiteX3" fmla="*/ 0 w 4520931"/>
              <a:gd name="connsiteY3" fmla="*/ 216783 h 1707581"/>
              <a:gd name="connsiteX0" fmla="*/ 4520931 w 4520931"/>
              <a:gd name="connsiteY0" fmla="*/ 0 h 1707581"/>
              <a:gd name="connsiteX1" fmla="*/ 2977919 w 4520931"/>
              <a:gd name="connsiteY1" fmla="*/ 1692770 h 1707581"/>
              <a:gd name="connsiteX2" fmla="*/ 1361123 w 4520931"/>
              <a:gd name="connsiteY2" fmla="*/ 1707581 h 1707581"/>
              <a:gd name="connsiteX3" fmla="*/ 0 w 4520931"/>
              <a:gd name="connsiteY3" fmla="*/ 88758 h 170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0931" h="1707581">
                <a:moveTo>
                  <a:pt x="4520931" y="0"/>
                </a:moveTo>
                <a:lnTo>
                  <a:pt x="2977919" y="1692770"/>
                </a:lnTo>
                <a:lnTo>
                  <a:pt x="1361123" y="1707581"/>
                </a:lnTo>
                <a:lnTo>
                  <a:pt x="0" y="88758"/>
                </a:lnTo>
              </a:path>
            </a:pathLst>
          </a:custGeom>
          <a:noFill/>
          <a:ln w="254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schemeClr val="tx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B9E98C-72E3-4AB8-BAF6-9E2916457A12}"/>
              </a:ext>
            </a:extLst>
          </p:cNvPr>
          <p:cNvSpPr/>
          <p:nvPr/>
        </p:nvSpPr>
        <p:spPr>
          <a:xfrm>
            <a:off x="1906880" y="1222191"/>
            <a:ext cx="3191171" cy="326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>
                <a:solidFill>
                  <a:schemeClr val="tx2"/>
                </a:solidFill>
              </a:rPr>
              <a:t>Running external tests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8FB8F8B-8BF5-46F1-BCDB-F30CB435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03" y="1776765"/>
            <a:ext cx="935564" cy="82172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DFBC5E8-C612-4927-8034-F9579C892C63}"/>
              </a:ext>
            </a:extLst>
          </p:cNvPr>
          <p:cNvSpPr txBox="1"/>
          <p:nvPr/>
        </p:nvSpPr>
        <p:spPr>
          <a:xfrm>
            <a:off x="566472" y="2864163"/>
            <a:ext cx="1299678" cy="307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Cloud Manager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AD32AE-2E0D-4130-8AE9-1C66B1814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0"/>
          <a:stretch/>
        </p:blipFill>
        <p:spPr>
          <a:xfrm>
            <a:off x="765935" y="1776765"/>
            <a:ext cx="935564" cy="8217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978D10A-1EED-420E-B7B1-640AECF6C44B}"/>
              </a:ext>
            </a:extLst>
          </p:cNvPr>
          <p:cNvSpPr txBox="1"/>
          <p:nvPr/>
        </p:nvSpPr>
        <p:spPr>
          <a:xfrm>
            <a:off x="4003672" y="2840059"/>
            <a:ext cx="886319" cy="307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Webhook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35FE11-B496-4DE5-B53C-AC131BC5CC96}"/>
              </a:ext>
            </a:extLst>
          </p:cNvPr>
          <p:cNvSpPr txBox="1"/>
          <p:nvPr/>
        </p:nvSpPr>
        <p:spPr>
          <a:xfrm>
            <a:off x="5313312" y="2836104"/>
            <a:ext cx="1407324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On-Premise CI Engine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DEB7D9-53AA-4D99-BB5B-53636B197898}"/>
              </a:ext>
            </a:extLst>
          </p:cNvPr>
          <p:cNvCxnSpPr>
            <a:cxnSpLocks/>
            <a:stCxn id="46" idx="3"/>
            <a:endCxn id="43" idx="1"/>
          </p:cNvCxnSpPr>
          <p:nvPr/>
        </p:nvCxnSpPr>
        <p:spPr>
          <a:xfrm>
            <a:off x="1701499" y="2187628"/>
            <a:ext cx="68330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06D0A2-463C-4716-8B89-C4D9341D116B}"/>
              </a:ext>
            </a:extLst>
          </p:cNvPr>
          <p:cNvCxnSpPr>
            <a:cxnSpLocks/>
          </p:cNvCxnSpPr>
          <p:nvPr/>
        </p:nvCxnSpPr>
        <p:spPr>
          <a:xfrm>
            <a:off x="3320368" y="2187628"/>
            <a:ext cx="68330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64E1A9-339C-4E17-BD21-89C484DEAB0D}"/>
              </a:ext>
            </a:extLst>
          </p:cNvPr>
          <p:cNvCxnSpPr>
            <a:cxnSpLocks/>
          </p:cNvCxnSpPr>
          <p:nvPr/>
        </p:nvCxnSpPr>
        <p:spPr>
          <a:xfrm>
            <a:off x="4810500" y="2209049"/>
            <a:ext cx="68330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5144C94-E8E0-42B6-8599-AD0E2BFBB5E4}"/>
              </a:ext>
            </a:extLst>
          </p:cNvPr>
          <p:cNvCxnSpPr>
            <a:cxnSpLocks/>
          </p:cNvCxnSpPr>
          <p:nvPr/>
        </p:nvCxnSpPr>
        <p:spPr>
          <a:xfrm flipH="1">
            <a:off x="1701502" y="2356269"/>
            <a:ext cx="6833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7869A9-0A0A-48A4-AF7D-9EE964548C20}"/>
              </a:ext>
            </a:extLst>
          </p:cNvPr>
          <p:cNvGrpSpPr/>
          <p:nvPr/>
        </p:nvGrpSpPr>
        <p:grpSpPr>
          <a:xfrm>
            <a:off x="5250070" y="4482660"/>
            <a:ext cx="1399768" cy="1534153"/>
            <a:chOff x="9818766" y="2408661"/>
            <a:chExt cx="2159132" cy="222369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BB3CEE-2029-45FF-8A41-EF623D785D0C}"/>
                </a:ext>
              </a:extLst>
            </p:cNvPr>
            <p:cNvGrpSpPr/>
            <p:nvPr/>
          </p:nvGrpSpPr>
          <p:grpSpPr>
            <a:xfrm>
              <a:off x="10402616" y="2408661"/>
              <a:ext cx="1532834" cy="1252445"/>
              <a:chOff x="10167527" y="2408661"/>
              <a:chExt cx="1532834" cy="125244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D1FA306-586A-4759-BA60-9A6DD3057F7D}"/>
                  </a:ext>
                </a:extLst>
              </p:cNvPr>
              <p:cNvGrpSpPr/>
              <p:nvPr/>
            </p:nvGrpSpPr>
            <p:grpSpPr>
              <a:xfrm>
                <a:off x="10744628" y="2408661"/>
                <a:ext cx="955733" cy="955731"/>
                <a:chOff x="10271589" y="1383850"/>
                <a:chExt cx="955733" cy="95573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DADEE402-EFAE-46A6-BAF8-D3C81C1E0940}"/>
                    </a:ext>
                  </a:extLst>
                </p:cNvPr>
                <p:cNvSpPr/>
                <p:nvPr/>
              </p:nvSpPr>
              <p:spPr>
                <a:xfrm>
                  <a:off x="10271589" y="1383850"/>
                  <a:ext cx="955733" cy="955731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99">
                    <a:solidFill>
                      <a:schemeClr val="tx2"/>
                    </a:solidFill>
                  </a:endParaRPr>
                </a:p>
              </p:txBody>
            </p: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C34E8C2B-473E-45D8-BAB5-A4E5177AB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23091" y="1442236"/>
                  <a:ext cx="577446" cy="569782"/>
                </a:xfrm>
                <a:prstGeom prst="rect">
                  <a:avLst/>
                </a:prstGeom>
              </p:spPr>
            </p:pic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988ECB82-349A-48B0-89FE-8EB8C6EF8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67527" y="2583089"/>
                <a:ext cx="664807" cy="664808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2B2D038-D4E4-4E4D-B440-F8F98C9552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567" t="23517" r="23377" b="23488"/>
              <a:stretch/>
            </p:blipFill>
            <p:spPr>
              <a:xfrm>
                <a:off x="10705478" y="2996299"/>
                <a:ext cx="664810" cy="66480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FD47F7-CCE8-4585-BB0B-05D2A444313C}"/>
                </a:ext>
              </a:extLst>
            </p:cNvPr>
            <p:cNvSpPr txBox="1"/>
            <p:nvPr/>
          </p:nvSpPr>
          <p:spPr>
            <a:xfrm>
              <a:off x="9818766" y="3784969"/>
              <a:ext cx="2159132" cy="847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2"/>
                  </a:solidFill>
                </a:rPr>
                <a:t>Notification Channels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F3D04162-9846-425C-BB27-46B9FA9E9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11" y="4556898"/>
            <a:ext cx="935564" cy="821726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85C8D2A-BD89-45F4-B3BE-10A13DCC0469}"/>
              </a:ext>
            </a:extLst>
          </p:cNvPr>
          <p:cNvCxnSpPr>
            <a:cxnSpLocks/>
          </p:cNvCxnSpPr>
          <p:nvPr/>
        </p:nvCxnSpPr>
        <p:spPr>
          <a:xfrm>
            <a:off x="3394067" y="4955049"/>
            <a:ext cx="56303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435C6B2-06E6-4B04-A7BF-47096ABE6AC0}"/>
              </a:ext>
            </a:extLst>
          </p:cNvPr>
          <p:cNvCxnSpPr>
            <a:cxnSpLocks/>
          </p:cNvCxnSpPr>
          <p:nvPr/>
        </p:nvCxnSpPr>
        <p:spPr>
          <a:xfrm>
            <a:off x="4810500" y="4955049"/>
            <a:ext cx="42001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EF765AD5-D7F0-4F68-9C63-79443DE9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0"/>
          <a:stretch/>
        </p:blipFill>
        <p:spPr>
          <a:xfrm>
            <a:off x="735535" y="4556898"/>
            <a:ext cx="935564" cy="8217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11672C-D156-4FCF-B469-A78EC1B5A934}"/>
              </a:ext>
            </a:extLst>
          </p:cNvPr>
          <p:cNvCxnSpPr>
            <a:cxnSpLocks/>
          </p:cNvCxnSpPr>
          <p:nvPr/>
        </p:nvCxnSpPr>
        <p:spPr>
          <a:xfrm>
            <a:off x="1740678" y="4938864"/>
            <a:ext cx="652904" cy="38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07DBC99-C018-45D5-BCC6-623931BC8C5D}"/>
              </a:ext>
            </a:extLst>
          </p:cNvPr>
          <p:cNvSpPr txBox="1"/>
          <p:nvPr/>
        </p:nvSpPr>
        <p:spPr>
          <a:xfrm>
            <a:off x="476626" y="5436552"/>
            <a:ext cx="1453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Cloud Manager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20F969-A186-4BBC-9219-6E0A1F89FB92}"/>
              </a:ext>
            </a:extLst>
          </p:cNvPr>
          <p:cNvSpPr txBox="1"/>
          <p:nvPr/>
        </p:nvSpPr>
        <p:spPr>
          <a:xfrm>
            <a:off x="3835392" y="5479575"/>
            <a:ext cx="989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Webhook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C431726-E166-4D0D-84CD-E31A3D0A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228" y="2674780"/>
            <a:ext cx="935564" cy="82172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C57716C-C61B-4F62-879F-C5A3CFCFE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0"/>
          <a:stretch/>
        </p:blipFill>
        <p:spPr>
          <a:xfrm>
            <a:off x="7494359" y="2674780"/>
            <a:ext cx="935564" cy="8217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EB1B162-8687-4AA9-8579-1B89F6A26A1B}"/>
              </a:ext>
            </a:extLst>
          </p:cNvPr>
          <p:cNvCxnSpPr>
            <a:cxnSpLocks/>
          </p:cNvCxnSpPr>
          <p:nvPr/>
        </p:nvCxnSpPr>
        <p:spPr>
          <a:xfrm flipH="1">
            <a:off x="8429926" y="3101925"/>
            <a:ext cx="6833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48C0160-A194-4A69-A944-876FE340CB0B}"/>
              </a:ext>
            </a:extLst>
          </p:cNvPr>
          <p:cNvCxnSpPr>
            <a:cxnSpLocks/>
          </p:cNvCxnSpPr>
          <p:nvPr/>
        </p:nvCxnSpPr>
        <p:spPr>
          <a:xfrm flipH="1">
            <a:off x="10048793" y="3101925"/>
            <a:ext cx="6833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C75700A-F422-41F2-977C-DCE66502164A}"/>
              </a:ext>
            </a:extLst>
          </p:cNvPr>
          <p:cNvSpPr txBox="1"/>
          <p:nvPr/>
        </p:nvSpPr>
        <p:spPr>
          <a:xfrm>
            <a:off x="7238039" y="3586411"/>
            <a:ext cx="1456942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Cloud Manager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27F2611-CFCA-4ACB-B62D-D9CE0218171B}"/>
              </a:ext>
            </a:extLst>
          </p:cNvPr>
          <p:cNvSpPr txBox="1"/>
          <p:nvPr/>
        </p:nvSpPr>
        <p:spPr>
          <a:xfrm>
            <a:off x="10496183" y="3586412"/>
            <a:ext cx="1407324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</a:rPr>
              <a:t>On-Premise CI Engine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C4DA7D8-C418-45D9-A4C7-09427A4ACE37}"/>
              </a:ext>
            </a:extLst>
          </p:cNvPr>
          <p:cNvSpPr/>
          <p:nvPr/>
        </p:nvSpPr>
        <p:spPr>
          <a:xfrm>
            <a:off x="1241916" y="3989360"/>
            <a:ext cx="4521103" cy="326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>
                <a:solidFill>
                  <a:schemeClr val="tx2"/>
                </a:solidFill>
              </a:rPr>
              <a:t>Notifying external systems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C280C3C-3E77-4D83-9BEE-BBCAB3E87D27}"/>
              </a:ext>
            </a:extLst>
          </p:cNvPr>
          <p:cNvSpPr/>
          <p:nvPr/>
        </p:nvSpPr>
        <p:spPr>
          <a:xfrm>
            <a:off x="8078062" y="2088268"/>
            <a:ext cx="3191171" cy="326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>
                <a:solidFill>
                  <a:schemeClr val="tx2"/>
                </a:solidFill>
              </a:rPr>
              <a:t>Starting Pipeline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EFE7D8F-320F-4F6B-833D-018F26216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3212" y="1613413"/>
            <a:ext cx="989507" cy="98950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52B8074-A881-4F51-8AC0-7012B3136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32097" y="2475038"/>
            <a:ext cx="989507" cy="98950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DAC5F22-3DD7-4172-8686-09FF813DA6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504463">
            <a:off x="4188480" y="1795510"/>
            <a:ext cx="415563" cy="821891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0C5D2853-D251-4E1F-BB06-0682061CC1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504463">
            <a:off x="4188480" y="4516560"/>
            <a:ext cx="415563" cy="8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0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529238-9394-4588-92D6-9814D96C620B}"/>
              </a:ext>
            </a:extLst>
          </p:cNvPr>
          <p:cNvSpPr/>
          <p:nvPr/>
        </p:nvSpPr>
        <p:spPr>
          <a:xfrm>
            <a:off x="-12036" y="1631114"/>
            <a:ext cx="12192000" cy="4186212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6ECB7-E4C1-473F-AE4C-702A90E2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Rapidly promote code changes and eliminate manual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E7C39-AF1C-4AAA-B192-8CF133E30550}"/>
              </a:ext>
            </a:extLst>
          </p:cNvPr>
          <p:cNvSpPr txBox="1"/>
          <p:nvPr/>
        </p:nvSpPr>
        <p:spPr>
          <a:xfrm>
            <a:off x="519815" y="3040531"/>
            <a:ext cx="5802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>
              <a:buClr>
                <a:srgbClr val="FF6E22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sz="2000">
                <a:solidFill>
                  <a:schemeClr val="tx2"/>
                </a:solidFill>
              </a:rPr>
              <a:t>Set-up production and non-production pipelines to test and release code updates</a:t>
            </a:r>
          </a:p>
          <a:p>
            <a:pPr>
              <a:buClr>
                <a:srgbClr val="FF6E22"/>
              </a:buClr>
              <a:buSzPct val="70000"/>
              <a:defRPr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>
              <a:buClr>
                <a:srgbClr val="FF6E22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sz="2000">
                <a:solidFill>
                  <a:schemeClr val="tx2"/>
                </a:solidFill>
              </a:rPr>
              <a:t>Set roles and permissions for different team members</a:t>
            </a:r>
            <a:endParaRPr lang="en-US" sz="240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52E67E-61B7-4572-8F8A-C6172EEF2DA3}"/>
              </a:ext>
            </a:extLst>
          </p:cNvPr>
          <p:cNvGrpSpPr/>
          <p:nvPr/>
        </p:nvGrpSpPr>
        <p:grpSpPr>
          <a:xfrm>
            <a:off x="6504171" y="1323975"/>
            <a:ext cx="5686476" cy="4914900"/>
            <a:chOff x="5989274" y="862182"/>
            <a:chExt cx="6220765" cy="5376693"/>
          </a:xfrm>
        </p:grpSpPr>
        <p:pic>
          <p:nvPicPr>
            <p:cNvPr id="6" name="laptop-01.png" descr="laptop-01.png">
              <a:extLst>
                <a:ext uri="{FF2B5EF4-FFF2-40B4-BE49-F238E27FC236}">
                  <a16:creationId xmlns:a16="http://schemas.microsoft.com/office/drawing/2014/main" id="{EFAD2964-A293-4460-BDC5-7EA0A4048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028"/>
            <a:stretch/>
          </p:blipFill>
          <p:spPr>
            <a:xfrm>
              <a:off x="5989274" y="862182"/>
              <a:ext cx="6220765" cy="5376693"/>
            </a:xfrm>
            <a:prstGeom prst="rect">
              <a:avLst/>
            </a:prstGeom>
            <a:ln w="12700">
              <a:miter lim="400000"/>
            </a:ln>
            <a:effectLst>
              <a:outerShdw blurRad="317500" rotWithShape="0">
                <a:srgbClr val="000000">
                  <a:alpha val="50186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84BFCB-31CB-4339-9B76-4A8B0059D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70"/>
            <a:stretch/>
          </p:blipFill>
          <p:spPr>
            <a:xfrm>
              <a:off x="7109085" y="1198179"/>
              <a:ext cx="5079740" cy="446164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0BD931-D05D-4279-957F-DF3B5D87B54B}"/>
              </a:ext>
            </a:extLst>
          </p:cNvPr>
          <p:cNvSpPr txBox="1"/>
          <p:nvPr/>
        </p:nvSpPr>
        <p:spPr>
          <a:xfrm>
            <a:off x="1470617" y="2374412"/>
            <a:ext cx="5033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>
                <a:solidFill>
                  <a:schemeClr val="accent6"/>
                </a:solidFill>
                <a:latin typeface="+mj-lt"/>
              </a:rPr>
              <a:t>Easily set-up, configure, and kickoff CI/CD pipeline and reduce Mean Time to Resolution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1A8050-7171-4680-B338-87B80157E5C8}"/>
              </a:ext>
            </a:extLst>
          </p:cNvPr>
          <p:cNvGrpSpPr/>
          <p:nvPr/>
        </p:nvGrpSpPr>
        <p:grpSpPr>
          <a:xfrm>
            <a:off x="220862" y="2150387"/>
            <a:ext cx="1068006" cy="1068006"/>
            <a:chOff x="310896" y="1402080"/>
            <a:chExt cx="1068006" cy="10680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8296F1F-60FE-4E69-B9E0-8DEC51BA9F3A}"/>
                </a:ext>
              </a:extLst>
            </p:cNvPr>
            <p:cNvSpPr/>
            <p:nvPr/>
          </p:nvSpPr>
          <p:spPr>
            <a:xfrm>
              <a:off x="310896" y="1402080"/>
              <a:ext cx="1068006" cy="106800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851012-33FB-48A2-B955-F968A192A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129" y="1608559"/>
              <a:ext cx="739540" cy="646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132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1FA478-6657-4B50-9F9C-18EAC7613138}"/>
              </a:ext>
            </a:extLst>
          </p:cNvPr>
          <p:cNvSpPr/>
          <p:nvPr/>
        </p:nvSpPr>
        <p:spPr>
          <a:xfrm>
            <a:off x="-38100" y="1133497"/>
            <a:ext cx="12192000" cy="5156689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A8526-3890-4B21-85F4-BAF51E46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Gain flexibility and control with choice of deployment options</a:t>
            </a:r>
          </a:p>
        </p:txBody>
      </p:sp>
      <p:sp>
        <p:nvSpPr>
          <p:cNvPr id="3" name="Right Arrow 19">
            <a:extLst>
              <a:ext uri="{FF2B5EF4-FFF2-40B4-BE49-F238E27FC236}">
                <a16:creationId xmlns:a16="http://schemas.microsoft.com/office/drawing/2014/main" id="{CCA22E55-C0B6-48B0-B50A-4955B6947241}"/>
              </a:ext>
            </a:extLst>
          </p:cNvPr>
          <p:cNvSpPr/>
          <p:nvPr/>
        </p:nvSpPr>
        <p:spPr>
          <a:xfrm>
            <a:off x="2155945" y="1623798"/>
            <a:ext cx="5555345" cy="59372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Increasing degree of automation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A5FC70-41E1-46AB-8D8E-43DE178D4137}"/>
              </a:ext>
            </a:extLst>
          </p:cNvPr>
          <p:cNvGrpSpPr/>
          <p:nvPr/>
        </p:nvGrpSpPr>
        <p:grpSpPr>
          <a:xfrm>
            <a:off x="799194" y="2560176"/>
            <a:ext cx="6912096" cy="3276525"/>
            <a:chOff x="1487100" y="2019375"/>
            <a:chExt cx="6912096" cy="32765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7C20B9-C05A-433A-83D6-793EA7AB1910}"/>
                </a:ext>
              </a:extLst>
            </p:cNvPr>
            <p:cNvSpPr txBox="1"/>
            <p:nvPr/>
          </p:nvSpPr>
          <p:spPr>
            <a:xfrm>
              <a:off x="1487100" y="3332849"/>
              <a:ext cx="2304032" cy="65648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sz="2666">
                  <a:solidFill>
                    <a:srgbClr val="FFFFFF"/>
                  </a:solidFill>
                </a:rPr>
                <a:t>Manual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F7AAA0-1C9B-4C8F-8E72-F345977FB930}"/>
                </a:ext>
              </a:extLst>
            </p:cNvPr>
            <p:cNvSpPr txBox="1"/>
            <p:nvPr/>
          </p:nvSpPr>
          <p:spPr>
            <a:xfrm>
              <a:off x="3791132" y="2676112"/>
              <a:ext cx="2304032" cy="65648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2666">
                  <a:solidFill>
                    <a:srgbClr val="FFFFFF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/>
                <a:t>Scheduled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E4C8A0-03A5-41EB-BCC1-8D1773123C71}"/>
                </a:ext>
              </a:extLst>
            </p:cNvPr>
            <p:cNvSpPr txBox="1"/>
            <p:nvPr/>
          </p:nvSpPr>
          <p:spPr>
            <a:xfrm>
              <a:off x="6095164" y="2019375"/>
              <a:ext cx="2304032" cy="65648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2666">
                  <a:solidFill>
                    <a:srgbClr val="FFFFFF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/>
                <a:t>Automatic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4CB5FE-0788-45E2-B751-DE2944F45FCF}"/>
                </a:ext>
              </a:extLst>
            </p:cNvPr>
            <p:cNvSpPr txBox="1"/>
            <p:nvPr/>
          </p:nvSpPr>
          <p:spPr>
            <a:xfrm>
              <a:off x="1488604" y="3989331"/>
              <a:ext cx="2304032" cy="1306569"/>
            </a:xfrm>
            <a:prstGeom prst="rect">
              <a:avLst/>
            </a:prstGeom>
            <a:solidFill>
              <a:srgbClr val="FFFFFF">
                <a:alpha val="14118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sz="1600">
                  <a:solidFill>
                    <a:schemeClr val="tx2"/>
                  </a:solidFill>
                </a:rPr>
                <a:t>Provides maximum control and best suited for new users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3D4A08-6C19-433B-90BB-152737B6AF4C}"/>
                </a:ext>
              </a:extLst>
            </p:cNvPr>
            <p:cNvSpPr txBox="1"/>
            <p:nvPr/>
          </p:nvSpPr>
          <p:spPr>
            <a:xfrm>
              <a:off x="3791132" y="3332596"/>
              <a:ext cx="2304032" cy="1963304"/>
            </a:xfrm>
            <a:prstGeom prst="rect">
              <a:avLst/>
            </a:prstGeom>
            <a:solidFill>
              <a:schemeClr val="bg1">
                <a:lumMod val="65000"/>
                <a:alpha val="14118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bg1"/>
                  </a:solidFill>
                  <a:latin typeface="Adobe Clean Light" panose="020B03030204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>
                  <a:solidFill>
                    <a:schemeClr val="tx2"/>
                  </a:solidFill>
                  <a:latin typeface="+mn-lt"/>
                </a:rPr>
                <a:t>Gives flexibility to conduct deployment during specified timeframe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39B20B-2462-4AF5-AED4-AB9E5D256597}"/>
                </a:ext>
              </a:extLst>
            </p:cNvPr>
            <p:cNvSpPr txBox="1"/>
            <p:nvPr/>
          </p:nvSpPr>
          <p:spPr>
            <a:xfrm>
              <a:off x="6095164" y="2675540"/>
              <a:ext cx="2304032" cy="2620360"/>
            </a:xfrm>
            <a:prstGeom prst="rect">
              <a:avLst/>
            </a:prstGeom>
            <a:solidFill>
              <a:srgbClr val="FFFFFF">
                <a:alpha val="14118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bg1"/>
                  </a:solidFill>
                  <a:latin typeface="Adobe Clean Light" panose="020B03030204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>
                  <a:solidFill>
                    <a:schemeClr val="tx2"/>
                  </a:solidFill>
                  <a:latin typeface="+mn-lt"/>
                </a:rPr>
                <a:t>Fully automated deployment for maximum controls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1E629-941F-48B5-9079-DED574823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42"/>
          <a:stretch/>
        </p:blipFill>
        <p:spPr>
          <a:xfrm>
            <a:off x="8141989" y="1862926"/>
            <a:ext cx="3706756" cy="336771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127330-7707-46E3-881F-36BDFF3FE9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859" y="935201"/>
            <a:ext cx="1855450" cy="18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person, people, person, person&#10;&#10;Description automatically generated">
            <a:extLst>
              <a:ext uri="{FF2B5EF4-FFF2-40B4-BE49-F238E27FC236}">
                <a16:creationId xmlns:a16="http://schemas.microsoft.com/office/drawing/2014/main" id="{0DB6C759-2BA3-453C-9A66-8A326A55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6125" b="15095"/>
          <a:stretch/>
        </p:blipFill>
        <p:spPr>
          <a:xfrm>
            <a:off x="0" y="502543"/>
            <a:ext cx="12192000" cy="5567332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26D60BC-1AE8-453E-AF51-C8DF28151210}"/>
              </a:ext>
            </a:extLst>
          </p:cNvPr>
          <p:cNvSpPr/>
          <p:nvPr/>
        </p:nvSpPr>
        <p:spPr>
          <a:xfrm>
            <a:off x="1767840" y="502544"/>
            <a:ext cx="9265920" cy="545412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81000"/>
                </a:schemeClr>
              </a:gs>
              <a:gs pos="23000">
                <a:schemeClr val="bg1">
                  <a:alpha val="71000"/>
                </a:schemeClr>
              </a:gs>
              <a:gs pos="70000">
                <a:schemeClr val="bg1">
                  <a:alpha val="0"/>
                </a:schemeClr>
              </a:gs>
              <a:gs pos="9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A2A7F-EA0A-4445-B247-DA78043A0F3E}"/>
              </a:ext>
            </a:extLst>
          </p:cNvPr>
          <p:cNvSpPr txBox="1"/>
          <p:nvPr/>
        </p:nvSpPr>
        <p:spPr>
          <a:xfrm>
            <a:off x="3080481" y="3010680"/>
            <a:ext cx="6640637" cy="836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126">
              <a:lnSpc>
                <a:spcPts val="5398"/>
              </a:lnSpc>
              <a:defRPr/>
            </a:pPr>
            <a:r>
              <a:rPr lang="en-US" sz="7200">
                <a:solidFill>
                  <a:schemeClr val="accent6"/>
                </a:solidFill>
                <a:latin typeface="+mj-lt"/>
              </a:rPr>
              <a:t>3x more likely </a:t>
            </a:r>
            <a:endParaRPr lang="en-US" sz="40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6AD8F-BF0F-48DB-AD34-91948E454A46}"/>
              </a:ext>
            </a:extLst>
          </p:cNvPr>
          <p:cNvSpPr txBox="1"/>
          <p:nvPr/>
        </p:nvSpPr>
        <p:spPr>
          <a:xfrm>
            <a:off x="3701394" y="1856659"/>
            <a:ext cx="53270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  <a:latin typeface="+mj-lt"/>
              </a:rPr>
              <a:t>Companies leading the way in Customer Experience (CX) are </a:t>
            </a:r>
            <a:endParaRPr lang="en-US" sz="2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84852F-EF39-4B7E-B8B8-1A0E607ACC05}"/>
              </a:ext>
            </a:extLst>
          </p:cNvPr>
          <p:cNvSpPr txBox="1"/>
          <p:nvPr/>
        </p:nvSpPr>
        <p:spPr>
          <a:xfrm>
            <a:off x="3500504" y="3776992"/>
            <a:ext cx="5728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  <a:latin typeface="+mj-lt"/>
              </a:rPr>
              <a:t>to have significantly exceeded their top business goals.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79525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7A2CD-A124-4E65-BD6E-B32762BCD2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0068" y="4533160"/>
            <a:ext cx="7741452" cy="502972"/>
          </a:xfrm>
        </p:spPr>
        <p:txBody>
          <a:bodyPr/>
          <a:lstStyle/>
          <a:p>
            <a:r>
              <a:rPr lang="en-US"/>
              <a:t>Modular, scalable and global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4BD88-FFC2-4C3A-8798-DB609AC7DE3A}"/>
              </a:ext>
            </a:extLst>
          </p:cNvPr>
          <p:cNvSpPr txBox="1"/>
          <p:nvPr/>
        </p:nvSpPr>
        <p:spPr>
          <a:xfrm>
            <a:off x="610067" y="5036132"/>
            <a:ext cx="686278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l" defTabSz="1087639">
              <a:spcBef>
                <a:spcPts val="600"/>
              </a:spcBef>
              <a:buClr>
                <a:srgbClr val="FF6E01"/>
              </a:buClr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chemeClr val="tx2"/>
                </a:solidFill>
              </a:rPr>
              <a:t>Ensured performance for both publish and author tier with auto-scaling </a:t>
            </a:r>
          </a:p>
          <a:p>
            <a:pPr marL="285750" lvl="1" indent="-285750" algn="l" defTabSz="1087639">
              <a:spcBef>
                <a:spcPts val="600"/>
              </a:spcBef>
              <a:buClr>
                <a:srgbClr val="FF6E01"/>
              </a:buClr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chemeClr val="tx2"/>
                </a:solidFill>
              </a:rPr>
              <a:t>Architected for global scale with default CDN</a:t>
            </a:r>
          </a:p>
          <a:p>
            <a:pPr marL="285750" lvl="1" indent="-285750" algn="l" defTabSz="1087639">
              <a:spcBef>
                <a:spcPts val="600"/>
              </a:spcBef>
              <a:buClr>
                <a:srgbClr val="FF6E01"/>
              </a:buClr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chemeClr val="tx2"/>
                </a:solidFill>
              </a:rPr>
              <a:t>Faster asset ingestion and renditions with dedicated microservice</a:t>
            </a:r>
          </a:p>
        </p:txBody>
      </p:sp>
    </p:spTree>
    <p:extLst>
      <p:ext uri="{BB962C8B-B14F-4D97-AF65-F5344CB8AC3E}">
        <p14:creationId xmlns:p14="http://schemas.microsoft.com/office/powerpoint/2010/main" val="433441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DE4FA0B-29B8-41F5-AD37-292CF0841C3A}"/>
              </a:ext>
            </a:extLst>
          </p:cNvPr>
          <p:cNvSpPr/>
          <p:nvPr/>
        </p:nvSpPr>
        <p:spPr>
          <a:xfrm>
            <a:off x="1" y="1359344"/>
            <a:ext cx="7286162" cy="4838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5CFF7-62D0-4B11-A98F-CC02ED30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Auto-scaling for author and publish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00828-20FB-44E4-A28F-0AAC29F30CB3}"/>
              </a:ext>
            </a:extLst>
          </p:cNvPr>
          <p:cNvSpPr txBox="1"/>
          <p:nvPr/>
        </p:nvSpPr>
        <p:spPr>
          <a:xfrm>
            <a:off x="310896" y="713155"/>
            <a:ext cx="8011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Automatically detects the need for increased capacity and scales dynamically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B09F576-8521-4757-8B40-11ADC96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6545" y="6477000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schemeClr val="bg1"/>
                </a:solidFill>
                <a:latin typeface="+mn-lt"/>
              </a:rPr>
              <a:pPr algn="ctr"/>
              <a:t>31</a:t>
            </a:fld>
            <a:endParaRPr lang="en-US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31CF1F-1BF3-4957-8BBD-483F6619680D}"/>
              </a:ext>
            </a:extLst>
          </p:cNvPr>
          <p:cNvGrpSpPr/>
          <p:nvPr/>
        </p:nvGrpSpPr>
        <p:grpSpPr>
          <a:xfrm>
            <a:off x="7481044" y="1686631"/>
            <a:ext cx="4381350" cy="2188276"/>
            <a:chOff x="6859292" y="1618137"/>
            <a:chExt cx="4381350" cy="218827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1D327A7-BE6E-4BF8-8892-B2AE80B6153E}"/>
                </a:ext>
              </a:extLst>
            </p:cNvPr>
            <p:cNvSpPr/>
            <p:nvPr/>
          </p:nvSpPr>
          <p:spPr>
            <a:xfrm>
              <a:off x="7386412" y="1618137"/>
              <a:ext cx="3854230" cy="1770646"/>
            </a:xfrm>
            <a:prstGeom prst="roundRect">
              <a:avLst/>
            </a:prstGeom>
            <a:solidFill>
              <a:schemeClr val="bg2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2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6709F9-BD6C-48F2-8506-738202C6075B}"/>
                </a:ext>
              </a:extLst>
            </p:cNvPr>
            <p:cNvSpPr/>
            <p:nvPr/>
          </p:nvSpPr>
          <p:spPr>
            <a:xfrm>
              <a:off x="7982871" y="1913324"/>
              <a:ext cx="3156609" cy="1893089"/>
            </a:xfrm>
            <a:prstGeom prst="rect">
              <a:avLst/>
            </a:prstGeom>
            <a:noFill/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0"/>
              </a:lightRig>
            </a:scene3d>
            <a:sp3d prstMaterial="metal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21" tIns="34214" rIns="68421" bIns="34214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1" hangingPunct="0"/>
              <a:r>
                <a:rPr lang="en-GB" sz="2400">
                  <a:solidFill>
                    <a:schemeClr val="tx2"/>
                  </a:solidFill>
                  <a:uFill>
                    <a:solidFill>
                      <a:srgbClr val="000000"/>
                    </a:solidFill>
                  </a:uFill>
                </a:rPr>
                <a:t>Vertical Scaling</a:t>
              </a:r>
              <a:endParaRPr lang="en-US">
                <a:solidFill>
                  <a:schemeClr val="tx2"/>
                </a:solidFill>
                <a:ea typeface="Adobe Clean Light" charset="0"/>
                <a:cs typeface="Adobe Clean Light" charset="0"/>
              </a:endParaRPr>
            </a:p>
            <a:p>
              <a:pPr algn="ctr" latinLnBrk="1" hangingPunct="0"/>
              <a:r>
                <a:rPr lang="en-US">
                  <a:solidFill>
                    <a:schemeClr val="tx2"/>
                  </a:solidFill>
                  <a:ea typeface="Adobe Clean Light" charset="0"/>
                  <a:cs typeface="Adobe Clean Light" charset="0"/>
                </a:rPr>
                <a:t>Adds additional memory</a:t>
              </a:r>
              <a:br>
                <a:rPr lang="en-US">
                  <a:solidFill>
                    <a:schemeClr val="tx2"/>
                  </a:solidFill>
                  <a:ea typeface="Adobe Clean Light" charset="0"/>
                  <a:cs typeface="Adobe Clean Light" charset="0"/>
                </a:rPr>
              </a:br>
              <a:r>
                <a:rPr lang="en-US">
                  <a:solidFill>
                    <a:schemeClr val="tx2"/>
                  </a:solidFill>
                  <a:ea typeface="Adobe Clean Light" charset="0"/>
                  <a:cs typeface="Adobe Clean Light" charset="0"/>
                </a:rPr>
                <a:t>or processing </a:t>
              </a:r>
              <a:r>
                <a:rPr lang="en-US">
                  <a:solidFill>
                    <a:schemeClr val="tx2"/>
                  </a:solidFill>
                  <a:uFill>
                    <a:solidFill>
                      <a:srgbClr val="000000"/>
                    </a:solidFill>
                  </a:uFill>
                  <a:ea typeface="Adobe Clean Light" charset="0"/>
                  <a:cs typeface="Adobe Clean Light" charset="0"/>
                </a:rPr>
                <a:t>to current systems</a:t>
              </a:r>
              <a:endParaRPr lang="en-US" sz="240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ea typeface="Adobe Clean Light" charset="0"/>
                <a:cs typeface="Adobe Clean Light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8901F6-B1C1-4C7A-824A-9AEDB688DC03}"/>
                </a:ext>
              </a:extLst>
            </p:cNvPr>
            <p:cNvGrpSpPr/>
            <p:nvPr/>
          </p:nvGrpSpPr>
          <p:grpSpPr>
            <a:xfrm>
              <a:off x="6859292" y="1953901"/>
              <a:ext cx="1099118" cy="1099118"/>
              <a:chOff x="5235110" y="1509171"/>
              <a:chExt cx="1695908" cy="1695908"/>
            </a:xfrm>
            <a:solidFill>
              <a:srgbClr val="F6671F">
                <a:alpha val="65000"/>
              </a:srgb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03B5DA-A0FA-4B25-B66A-CB1A1DEF86FF}"/>
                  </a:ext>
                </a:extLst>
              </p:cNvPr>
              <p:cNvSpPr/>
              <p:nvPr/>
            </p:nvSpPr>
            <p:spPr>
              <a:xfrm>
                <a:off x="5235110" y="1509171"/>
                <a:ext cx="1695908" cy="169590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C02DF9A-F6D3-46D8-8A19-0A06B811C51A}"/>
                  </a:ext>
                </a:extLst>
              </p:cNvPr>
              <p:cNvCxnSpPr/>
              <p:nvPr/>
            </p:nvCxnSpPr>
            <p:spPr>
              <a:xfrm>
                <a:off x="6214036" y="2361584"/>
                <a:ext cx="416286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8CC98ED-78B6-4D7D-99A9-A6A8C83564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3738" y="1857501"/>
                <a:ext cx="0" cy="415834"/>
              </a:xfrm>
              <a:prstGeom prst="straightConnector1">
                <a:avLst/>
              </a:prstGeom>
              <a:grpFill/>
              <a:ln w="28575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56E8488-4602-4352-959D-AE486FEC2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3738" y="2433811"/>
                <a:ext cx="0" cy="415834"/>
              </a:xfrm>
              <a:prstGeom prst="straightConnector1">
                <a:avLst/>
              </a:prstGeom>
              <a:grpFill/>
              <a:ln w="28575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0D8C28-FC57-4F33-8AFF-F50DD38F0167}"/>
              </a:ext>
            </a:extLst>
          </p:cNvPr>
          <p:cNvGrpSpPr/>
          <p:nvPr/>
        </p:nvGrpSpPr>
        <p:grpSpPr>
          <a:xfrm>
            <a:off x="7488020" y="4061421"/>
            <a:ext cx="4460860" cy="2136106"/>
            <a:chOff x="6859292" y="3943534"/>
            <a:chExt cx="4460860" cy="213610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55A1078-3CF0-4948-A942-88934F43AD91}"/>
                </a:ext>
              </a:extLst>
            </p:cNvPr>
            <p:cNvSpPr/>
            <p:nvPr/>
          </p:nvSpPr>
          <p:spPr>
            <a:xfrm>
              <a:off x="7436496" y="3943534"/>
              <a:ext cx="3854230" cy="1770646"/>
            </a:xfrm>
            <a:prstGeom prst="roundRect">
              <a:avLst/>
            </a:prstGeom>
            <a:solidFill>
              <a:schemeClr val="bg2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44A2A3-EB33-40F4-A2B5-CE54E5A1810C}"/>
                </a:ext>
              </a:extLst>
            </p:cNvPr>
            <p:cNvSpPr/>
            <p:nvPr/>
          </p:nvSpPr>
          <p:spPr>
            <a:xfrm>
              <a:off x="8009686" y="4186551"/>
              <a:ext cx="3310466" cy="1893089"/>
            </a:xfrm>
            <a:prstGeom prst="rect">
              <a:avLst/>
            </a:prstGeom>
            <a:noFill/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0"/>
              </a:lightRig>
            </a:scene3d>
            <a:sp3d prstMaterial="metal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21" tIns="34214" rIns="68421" bIns="34214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1" hangingPunct="0"/>
              <a:r>
                <a:rPr lang="en-US" sz="2400">
                  <a:solidFill>
                    <a:schemeClr val="tx2"/>
                  </a:solidFill>
                  <a:uFill>
                    <a:solidFill>
                      <a:srgbClr val="000000"/>
                    </a:solidFill>
                  </a:uFill>
                </a:rPr>
                <a:t>Horizontal Scaling</a:t>
              </a:r>
              <a:endParaRPr lang="en-US">
                <a:solidFill>
                  <a:schemeClr val="tx2"/>
                </a:solidFill>
                <a:ea typeface="Adobe Clean Light" charset="0"/>
                <a:cs typeface="Adobe Clean Light" charset="0"/>
              </a:endParaRPr>
            </a:p>
            <a:p>
              <a:pPr algn="ctr" latinLnBrk="1" hangingPunct="0"/>
              <a:r>
                <a:rPr lang="en-US">
                  <a:solidFill>
                    <a:schemeClr val="tx2"/>
                  </a:solidFill>
                  <a:ea typeface="Adobe Clean Light" charset="0"/>
                  <a:cs typeface="Adobe Clean Light" charset="0"/>
                </a:rPr>
                <a:t>Adds as many new nodes as</a:t>
              </a:r>
              <a:br>
                <a:rPr lang="en-US">
                  <a:solidFill>
                    <a:schemeClr val="tx2"/>
                  </a:solidFill>
                  <a:ea typeface="Adobe Clean Light" charset="0"/>
                  <a:cs typeface="Adobe Clean Light" charset="0"/>
                </a:rPr>
              </a:br>
              <a:r>
                <a:rPr lang="en-US">
                  <a:solidFill>
                    <a:schemeClr val="tx2"/>
                  </a:solidFill>
                  <a:ea typeface="Adobe Clean Light" charset="0"/>
                  <a:cs typeface="Adobe Clean Light" charset="0"/>
                </a:rPr>
                <a:t>needed for high performance 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E45198-37A2-48E8-BBA4-3DCA89BCE0BF}"/>
                </a:ext>
              </a:extLst>
            </p:cNvPr>
            <p:cNvGrpSpPr/>
            <p:nvPr/>
          </p:nvGrpSpPr>
          <p:grpSpPr>
            <a:xfrm>
              <a:off x="6859292" y="4184107"/>
              <a:ext cx="1097280" cy="1097280"/>
              <a:chOff x="9217817" y="1509171"/>
              <a:chExt cx="1695908" cy="1695908"/>
            </a:xfrm>
            <a:solidFill>
              <a:srgbClr val="F6671F">
                <a:alpha val="65000"/>
              </a:srgb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CCE52A-F8EB-4F2D-B18E-CA3C90174C9E}"/>
                  </a:ext>
                </a:extLst>
              </p:cNvPr>
              <p:cNvSpPr/>
              <p:nvPr/>
            </p:nvSpPr>
            <p:spPr>
              <a:xfrm>
                <a:off x="9217817" y="1509171"/>
                <a:ext cx="1695908" cy="169590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5970C4E-9480-4C55-9A4E-CB7E060100B2}"/>
                  </a:ext>
                </a:extLst>
              </p:cNvPr>
              <p:cNvCxnSpPr/>
              <p:nvPr/>
            </p:nvCxnSpPr>
            <p:spPr>
              <a:xfrm rot="5400000">
                <a:off x="10146396" y="2381223"/>
                <a:ext cx="46498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C0335E8-256F-4420-A97D-3C35CCE3C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82" y="2368862"/>
                <a:ext cx="288232" cy="3"/>
              </a:xfrm>
              <a:prstGeom prst="straightConnector1">
                <a:avLst/>
              </a:prstGeom>
              <a:grpFill/>
              <a:ln w="28575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301E272-4BC6-4DA0-B403-F223666244A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128822" y="2239898"/>
                <a:ext cx="0" cy="282651"/>
              </a:xfrm>
              <a:prstGeom prst="straightConnector1">
                <a:avLst/>
              </a:prstGeom>
              <a:grpFill/>
              <a:ln w="28575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C85E772-30A5-4DB8-ADEB-F3A1A8D64076}"/>
              </a:ext>
            </a:extLst>
          </p:cNvPr>
          <p:cNvSpPr/>
          <p:nvPr/>
        </p:nvSpPr>
        <p:spPr>
          <a:xfrm>
            <a:off x="339239" y="2425203"/>
            <a:ext cx="1376396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Developer</a:t>
            </a:r>
          </a:p>
        </p:txBody>
      </p:sp>
      <p:sp>
        <p:nvSpPr>
          <p:cNvPr id="23" name="Freeform 96">
            <a:extLst>
              <a:ext uri="{FF2B5EF4-FFF2-40B4-BE49-F238E27FC236}">
                <a16:creationId xmlns:a16="http://schemas.microsoft.com/office/drawing/2014/main" id="{95BCB577-3478-4BB3-A66B-6D8E375EEEE4}"/>
              </a:ext>
            </a:extLst>
          </p:cNvPr>
          <p:cNvSpPr>
            <a:spLocks noEditPoints="1"/>
          </p:cNvSpPr>
          <p:nvPr/>
        </p:nvSpPr>
        <p:spPr bwMode="auto">
          <a:xfrm>
            <a:off x="6538516" y="1803038"/>
            <a:ext cx="554422" cy="599936"/>
          </a:xfrm>
          <a:custGeom>
            <a:avLst/>
            <a:gdLst>
              <a:gd name="T0" fmla="*/ 730 w 730"/>
              <a:gd name="T1" fmla="*/ 386 h 780"/>
              <a:gd name="T2" fmla="*/ 677 w 730"/>
              <a:gd name="T3" fmla="*/ 198 h 780"/>
              <a:gd name="T4" fmla="*/ 476 w 730"/>
              <a:gd name="T5" fmla="*/ 46 h 780"/>
              <a:gd name="T6" fmla="*/ 659 w 730"/>
              <a:gd name="T7" fmla="*/ 195 h 780"/>
              <a:gd name="T8" fmla="*/ 523 w 730"/>
              <a:gd name="T9" fmla="*/ 163 h 780"/>
              <a:gd name="T10" fmla="*/ 510 w 730"/>
              <a:gd name="T11" fmla="*/ 169 h 780"/>
              <a:gd name="T12" fmla="*/ 372 w 730"/>
              <a:gd name="T13" fmla="*/ 195 h 780"/>
              <a:gd name="T14" fmla="*/ 365 w 730"/>
              <a:gd name="T15" fmla="*/ 22 h 780"/>
              <a:gd name="T16" fmla="*/ 52 w 730"/>
              <a:gd name="T17" fmla="*/ 200 h 780"/>
              <a:gd name="T18" fmla="*/ 52 w 730"/>
              <a:gd name="T19" fmla="*/ 574 h 780"/>
              <a:gd name="T20" fmla="*/ 247 w 730"/>
              <a:gd name="T21" fmla="*/ 732 h 780"/>
              <a:gd name="T22" fmla="*/ 256 w 730"/>
              <a:gd name="T23" fmla="*/ 727 h 780"/>
              <a:gd name="T24" fmla="*/ 71 w 730"/>
              <a:gd name="T25" fmla="*/ 577 h 780"/>
              <a:gd name="T26" fmla="*/ 207 w 730"/>
              <a:gd name="T27" fmla="*/ 608 h 780"/>
              <a:gd name="T28" fmla="*/ 216 w 730"/>
              <a:gd name="T29" fmla="*/ 612 h 780"/>
              <a:gd name="T30" fmla="*/ 210 w 730"/>
              <a:gd name="T31" fmla="*/ 577 h 780"/>
              <a:gd name="T32" fmla="*/ 358 w 730"/>
              <a:gd name="T33" fmla="*/ 744 h 780"/>
              <a:gd name="T34" fmla="*/ 677 w 730"/>
              <a:gd name="T35" fmla="*/ 575 h 780"/>
              <a:gd name="T36" fmla="*/ 564 w 730"/>
              <a:gd name="T37" fmla="*/ 393 h 780"/>
              <a:gd name="T38" fmla="*/ 668 w 730"/>
              <a:gd name="T39" fmla="*/ 563 h 780"/>
              <a:gd name="T40" fmla="*/ 564 w 730"/>
              <a:gd name="T41" fmla="*/ 393 h 780"/>
              <a:gd name="T42" fmla="*/ 372 w 730"/>
              <a:gd name="T43" fmla="*/ 563 h 780"/>
              <a:gd name="T44" fmla="*/ 550 w 730"/>
              <a:gd name="T45" fmla="*/ 393 h 780"/>
              <a:gd name="T46" fmla="*/ 668 w 730"/>
              <a:gd name="T47" fmla="*/ 209 h 780"/>
              <a:gd name="T48" fmla="*/ 564 w 730"/>
              <a:gd name="T49" fmla="*/ 379 h 780"/>
              <a:gd name="T50" fmla="*/ 668 w 730"/>
              <a:gd name="T51" fmla="*/ 209 h 780"/>
              <a:gd name="T52" fmla="*/ 550 w 730"/>
              <a:gd name="T53" fmla="*/ 379 h 780"/>
              <a:gd name="T54" fmla="*/ 372 w 730"/>
              <a:gd name="T55" fmla="*/ 209 h 780"/>
              <a:gd name="T56" fmla="*/ 14 w 730"/>
              <a:gd name="T57" fmla="*/ 379 h 780"/>
              <a:gd name="T58" fmla="*/ 191 w 730"/>
              <a:gd name="T59" fmla="*/ 209 h 780"/>
              <a:gd name="T60" fmla="*/ 14 w 730"/>
              <a:gd name="T61" fmla="*/ 379 h 780"/>
              <a:gd name="T62" fmla="*/ 358 w 730"/>
              <a:gd name="T63" fmla="*/ 209 h 780"/>
              <a:gd name="T64" fmla="*/ 180 w 730"/>
              <a:gd name="T65" fmla="*/ 379 h 780"/>
              <a:gd name="T66" fmla="*/ 210 w 730"/>
              <a:gd name="T67" fmla="*/ 195 h 780"/>
              <a:gd name="T68" fmla="*/ 358 w 730"/>
              <a:gd name="T69" fmla="*/ 195 h 780"/>
              <a:gd name="T70" fmla="*/ 299 w 730"/>
              <a:gd name="T71" fmla="*/ 42 h 780"/>
              <a:gd name="T72" fmla="*/ 195 w 730"/>
              <a:gd name="T73" fmla="*/ 195 h 780"/>
              <a:gd name="T74" fmla="*/ 299 w 730"/>
              <a:gd name="T75" fmla="*/ 42 h 780"/>
              <a:gd name="T76" fmla="*/ 14 w 730"/>
              <a:gd name="T77" fmla="*/ 393 h 780"/>
              <a:gd name="T78" fmla="*/ 191 w 730"/>
              <a:gd name="T79" fmla="*/ 563 h 780"/>
              <a:gd name="T80" fmla="*/ 205 w 730"/>
              <a:gd name="T81" fmla="*/ 563 h 780"/>
              <a:gd name="T82" fmla="*/ 358 w 730"/>
              <a:gd name="T83" fmla="*/ 393 h 780"/>
              <a:gd name="T84" fmla="*/ 205 w 730"/>
              <a:gd name="T85" fmla="*/ 563 h 780"/>
              <a:gd name="T86" fmla="*/ 372 w 730"/>
              <a:gd name="T87" fmla="*/ 737 h 780"/>
              <a:gd name="T88" fmla="*/ 520 w 730"/>
              <a:gd name="T89" fmla="*/ 577 h 780"/>
              <a:gd name="T90" fmla="*/ 507 w 730"/>
              <a:gd name="T91" fmla="*/ 643 h 780"/>
              <a:gd name="T92" fmla="*/ 659 w 730"/>
              <a:gd name="T93" fmla="*/ 577 h 780"/>
              <a:gd name="T94" fmla="*/ 324 w 730"/>
              <a:gd name="T95" fmla="*/ 740 h 780"/>
              <a:gd name="T96" fmla="*/ 321 w 730"/>
              <a:gd name="T97" fmla="*/ 752 h 780"/>
              <a:gd name="T98" fmla="*/ 194 w 730"/>
              <a:gd name="T99" fmla="*/ 780 h 780"/>
              <a:gd name="T100" fmla="*/ 193 w 730"/>
              <a:gd name="T101" fmla="*/ 766 h 780"/>
              <a:gd name="T102" fmla="*/ 227 w 730"/>
              <a:gd name="T103" fmla="*/ 653 h 780"/>
              <a:gd name="T104" fmla="*/ 238 w 730"/>
              <a:gd name="T105" fmla="*/ 643 h 780"/>
              <a:gd name="T106" fmla="*/ 416 w 730"/>
              <a:gd name="T107" fmla="*/ 38 h 780"/>
              <a:gd name="T108" fmla="*/ 420 w 730"/>
              <a:gd name="T109" fmla="*/ 27 h 780"/>
              <a:gd name="T110" fmla="*/ 540 w 730"/>
              <a:gd name="T111" fmla="*/ 7 h 780"/>
              <a:gd name="T112" fmla="*/ 435 w 730"/>
              <a:gd name="T113" fmla="*/ 38 h 780"/>
              <a:gd name="T114" fmla="*/ 504 w 730"/>
              <a:gd name="T115" fmla="*/ 125 h 780"/>
              <a:gd name="T116" fmla="*/ 494 w 730"/>
              <a:gd name="T117" fmla="*/ 125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30" h="780">
                <a:moveTo>
                  <a:pt x="678" y="573"/>
                </a:moveTo>
                <a:cubicBezTo>
                  <a:pt x="711" y="518"/>
                  <a:pt x="730" y="454"/>
                  <a:pt x="730" y="386"/>
                </a:cubicBezTo>
                <a:cubicBezTo>
                  <a:pt x="730" y="319"/>
                  <a:pt x="711" y="255"/>
                  <a:pt x="678" y="200"/>
                </a:cubicBezTo>
                <a:cubicBezTo>
                  <a:pt x="678" y="199"/>
                  <a:pt x="678" y="199"/>
                  <a:pt x="677" y="198"/>
                </a:cubicBezTo>
                <a:cubicBezTo>
                  <a:pt x="634" y="127"/>
                  <a:pt x="567" y="70"/>
                  <a:pt x="485" y="42"/>
                </a:cubicBezTo>
                <a:cubicBezTo>
                  <a:pt x="481" y="41"/>
                  <a:pt x="477" y="42"/>
                  <a:pt x="476" y="46"/>
                </a:cubicBezTo>
                <a:cubicBezTo>
                  <a:pt x="475" y="50"/>
                  <a:pt x="476" y="54"/>
                  <a:pt x="480" y="55"/>
                </a:cubicBezTo>
                <a:cubicBezTo>
                  <a:pt x="556" y="81"/>
                  <a:pt x="618" y="131"/>
                  <a:pt x="659" y="195"/>
                </a:cubicBezTo>
                <a:cubicBezTo>
                  <a:pt x="535" y="195"/>
                  <a:pt x="535" y="195"/>
                  <a:pt x="535" y="195"/>
                </a:cubicBezTo>
                <a:cubicBezTo>
                  <a:pt x="531" y="184"/>
                  <a:pt x="527" y="174"/>
                  <a:pt x="523" y="163"/>
                </a:cubicBezTo>
                <a:cubicBezTo>
                  <a:pt x="521" y="160"/>
                  <a:pt x="517" y="158"/>
                  <a:pt x="514" y="159"/>
                </a:cubicBezTo>
                <a:cubicBezTo>
                  <a:pt x="510" y="161"/>
                  <a:pt x="508" y="165"/>
                  <a:pt x="510" y="169"/>
                </a:cubicBezTo>
                <a:cubicBezTo>
                  <a:pt x="514" y="177"/>
                  <a:pt x="517" y="186"/>
                  <a:pt x="520" y="195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72" y="29"/>
                  <a:pt x="372" y="29"/>
                  <a:pt x="372" y="29"/>
                </a:cubicBezTo>
                <a:cubicBezTo>
                  <a:pt x="372" y="25"/>
                  <a:pt x="369" y="22"/>
                  <a:pt x="365" y="22"/>
                </a:cubicBezTo>
                <a:cubicBezTo>
                  <a:pt x="233" y="22"/>
                  <a:pt x="117" y="92"/>
                  <a:pt x="53" y="198"/>
                </a:cubicBezTo>
                <a:cubicBezTo>
                  <a:pt x="52" y="199"/>
                  <a:pt x="52" y="199"/>
                  <a:pt x="52" y="200"/>
                </a:cubicBezTo>
                <a:cubicBezTo>
                  <a:pt x="19" y="255"/>
                  <a:pt x="0" y="318"/>
                  <a:pt x="0" y="386"/>
                </a:cubicBezTo>
                <a:cubicBezTo>
                  <a:pt x="0" y="454"/>
                  <a:pt x="19" y="519"/>
                  <a:pt x="52" y="574"/>
                </a:cubicBezTo>
                <a:cubicBezTo>
                  <a:pt x="52" y="574"/>
                  <a:pt x="52" y="574"/>
                  <a:pt x="52" y="574"/>
                </a:cubicBezTo>
                <a:cubicBezTo>
                  <a:pt x="96" y="646"/>
                  <a:pt x="164" y="703"/>
                  <a:pt x="247" y="732"/>
                </a:cubicBezTo>
                <a:cubicBezTo>
                  <a:pt x="248" y="732"/>
                  <a:pt x="248" y="732"/>
                  <a:pt x="249" y="732"/>
                </a:cubicBezTo>
                <a:cubicBezTo>
                  <a:pt x="252" y="732"/>
                  <a:pt x="255" y="730"/>
                  <a:pt x="256" y="727"/>
                </a:cubicBezTo>
                <a:cubicBezTo>
                  <a:pt x="257" y="724"/>
                  <a:pt x="255" y="720"/>
                  <a:pt x="251" y="718"/>
                </a:cubicBezTo>
                <a:cubicBezTo>
                  <a:pt x="175" y="692"/>
                  <a:pt x="113" y="642"/>
                  <a:pt x="71" y="577"/>
                </a:cubicBezTo>
                <a:cubicBezTo>
                  <a:pt x="195" y="577"/>
                  <a:pt x="195" y="577"/>
                  <a:pt x="195" y="577"/>
                </a:cubicBezTo>
                <a:cubicBezTo>
                  <a:pt x="199" y="588"/>
                  <a:pt x="202" y="598"/>
                  <a:pt x="207" y="608"/>
                </a:cubicBezTo>
                <a:cubicBezTo>
                  <a:pt x="208" y="611"/>
                  <a:pt x="210" y="612"/>
                  <a:pt x="213" y="612"/>
                </a:cubicBezTo>
                <a:cubicBezTo>
                  <a:pt x="214" y="612"/>
                  <a:pt x="215" y="612"/>
                  <a:pt x="216" y="612"/>
                </a:cubicBezTo>
                <a:cubicBezTo>
                  <a:pt x="219" y="610"/>
                  <a:pt x="221" y="606"/>
                  <a:pt x="219" y="603"/>
                </a:cubicBezTo>
                <a:cubicBezTo>
                  <a:pt x="216" y="594"/>
                  <a:pt x="213" y="586"/>
                  <a:pt x="210" y="577"/>
                </a:cubicBezTo>
                <a:cubicBezTo>
                  <a:pt x="358" y="577"/>
                  <a:pt x="358" y="577"/>
                  <a:pt x="358" y="577"/>
                </a:cubicBezTo>
                <a:cubicBezTo>
                  <a:pt x="358" y="744"/>
                  <a:pt x="358" y="744"/>
                  <a:pt x="358" y="744"/>
                </a:cubicBezTo>
                <a:cubicBezTo>
                  <a:pt x="358" y="748"/>
                  <a:pt x="361" y="751"/>
                  <a:pt x="365" y="751"/>
                </a:cubicBezTo>
                <a:cubicBezTo>
                  <a:pt x="497" y="751"/>
                  <a:pt x="613" y="680"/>
                  <a:pt x="677" y="575"/>
                </a:cubicBezTo>
                <a:cubicBezTo>
                  <a:pt x="678" y="574"/>
                  <a:pt x="678" y="574"/>
                  <a:pt x="678" y="573"/>
                </a:cubicBezTo>
                <a:close/>
                <a:moveTo>
                  <a:pt x="564" y="393"/>
                </a:moveTo>
                <a:cubicBezTo>
                  <a:pt x="716" y="393"/>
                  <a:pt x="716" y="393"/>
                  <a:pt x="716" y="393"/>
                </a:cubicBezTo>
                <a:cubicBezTo>
                  <a:pt x="714" y="455"/>
                  <a:pt x="697" y="513"/>
                  <a:pt x="668" y="563"/>
                </a:cubicBezTo>
                <a:cubicBezTo>
                  <a:pt x="539" y="563"/>
                  <a:pt x="539" y="563"/>
                  <a:pt x="539" y="563"/>
                </a:cubicBezTo>
                <a:cubicBezTo>
                  <a:pt x="555" y="512"/>
                  <a:pt x="564" y="454"/>
                  <a:pt x="564" y="393"/>
                </a:cubicBezTo>
                <a:close/>
                <a:moveTo>
                  <a:pt x="525" y="563"/>
                </a:moveTo>
                <a:cubicBezTo>
                  <a:pt x="372" y="563"/>
                  <a:pt x="372" y="563"/>
                  <a:pt x="372" y="563"/>
                </a:cubicBezTo>
                <a:cubicBezTo>
                  <a:pt x="372" y="393"/>
                  <a:pt x="372" y="393"/>
                  <a:pt x="372" y="393"/>
                </a:cubicBezTo>
                <a:cubicBezTo>
                  <a:pt x="550" y="393"/>
                  <a:pt x="550" y="393"/>
                  <a:pt x="550" y="393"/>
                </a:cubicBezTo>
                <a:cubicBezTo>
                  <a:pt x="550" y="455"/>
                  <a:pt x="540" y="513"/>
                  <a:pt x="525" y="563"/>
                </a:cubicBezTo>
                <a:close/>
                <a:moveTo>
                  <a:pt x="668" y="209"/>
                </a:moveTo>
                <a:cubicBezTo>
                  <a:pt x="697" y="260"/>
                  <a:pt x="714" y="318"/>
                  <a:pt x="716" y="379"/>
                </a:cubicBezTo>
                <a:cubicBezTo>
                  <a:pt x="564" y="379"/>
                  <a:pt x="564" y="379"/>
                  <a:pt x="564" y="379"/>
                </a:cubicBezTo>
                <a:cubicBezTo>
                  <a:pt x="564" y="319"/>
                  <a:pt x="555" y="261"/>
                  <a:pt x="539" y="209"/>
                </a:cubicBezTo>
                <a:lnTo>
                  <a:pt x="668" y="209"/>
                </a:lnTo>
                <a:close/>
                <a:moveTo>
                  <a:pt x="525" y="209"/>
                </a:moveTo>
                <a:cubicBezTo>
                  <a:pt x="541" y="261"/>
                  <a:pt x="550" y="319"/>
                  <a:pt x="550" y="379"/>
                </a:cubicBezTo>
                <a:cubicBezTo>
                  <a:pt x="372" y="379"/>
                  <a:pt x="372" y="379"/>
                  <a:pt x="372" y="379"/>
                </a:cubicBezTo>
                <a:cubicBezTo>
                  <a:pt x="372" y="209"/>
                  <a:pt x="372" y="209"/>
                  <a:pt x="372" y="209"/>
                </a:cubicBezTo>
                <a:lnTo>
                  <a:pt x="525" y="209"/>
                </a:lnTo>
                <a:close/>
                <a:moveTo>
                  <a:pt x="14" y="379"/>
                </a:moveTo>
                <a:cubicBezTo>
                  <a:pt x="16" y="318"/>
                  <a:pt x="33" y="260"/>
                  <a:pt x="62" y="209"/>
                </a:cubicBezTo>
                <a:cubicBezTo>
                  <a:pt x="191" y="209"/>
                  <a:pt x="191" y="209"/>
                  <a:pt x="191" y="209"/>
                </a:cubicBezTo>
                <a:cubicBezTo>
                  <a:pt x="175" y="261"/>
                  <a:pt x="166" y="319"/>
                  <a:pt x="166" y="379"/>
                </a:cubicBezTo>
                <a:lnTo>
                  <a:pt x="14" y="379"/>
                </a:lnTo>
                <a:close/>
                <a:moveTo>
                  <a:pt x="205" y="209"/>
                </a:moveTo>
                <a:cubicBezTo>
                  <a:pt x="358" y="209"/>
                  <a:pt x="358" y="209"/>
                  <a:pt x="358" y="209"/>
                </a:cubicBezTo>
                <a:cubicBezTo>
                  <a:pt x="358" y="379"/>
                  <a:pt x="358" y="379"/>
                  <a:pt x="358" y="379"/>
                </a:cubicBezTo>
                <a:cubicBezTo>
                  <a:pt x="180" y="379"/>
                  <a:pt x="180" y="379"/>
                  <a:pt x="180" y="379"/>
                </a:cubicBezTo>
                <a:cubicBezTo>
                  <a:pt x="180" y="318"/>
                  <a:pt x="190" y="260"/>
                  <a:pt x="205" y="209"/>
                </a:cubicBezTo>
                <a:close/>
                <a:moveTo>
                  <a:pt x="210" y="195"/>
                </a:moveTo>
                <a:cubicBezTo>
                  <a:pt x="242" y="103"/>
                  <a:pt x="296" y="40"/>
                  <a:pt x="358" y="36"/>
                </a:cubicBezTo>
                <a:cubicBezTo>
                  <a:pt x="358" y="195"/>
                  <a:pt x="358" y="195"/>
                  <a:pt x="358" y="195"/>
                </a:cubicBezTo>
                <a:lnTo>
                  <a:pt x="210" y="195"/>
                </a:lnTo>
                <a:close/>
                <a:moveTo>
                  <a:pt x="299" y="42"/>
                </a:moveTo>
                <a:cubicBezTo>
                  <a:pt x="271" y="60"/>
                  <a:pt x="245" y="90"/>
                  <a:pt x="223" y="130"/>
                </a:cubicBezTo>
                <a:cubicBezTo>
                  <a:pt x="212" y="150"/>
                  <a:pt x="203" y="172"/>
                  <a:pt x="195" y="195"/>
                </a:cubicBezTo>
                <a:cubicBezTo>
                  <a:pt x="71" y="195"/>
                  <a:pt x="71" y="195"/>
                  <a:pt x="71" y="195"/>
                </a:cubicBezTo>
                <a:cubicBezTo>
                  <a:pt x="122" y="117"/>
                  <a:pt x="204" y="60"/>
                  <a:pt x="299" y="42"/>
                </a:cubicBezTo>
                <a:close/>
                <a:moveTo>
                  <a:pt x="62" y="563"/>
                </a:moveTo>
                <a:cubicBezTo>
                  <a:pt x="33" y="513"/>
                  <a:pt x="16" y="455"/>
                  <a:pt x="14" y="393"/>
                </a:cubicBezTo>
                <a:cubicBezTo>
                  <a:pt x="166" y="393"/>
                  <a:pt x="166" y="393"/>
                  <a:pt x="166" y="393"/>
                </a:cubicBezTo>
                <a:cubicBezTo>
                  <a:pt x="166" y="454"/>
                  <a:pt x="175" y="512"/>
                  <a:pt x="191" y="563"/>
                </a:cubicBezTo>
                <a:lnTo>
                  <a:pt x="62" y="563"/>
                </a:lnTo>
                <a:close/>
                <a:moveTo>
                  <a:pt x="205" y="563"/>
                </a:moveTo>
                <a:cubicBezTo>
                  <a:pt x="189" y="512"/>
                  <a:pt x="180" y="454"/>
                  <a:pt x="180" y="393"/>
                </a:cubicBezTo>
                <a:cubicBezTo>
                  <a:pt x="358" y="393"/>
                  <a:pt x="358" y="393"/>
                  <a:pt x="358" y="393"/>
                </a:cubicBezTo>
                <a:cubicBezTo>
                  <a:pt x="358" y="563"/>
                  <a:pt x="358" y="563"/>
                  <a:pt x="358" y="563"/>
                </a:cubicBezTo>
                <a:lnTo>
                  <a:pt x="205" y="563"/>
                </a:lnTo>
                <a:close/>
                <a:moveTo>
                  <a:pt x="520" y="577"/>
                </a:moveTo>
                <a:cubicBezTo>
                  <a:pt x="488" y="670"/>
                  <a:pt x="434" y="732"/>
                  <a:pt x="372" y="737"/>
                </a:cubicBezTo>
                <a:cubicBezTo>
                  <a:pt x="372" y="577"/>
                  <a:pt x="372" y="577"/>
                  <a:pt x="372" y="577"/>
                </a:cubicBezTo>
                <a:lnTo>
                  <a:pt x="520" y="577"/>
                </a:lnTo>
                <a:close/>
                <a:moveTo>
                  <a:pt x="431" y="731"/>
                </a:moveTo>
                <a:cubicBezTo>
                  <a:pt x="459" y="713"/>
                  <a:pt x="485" y="683"/>
                  <a:pt x="507" y="643"/>
                </a:cubicBezTo>
                <a:cubicBezTo>
                  <a:pt x="518" y="623"/>
                  <a:pt x="527" y="601"/>
                  <a:pt x="535" y="577"/>
                </a:cubicBezTo>
                <a:cubicBezTo>
                  <a:pt x="659" y="577"/>
                  <a:pt x="659" y="577"/>
                  <a:pt x="659" y="577"/>
                </a:cubicBezTo>
                <a:cubicBezTo>
                  <a:pt x="608" y="656"/>
                  <a:pt x="526" y="713"/>
                  <a:pt x="431" y="731"/>
                </a:cubicBezTo>
                <a:close/>
                <a:moveTo>
                  <a:pt x="324" y="740"/>
                </a:moveTo>
                <a:cubicBezTo>
                  <a:pt x="326" y="742"/>
                  <a:pt x="327" y="745"/>
                  <a:pt x="326" y="747"/>
                </a:cubicBezTo>
                <a:cubicBezTo>
                  <a:pt x="325" y="749"/>
                  <a:pt x="323" y="751"/>
                  <a:pt x="321" y="752"/>
                </a:cubicBezTo>
                <a:cubicBezTo>
                  <a:pt x="196" y="780"/>
                  <a:pt x="196" y="780"/>
                  <a:pt x="196" y="780"/>
                </a:cubicBezTo>
                <a:cubicBezTo>
                  <a:pt x="195" y="780"/>
                  <a:pt x="195" y="780"/>
                  <a:pt x="194" y="780"/>
                </a:cubicBezTo>
                <a:cubicBezTo>
                  <a:pt x="191" y="780"/>
                  <a:pt x="188" y="778"/>
                  <a:pt x="187" y="775"/>
                </a:cubicBezTo>
                <a:cubicBezTo>
                  <a:pt x="186" y="771"/>
                  <a:pt x="189" y="767"/>
                  <a:pt x="193" y="766"/>
                </a:cubicBezTo>
                <a:cubicBezTo>
                  <a:pt x="306" y="741"/>
                  <a:pt x="306" y="741"/>
                  <a:pt x="306" y="741"/>
                </a:cubicBezTo>
                <a:cubicBezTo>
                  <a:pt x="227" y="653"/>
                  <a:pt x="227" y="653"/>
                  <a:pt x="227" y="653"/>
                </a:cubicBezTo>
                <a:cubicBezTo>
                  <a:pt x="225" y="650"/>
                  <a:pt x="225" y="646"/>
                  <a:pt x="228" y="643"/>
                </a:cubicBezTo>
                <a:cubicBezTo>
                  <a:pt x="231" y="640"/>
                  <a:pt x="235" y="641"/>
                  <a:pt x="238" y="643"/>
                </a:cubicBezTo>
                <a:lnTo>
                  <a:pt x="324" y="740"/>
                </a:lnTo>
                <a:close/>
                <a:moveTo>
                  <a:pt x="416" y="38"/>
                </a:moveTo>
                <a:cubicBezTo>
                  <a:pt x="415" y="36"/>
                  <a:pt x="414" y="34"/>
                  <a:pt x="415" y="31"/>
                </a:cubicBezTo>
                <a:cubicBezTo>
                  <a:pt x="415" y="29"/>
                  <a:pt x="417" y="27"/>
                  <a:pt x="420" y="27"/>
                </a:cubicBezTo>
                <a:cubicBezTo>
                  <a:pt x="532" y="1"/>
                  <a:pt x="532" y="1"/>
                  <a:pt x="532" y="1"/>
                </a:cubicBezTo>
                <a:cubicBezTo>
                  <a:pt x="536" y="0"/>
                  <a:pt x="539" y="3"/>
                  <a:pt x="540" y="7"/>
                </a:cubicBezTo>
                <a:cubicBezTo>
                  <a:pt x="541" y="10"/>
                  <a:pt x="539" y="14"/>
                  <a:pt x="535" y="15"/>
                </a:cubicBezTo>
                <a:cubicBezTo>
                  <a:pt x="435" y="38"/>
                  <a:pt x="435" y="38"/>
                  <a:pt x="435" y="38"/>
                </a:cubicBezTo>
                <a:cubicBezTo>
                  <a:pt x="504" y="115"/>
                  <a:pt x="504" y="115"/>
                  <a:pt x="504" y="115"/>
                </a:cubicBezTo>
                <a:cubicBezTo>
                  <a:pt x="507" y="118"/>
                  <a:pt x="506" y="123"/>
                  <a:pt x="504" y="125"/>
                </a:cubicBezTo>
                <a:cubicBezTo>
                  <a:pt x="502" y="127"/>
                  <a:pt x="501" y="127"/>
                  <a:pt x="499" y="127"/>
                </a:cubicBezTo>
                <a:cubicBezTo>
                  <a:pt x="497" y="127"/>
                  <a:pt x="495" y="126"/>
                  <a:pt x="494" y="125"/>
                </a:cubicBezTo>
                <a:lnTo>
                  <a:pt x="416" y="3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3F333C-EE2E-4743-BA57-E6455B2E8F73}"/>
              </a:ext>
            </a:extLst>
          </p:cNvPr>
          <p:cNvGrpSpPr/>
          <p:nvPr/>
        </p:nvGrpSpPr>
        <p:grpSpPr>
          <a:xfrm>
            <a:off x="4414892" y="4961334"/>
            <a:ext cx="591027" cy="912858"/>
            <a:chOff x="4751055" y="4901113"/>
            <a:chExt cx="591027" cy="912858"/>
          </a:xfrm>
        </p:grpSpPr>
        <p:pic>
          <p:nvPicPr>
            <p:cNvPr id="25" name="Graphic 24" descr="Users">
              <a:extLst>
                <a:ext uri="{FF2B5EF4-FFF2-40B4-BE49-F238E27FC236}">
                  <a16:creationId xmlns:a16="http://schemas.microsoft.com/office/drawing/2014/main" id="{9A7D24D0-A3A7-4369-AD36-1A1AD8886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51055" y="5222944"/>
              <a:ext cx="591027" cy="591027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E1A529-3AC3-4F4D-A451-B83B192AED7D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5046568" y="4901113"/>
              <a:ext cx="0" cy="321831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798179-A331-4CDB-B3F3-48BC03DF0CC4}"/>
              </a:ext>
            </a:extLst>
          </p:cNvPr>
          <p:cNvCxnSpPr/>
          <p:nvPr/>
        </p:nvCxnSpPr>
        <p:spPr>
          <a:xfrm flipV="1">
            <a:off x="4710834" y="3862276"/>
            <a:ext cx="0" cy="321831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4B9563-DB62-4EC6-8FED-35C7E75941C3}"/>
              </a:ext>
            </a:extLst>
          </p:cNvPr>
          <p:cNvCxnSpPr>
            <a:cxnSpLocks/>
          </p:cNvCxnSpPr>
          <p:nvPr/>
        </p:nvCxnSpPr>
        <p:spPr>
          <a:xfrm>
            <a:off x="5282645" y="2172911"/>
            <a:ext cx="827014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0806B3-7DD5-43B4-9751-E708D5C23A9F}"/>
              </a:ext>
            </a:extLst>
          </p:cNvPr>
          <p:cNvGrpSpPr/>
          <p:nvPr/>
        </p:nvGrpSpPr>
        <p:grpSpPr>
          <a:xfrm>
            <a:off x="3987484" y="4383147"/>
            <a:ext cx="2342884" cy="523220"/>
            <a:chOff x="4255765" y="3840570"/>
            <a:chExt cx="3196658" cy="71388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DF88CB6-D631-4004-BC8A-2F407A263369}"/>
                </a:ext>
              </a:extLst>
            </p:cNvPr>
            <p:cNvGrpSpPr/>
            <p:nvPr/>
          </p:nvGrpSpPr>
          <p:grpSpPr>
            <a:xfrm>
              <a:off x="4255765" y="3955439"/>
              <a:ext cx="1874169" cy="489833"/>
              <a:chOff x="1793056" y="4681749"/>
              <a:chExt cx="2446988" cy="63954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36490C5-20C5-4535-ABE1-F0A1E0DFC6D0}"/>
                  </a:ext>
                </a:extLst>
              </p:cNvPr>
              <p:cNvGrpSpPr/>
              <p:nvPr/>
            </p:nvGrpSpPr>
            <p:grpSpPr>
              <a:xfrm>
                <a:off x="3460846" y="4681749"/>
                <a:ext cx="779198" cy="639543"/>
                <a:chOff x="1520766" y="2876512"/>
                <a:chExt cx="1007281" cy="826749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BCE25D6-470B-484B-B1FD-0A491BBE233D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ysDash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40" name="Graphic 39" descr="Server">
                  <a:extLst>
                    <a:ext uri="{FF2B5EF4-FFF2-40B4-BE49-F238E27FC236}">
                      <a16:creationId xmlns:a16="http://schemas.microsoft.com/office/drawing/2014/main" id="{819C5D78-32E8-44D2-A982-719C4B1819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B7AC5C9-FD13-4CE2-B7C9-3F1150E68083}"/>
                  </a:ext>
                </a:extLst>
              </p:cNvPr>
              <p:cNvGrpSpPr/>
              <p:nvPr/>
            </p:nvGrpSpPr>
            <p:grpSpPr>
              <a:xfrm>
                <a:off x="2660179" y="4681749"/>
                <a:ext cx="779198" cy="639543"/>
                <a:chOff x="1520766" y="2876512"/>
                <a:chExt cx="1007281" cy="826749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CA2445B-FAFA-4FEF-A99B-78B4530A44A9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38" name="Graphic 37" descr="Server">
                  <a:extLst>
                    <a:ext uri="{FF2B5EF4-FFF2-40B4-BE49-F238E27FC236}">
                      <a16:creationId xmlns:a16="http://schemas.microsoft.com/office/drawing/2014/main" id="{67653CDC-F91A-46A3-906D-08D688B459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B4D83F-E4EC-47A9-991C-54F63842ED25}"/>
                  </a:ext>
                </a:extLst>
              </p:cNvPr>
              <p:cNvGrpSpPr/>
              <p:nvPr/>
            </p:nvGrpSpPr>
            <p:grpSpPr>
              <a:xfrm>
                <a:off x="1793056" y="4681749"/>
                <a:ext cx="779198" cy="639543"/>
                <a:chOff x="1520766" y="2876512"/>
                <a:chExt cx="1007281" cy="826749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0A179DF3-7473-4BE7-A996-62BEC99420C6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36" name="Graphic 35" descr="Server">
                  <a:extLst>
                    <a:ext uri="{FF2B5EF4-FFF2-40B4-BE49-F238E27FC236}">
                      <a16:creationId xmlns:a16="http://schemas.microsoft.com/office/drawing/2014/main" id="{E9993407-3591-4A63-8804-AFD961F1C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9569EC7-5EB8-46F8-A30F-C66D2ABD6539}"/>
                </a:ext>
              </a:extLst>
            </p:cNvPr>
            <p:cNvSpPr/>
            <p:nvPr/>
          </p:nvSpPr>
          <p:spPr>
            <a:xfrm>
              <a:off x="6146377" y="3840570"/>
              <a:ext cx="1306046" cy="713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Author cluster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865B85-B3E1-427E-8AD2-F25606C206A1}"/>
              </a:ext>
            </a:extLst>
          </p:cNvPr>
          <p:cNvGrpSpPr/>
          <p:nvPr/>
        </p:nvGrpSpPr>
        <p:grpSpPr>
          <a:xfrm>
            <a:off x="3929797" y="3082985"/>
            <a:ext cx="1515368" cy="607122"/>
            <a:chOff x="4022474" y="2010165"/>
            <a:chExt cx="2634443" cy="105547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DB8C2C-6900-4A9F-9499-99C6EFDC1BD4}"/>
                </a:ext>
              </a:extLst>
            </p:cNvPr>
            <p:cNvGrpSpPr/>
            <p:nvPr/>
          </p:nvGrpSpPr>
          <p:grpSpPr>
            <a:xfrm>
              <a:off x="4022474" y="2010165"/>
              <a:ext cx="1274584" cy="1054038"/>
              <a:chOff x="1342892" y="2624633"/>
              <a:chExt cx="1351614" cy="111774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BA36F3B-04F3-4BED-9EB4-7B7627897489}"/>
                  </a:ext>
                </a:extLst>
              </p:cNvPr>
              <p:cNvGrpSpPr/>
              <p:nvPr/>
            </p:nvGrpSpPr>
            <p:grpSpPr>
              <a:xfrm>
                <a:off x="1342892" y="3224262"/>
                <a:ext cx="631248" cy="518111"/>
                <a:chOff x="1520766" y="2876512"/>
                <a:chExt cx="1007281" cy="826749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E1CC4D4F-5C3A-4222-9C94-913FC8A3C597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67" name="Graphic 66" descr="Server">
                  <a:extLst>
                    <a:ext uri="{FF2B5EF4-FFF2-40B4-BE49-F238E27FC236}">
                      <a16:creationId xmlns:a16="http://schemas.microsoft.com/office/drawing/2014/main" id="{5FDEBEDD-F943-4045-8295-82A34BC677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21016EF-4F36-4019-9698-6E081BEAD597}"/>
                  </a:ext>
                </a:extLst>
              </p:cNvPr>
              <p:cNvGrpSpPr/>
              <p:nvPr/>
            </p:nvGrpSpPr>
            <p:grpSpPr>
              <a:xfrm>
                <a:off x="2063258" y="3224262"/>
                <a:ext cx="631248" cy="518111"/>
                <a:chOff x="1520766" y="2876512"/>
                <a:chExt cx="1007281" cy="826749"/>
              </a:xfrm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DD1C4987-B9E1-44E2-B650-6AE604D44979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65" name="Graphic 64" descr="Server">
                  <a:extLst>
                    <a:ext uri="{FF2B5EF4-FFF2-40B4-BE49-F238E27FC236}">
                      <a16:creationId xmlns:a16="http://schemas.microsoft.com/office/drawing/2014/main" id="{60B84B24-BC0D-4CB1-A1DB-EABB16EA0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C3BE61E-862D-47AD-938B-7421FEEA0F2B}"/>
                  </a:ext>
                </a:extLst>
              </p:cNvPr>
              <p:cNvGrpSpPr/>
              <p:nvPr/>
            </p:nvGrpSpPr>
            <p:grpSpPr>
              <a:xfrm>
                <a:off x="1342892" y="2624633"/>
                <a:ext cx="631248" cy="518111"/>
                <a:chOff x="1520766" y="2876512"/>
                <a:chExt cx="1007281" cy="82674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F3D3E91-BCD1-4094-B7C6-AA45BFC25D45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63" name="Graphic 62" descr="Server">
                  <a:extLst>
                    <a:ext uri="{FF2B5EF4-FFF2-40B4-BE49-F238E27FC236}">
                      <a16:creationId xmlns:a16="http://schemas.microsoft.com/office/drawing/2014/main" id="{11BC0A78-3055-4DD6-BCF0-61E3E2F45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AF142C6-DA78-4E37-9F39-2F36ABD4E2BC}"/>
                  </a:ext>
                </a:extLst>
              </p:cNvPr>
              <p:cNvGrpSpPr/>
              <p:nvPr/>
            </p:nvGrpSpPr>
            <p:grpSpPr>
              <a:xfrm>
                <a:off x="2063258" y="2624633"/>
                <a:ext cx="631248" cy="518111"/>
                <a:chOff x="1520766" y="2876512"/>
                <a:chExt cx="1007281" cy="826749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2B9AE0-0A77-4C12-9A15-A8C887FFB46C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61" name="Graphic 60" descr="Server">
                  <a:extLst>
                    <a:ext uri="{FF2B5EF4-FFF2-40B4-BE49-F238E27FC236}">
                      <a16:creationId xmlns:a16="http://schemas.microsoft.com/office/drawing/2014/main" id="{5B08A7D2-9D7D-4A95-BF5A-0D8C7D2F0E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BE9D8FF-A6E9-4703-A8F1-A1DA99AAA3B2}"/>
                </a:ext>
              </a:extLst>
            </p:cNvPr>
            <p:cNvGrpSpPr/>
            <p:nvPr/>
          </p:nvGrpSpPr>
          <p:grpSpPr>
            <a:xfrm>
              <a:off x="5379551" y="2010165"/>
              <a:ext cx="1277366" cy="1055472"/>
              <a:chOff x="5379551" y="2010165"/>
              <a:chExt cx="1277366" cy="105547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F331830-0750-4CA0-9571-01EABC817853}"/>
                  </a:ext>
                </a:extLst>
              </p:cNvPr>
              <p:cNvGrpSpPr/>
              <p:nvPr/>
            </p:nvGrpSpPr>
            <p:grpSpPr>
              <a:xfrm>
                <a:off x="5379551" y="2577054"/>
                <a:ext cx="595273" cy="488583"/>
                <a:chOff x="1520766" y="2876512"/>
                <a:chExt cx="1007281" cy="826749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967488EE-92D0-473F-AA21-A83E002497A5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dashDot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55" name="Graphic 54" descr="Server">
                  <a:extLst>
                    <a:ext uri="{FF2B5EF4-FFF2-40B4-BE49-F238E27FC236}">
                      <a16:creationId xmlns:a16="http://schemas.microsoft.com/office/drawing/2014/main" id="{C978FE1B-711C-46FF-9F2E-196E20090A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8A65723-5738-435B-AE70-810D6973B2F5}"/>
                  </a:ext>
                </a:extLst>
              </p:cNvPr>
              <p:cNvGrpSpPr/>
              <p:nvPr/>
            </p:nvGrpSpPr>
            <p:grpSpPr>
              <a:xfrm>
                <a:off x="6061644" y="2575620"/>
                <a:ext cx="595273" cy="488583"/>
                <a:chOff x="1520766" y="2876512"/>
                <a:chExt cx="1007281" cy="826749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BE3710ED-BFF2-4DCC-9CC5-AEB27E0E1C53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dashDot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53" name="Graphic 52" descr="Server">
                  <a:extLst>
                    <a:ext uri="{FF2B5EF4-FFF2-40B4-BE49-F238E27FC236}">
                      <a16:creationId xmlns:a16="http://schemas.microsoft.com/office/drawing/2014/main" id="{4D003F12-06E5-4D16-A143-C767FF2D52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578072F-2090-4A00-89D4-6DD95950B5CF}"/>
                  </a:ext>
                </a:extLst>
              </p:cNvPr>
              <p:cNvGrpSpPr/>
              <p:nvPr/>
            </p:nvGrpSpPr>
            <p:grpSpPr>
              <a:xfrm>
                <a:off x="5379551" y="2011598"/>
                <a:ext cx="595273" cy="488583"/>
                <a:chOff x="1520766" y="2876512"/>
                <a:chExt cx="1007281" cy="826749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FCEAB26-7156-4760-AD71-5F557EA04AB3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dashDot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51" name="Graphic 50" descr="Server">
                  <a:extLst>
                    <a:ext uri="{FF2B5EF4-FFF2-40B4-BE49-F238E27FC236}">
                      <a16:creationId xmlns:a16="http://schemas.microsoft.com/office/drawing/2014/main" id="{0AC2A767-B52A-41D0-B93E-FF481D27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03597CD-0339-4008-B846-2DD5BFA0ADCA}"/>
                  </a:ext>
                </a:extLst>
              </p:cNvPr>
              <p:cNvGrpSpPr/>
              <p:nvPr/>
            </p:nvGrpSpPr>
            <p:grpSpPr>
              <a:xfrm>
                <a:off x="6061644" y="2010165"/>
                <a:ext cx="595273" cy="488583"/>
                <a:chOff x="1520766" y="2876512"/>
                <a:chExt cx="1007281" cy="826749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F2EE9120-BCC3-4F2E-A181-61C3AF777805}"/>
                    </a:ext>
                  </a:extLst>
                </p:cNvPr>
                <p:cNvSpPr/>
                <p:nvPr/>
              </p:nvSpPr>
              <p:spPr>
                <a:xfrm>
                  <a:off x="1520766" y="2876512"/>
                  <a:ext cx="917634" cy="554612"/>
                </a:xfrm>
                <a:custGeom>
                  <a:avLst/>
                  <a:gdLst>
                    <a:gd name="connsiteX0" fmla="*/ 2844734 w 3374429"/>
                    <a:gd name="connsiteY0" fmla="*/ 2076068 h 2039490"/>
                    <a:gd name="connsiteX1" fmla="*/ 3410807 w 3374429"/>
                    <a:gd name="connsiteY1" fmla="*/ 1482551 h 2039490"/>
                    <a:gd name="connsiteX2" fmla="*/ 2915189 w 3374429"/>
                    <a:gd name="connsiteY2" fmla="*/ 922458 h 2039490"/>
                    <a:gd name="connsiteX3" fmla="*/ 2637818 w 3374429"/>
                    <a:gd name="connsiteY3" fmla="*/ 470062 h 2039490"/>
                    <a:gd name="connsiteX4" fmla="*/ 2108663 w 3374429"/>
                    <a:gd name="connsiteY4" fmla="*/ 358817 h 2039490"/>
                    <a:gd name="connsiteX5" fmla="*/ 1265426 w 3374429"/>
                    <a:gd name="connsiteY5" fmla="*/ 21745 h 2039490"/>
                    <a:gd name="connsiteX6" fmla="*/ 666928 w 3374429"/>
                    <a:gd name="connsiteY6" fmla="*/ 689215 h 2039490"/>
                    <a:gd name="connsiteX7" fmla="*/ 134436 w 3374429"/>
                    <a:gd name="connsiteY7" fmla="*/ 965473 h 2039490"/>
                    <a:gd name="connsiteX8" fmla="*/ 63239 w 3374429"/>
                    <a:gd name="connsiteY8" fmla="*/ 1675957 h 2039490"/>
                    <a:gd name="connsiteX9" fmla="*/ 646904 w 3374429"/>
                    <a:gd name="connsiteY9" fmla="*/ 2071989 h 2039490"/>
                    <a:gd name="connsiteX10" fmla="*/ 656916 w 3374429"/>
                    <a:gd name="connsiteY10" fmla="*/ 1841712 h 2039490"/>
                    <a:gd name="connsiteX11" fmla="*/ 268671 w 3374429"/>
                    <a:gd name="connsiteY11" fmla="*/ 1578062 h 2039490"/>
                    <a:gd name="connsiteX12" fmla="*/ 315765 w 3374429"/>
                    <a:gd name="connsiteY12" fmla="*/ 1104529 h 2039490"/>
                    <a:gd name="connsiteX13" fmla="*/ 751845 w 3374429"/>
                    <a:gd name="connsiteY13" fmla="*/ 926537 h 2039490"/>
                    <a:gd name="connsiteX14" fmla="*/ 883485 w 3374429"/>
                    <a:gd name="connsiteY14" fmla="*/ 948416 h 2039490"/>
                    <a:gd name="connsiteX15" fmla="*/ 883485 w 3374429"/>
                    <a:gd name="connsiteY15" fmla="*/ 803055 h 2039490"/>
                    <a:gd name="connsiteX16" fmla="*/ 1317711 w 3374429"/>
                    <a:gd name="connsiteY16" fmla="*/ 246831 h 2039490"/>
                    <a:gd name="connsiteX17" fmla="*/ 1954032 w 3374429"/>
                    <a:gd name="connsiteY17" fmla="*/ 543484 h 2039490"/>
                    <a:gd name="connsiteX18" fmla="*/ 1998901 w 3374429"/>
                    <a:gd name="connsiteY18" fmla="*/ 632851 h 2039490"/>
                    <a:gd name="connsiteX19" fmla="*/ 2091976 w 3374429"/>
                    <a:gd name="connsiteY19" fmla="*/ 599848 h 2039490"/>
                    <a:gd name="connsiteX20" fmla="*/ 2506178 w 3374429"/>
                    <a:gd name="connsiteY20" fmla="*/ 657695 h 2039490"/>
                    <a:gd name="connsiteX21" fmla="*/ 2697149 w 3374429"/>
                    <a:gd name="connsiteY21" fmla="*/ 1033333 h 2039490"/>
                    <a:gd name="connsiteX22" fmla="*/ 2697149 w 3374429"/>
                    <a:gd name="connsiteY22" fmla="*/ 1149027 h 2039490"/>
                    <a:gd name="connsiteX23" fmla="*/ 2848442 w 3374429"/>
                    <a:gd name="connsiteY23" fmla="*/ 1149027 h 2039490"/>
                    <a:gd name="connsiteX24" fmla="*/ 3183330 w 3374429"/>
                    <a:gd name="connsiteY24" fmla="*/ 1510043 h 2039490"/>
                    <a:gd name="connsiteX25" fmla="*/ 2844734 w 3374429"/>
                    <a:gd name="connsiteY25" fmla="*/ 1845050 h 203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74429" h="2039490">
                      <a:moveTo>
                        <a:pt x="2844734" y="2076068"/>
                      </a:moveTo>
                      <a:cubicBezTo>
                        <a:pt x="3164945" y="2068489"/>
                        <a:pt x="3418383" y="1802762"/>
                        <a:pt x="3410807" y="1482551"/>
                      </a:cubicBezTo>
                      <a:cubicBezTo>
                        <a:pt x="3404118" y="1200041"/>
                        <a:pt x="3194788" y="963474"/>
                        <a:pt x="2915189" y="922458"/>
                      </a:cubicBezTo>
                      <a:cubicBezTo>
                        <a:pt x="2885642" y="741118"/>
                        <a:pt x="2786029" y="578649"/>
                        <a:pt x="2637818" y="470062"/>
                      </a:cubicBezTo>
                      <a:cubicBezTo>
                        <a:pt x="2484426" y="361357"/>
                        <a:pt x="2292844" y="321079"/>
                        <a:pt x="2108663" y="358817"/>
                      </a:cubicBezTo>
                      <a:cubicBezTo>
                        <a:pt x="1927463" y="79059"/>
                        <a:pt x="1589542" y="-56022"/>
                        <a:pt x="1265426" y="21745"/>
                      </a:cubicBezTo>
                      <a:cubicBezTo>
                        <a:pt x="949528" y="103099"/>
                        <a:pt x="713481" y="366349"/>
                        <a:pt x="666928" y="689215"/>
                      </a:cubicBezTo>
                      <a:cubicBezTo>
                        <a:pt x="456483" y="694866"/>
                        <a:pt x="260241" y="796678"/>
                        <a:pt x="134436" y="965473"/>
                      </a:cubicBezTo>
                      <a:cubicBezTo>
                        <a:pt x="-14627" y="1172533"/>
                        <a:pt x="-41773" y="1443433"/>
                        <a:pt x="63239" y="1675957"/>
                      </a:cubicBezTo>
                      <a:cubicBezTo>
                        <a:pt x="170284" y="1905152"/>
                        <a:pt x="394375" y="2057205"/>
                        <a:pt x="646904" y="2071989"/>
                      </a:cubicBezTo>
                      <a:close/>
                      <a:moveTo>
                        <a:pt x="656916" y="1841712"/>
                      </a:moveTo>
                      <a:cubicBezTo>
                        <a:pt x="489126" y="1831144"/>
                        <a:pt x="340373" y="1730130"/>
                        <a:pt x="268671" y="1578062"/>
                      </a:cubicBezTo>
                      <a:cubicBezTo>
                        <a:pt x="199097" y="1423064"/>
                        <a:pt x="217026" y="1242788"/>
                        <a:pt x="315765" y="1104529"/>
                      </a:cubicBezTo>
                      <a:cubicBezTo>
                        <a:pt x="416716" y="968721"/>
                        <a:pt x="584696" y="900161"/>
                        <a:pt x="751845" y="926537"/>
                      </a:cubicBezTo>
                      <a:lnTo>
                        <a:pt x="883485" y="948416"/>
                      </a:lnTo>
                      <a:lnTo>
                        <a:pt x="883485" y="803055"/>
                      </a:lnTo>
                      <a:cubicBezTo>
                        <a:pt x="884772" y="540432"/>
                        <a:pt x="1063250" y="311809"/>
                        <a:pt x="1317711" y="246831"/>
                      </a:cubicBezTo>
                      <a:cubicBezTo>
                        <a:pt x="1573041" y="185268"/>
                        <a:pt x="1837029" y="308338"/>
                        <a:pt x="1954032" y="543484"/>
                      </a:cubicBezTo>
                      <a:lnTo>
                        <a:pt x="1998901" y="632851"/>
                      </a:lnTo>
                      <a:lnTo>
                        <a:pt x="2091976" y="599848"/>
                      </a:lnTo>
                      <a:cubicBezTo>
                        <a:pt x="2231236" y="550644"/>
                        <a:pt x="2385726" y="572222"/>
                        <a:pt x="2506178" y="657695"/>
                      </a:cubicBezTo>
                      <a:cubicBezTo>
                        <a:pt x="2625937" y="745423"/>
                        <a:pt x="2696837" y="884880"/>
                        <a:pt x="2697149" y="1033333"/>
                      </a:cubicBezTo>
                      <a:lnTo>
                        <a:pt x="2697149" y="1149027"/>
                      </a:lnTo>
                      <a:lnTo>
                        <a:pt x="2848442" y="1149027"/>
                      </a:lnTo>
                      <a:cubicBezTo>
                        <a:pt x="3040610" y="1156243"/>
                        <a:pt x="3190546" y="1317875"/>
                        <a:pt x="3183330" y="1510043"/>
                      </a:cubicBezTo>
                      <a:cubicBezTo>
                        <a:pt x="3176444" y="1693516"/>
                        <a:pt x="3028273" y="1840118"/>
                        <a:pt x="2844734" y="1845050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dashDot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Graphic 48" descr="Server">
                  <a:extLst>
                    <a:ext uri="{FF2B5EF4-FFF2-40B4-BE49-F238E27FC236}">
                      <a16:creationId xmlns:a16="http://schemas.microsoft.com/office/drawing/2014/main" id="{3310BB8F-07A5-4F6B-A43B-E56B2BD34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515" y="3075729"/>
                  <a:ext cx="627532" cy="62753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5155CDA-654B-4B3F-AA1A-E83DF64F6EC6}"/>
              </a:ext>
            </a:extLst>
          </p:cNvPr>
          <p:cNvGrpSpPr/>
          <p:nvPr/>
        </p:nvGrpSpPr>
        <p:grpSpPr>
          <a:xfrm>
            <a:off x="673576" y="1794572"/>
            <a:ext cx="598701" cy="687120"/>
            <a:chOff x="5637212" y="2971800"/>
            <a:chExt cx="948755" cy="1088874"/>
          </a:xfrm>
        </p:grpSpPr>
        <p:pic>
          <p:nvPicPr>
            <p:cNvPr id="69" name="Graphic 68" descr="Female Profile">
              <a:extLst>
                <a:ext uri="{FF2B5EF4-FFF2-40B4-BE49-F238E27FC236}">
                  <a16:creationId xmlns:a16="http://schemas.microsoft.com/office/drawing/2014/main" id="{3A145607-D37D-42E9-9309-B066B74AB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37212" y="2971800"/>
              <a:ext cx="914400" cy="914400"/>
            </a:xfrm>
            <a:prstGeom prst="rect">
              <a:avLst/>
            </a:prstGeom>
          </p:spPr>
        </p:pic>
        <p:pic>
          <p:nvPicPr>
            <p:cNvPr id="70" name="Graphic 69" descr="Laptop">
              <a:extLst>
                <a:ext uri="{FF2B5EF4-FFF2-40B4-BE49-F238E27FC236}">
                  <a16:creationId xmlns:a16="http://schemas.microsoft.com/office/drawing/2014/main" id="{75CE4E87-690B-4482-9B4F-15ABD547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78435" y="3453142"/>
              <a:ext cx="607532" cy="607532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60E186F-B6EF-4F88-89F2-BDEBD25604C1}"/>
              </a:ext>
            </a:extLst>
          </p:cNvPr>
          <p:cNvSpPr/>
          <p:nvPr/>
        </p:nvSpPr>
        <p:spPr>
          <a:xfrm>
            <a:off x="4038295" y="5749313"/>
            <a:ext cx="1376396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Author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59B9FAB-34CB-43F0-942F-A3C5EA0611E6}"/>
              </a:ext>
            </a:extLst>
          </p:cNvPr>
          <p:cNvCxnSpPr>
            <a:cxnSpLocks/>
          </p:cNvCxnSpPr>
          <p:nvPr/>
        </p:nvCxnSpPr>
        <p:spPr>
          <a:xfrm>
            <a:off x="1396548" y="2135813"/>
            <a:ext cx="630327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D22E254-6AA1-4110-8454-FDA40AF23EFC}"/>
              </a:ext>
            </a:extLst>
          </p:cNvPr>
          <p:cNvSpPr/>
          <p:nvPr/>
        </p:nvSpPr>
        <p:spPr>
          <a:xfrm>
            <a:off x="5064925" y="1852317"/>
            <a:ext cx="1212803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CDN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987A08-5B34-486F-AA0D-C1008BF714D3}"/>
              </a:ext>
            </a:extLst>
          </p:cNvPr>
          <p:cNvSpPr/>
          <p:nvPr/>
        </p:nvSpPr>
        <p:spPr>
          <a:xfrm>
            <a:off x="1734068" y="2424470"/>
            <a:ext cx="13763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chemeClr val="bg1"/>
                </a:solidFill>
              </a:rPr>
              <a:t>Non-production environments  (Dev, UAT…)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16BF0C1-91B2-4163-A851-27610DDC3F7D}"/>
              </a:ext>
            </a:extLst>
          </p:cNvPr>
          <p:cNvCxnSpPr>
            <a:cxnSpLocks/>
          </p:cNvCxnSpPr>
          <p:nvPr/>
        </p:nvCxnSpPr>
        <p:spPr>
          <a:xfrm>
            <a:off x="2832486" y="2139033"/>
            <a:ext cx="1147892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63C7F71-F5BB-4FA5-B148-1C026C0AE1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9283" y="1651496"/>
            <a:ext cx="647228" cy="77341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44DBD473-3802-474C-B358-A897F5D3DE41}"/>
              </a:ext>
            </a:extLst>
          </p:cNvPr>
          <p:cNvSpPr/>
          <p:nvPr/>
        </p:nvSpPr>
        <p:spPr>
          <a:xfrm>
            <a:off x="3733588" y="2519159"/>
            <a:ext cx="1964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chemeClr val="bg1"/>
                </a:solidFill>
              </a:rPr>
              <a:t>Staging and Production environments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C78396D-BCBB-43C6-95F7-552184853A88}"/>
              </a:ext>
            </a:extLst>
          </p:cNvPr>
          <p:cNvSpPr/>
          <p:nvPr/>
        </p:nvSpPr>
        <p:spPr>
          <a:xfrm>
            <a:off x="5342356" y="3174298"/>
            <a:ext cx="957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Publish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farm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648BE49-059F-44AD-BFBB-CA1F424371B2}"/>
              </a:ext>
            </a:extLst>
          </p:cNvPr>
          <p:cNvGrpSpPr/>
          <p:nvPr/>
        </p:nvGrpSpPr>
        <p:grpSpPr>
          <a:xfrm>
            <a:off x="7608352" y="4785820"/>
            <a:ext cx="342409" cy="281040"/>
            <a:chOff x="5079953" y="3560642"/>
            <a:chExt cx="342409" cy="28104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FB8E20F-483E-4C78-A715-232688046893}"/>
                </a:ext>
              </a:extLst>
            </p:cNvPr>
            <p:cNvSpPr/>
            <p:nvPr/>
          </p:nvSpPr>
          <p:spPr>
            <a:xfrm>
              <a:off x="5079953" y="3560642"/>
              <a:ext cx="311935" cy="188531"/>
            </a:xfrm>
            <a:custGeom>
              <a:avLst/>
              <a:gdLst>
                <a:gd name="connsiteX0" fmla="*/ 2844734 w 3374429"/>
                <a:gd name="connsiteY0" fmla="*/ 2076068 h 2039490"/>
                <a:gd name="connsiteX1" fmla="*/ 3410807 w 3374429"/>
                <a:gd name="connsiteY1" fmla="*/ 1482551 h 2039490"/>
                <a:gd name="connsiteX2" fmla="*/ 2915189 w 3374429"/>
                <a:gd name="connsiteY2" fmla="*/ 922458 h 2039490"/>
                <a:gd name="connsiteX3" fmla="*/ 2637818 w 3374429"/>
                <a:gd name="connsiteY3" fmla="*/ 470062 h 2039490"/>
                <a:gd name="connsiteX4" fmla="*/ 2108663 w 3374429"/>
                <a:gd name="connsiteY4" fmla="*/ 358817 h 2039490"/>
                <a:gd name="connsiteX5" fmla="*/ 1265426 w 3374429"/>
                <a:gd name="connsiteY5" fmla="*/ 21745 h 2039490"/>
                <a:gd name="connsiteX6" fmla="*/ 666928 w 3374429"/>
                <a:gd name="connsiteY6" fmla="*/ 689215 h 2039490"/>
                <a:gd name="connsiteX7" fmla="*/ 134436 w 3374429"/>
                <a:gd name="connsiteY7" fmla="*/ 965473 h 2039490"/>
                <a:gd name="connsiteX8" fmla="*/ 63239 w 3374429"/>
                <a:gd name="connsiteY8" fmla="*/ 1675957 h 2039490"/>
                <a:gd name="connsiteX9" fmla="*/ 646904 w 3374429"/>
                <a:gd name="connsiteY9" fmla="*/ 2071989 h 2039490"/>
                <a:gd name="connsiteX10" fmla="*/ 656916 w 3374429"/>
                <a:gd name="connsiteY10" fmla="*/ 1841712 h 2039490"/>
                <a:gd name="connsiteX11" fmla="*/ 268671 w 3374429"/>
                <a:gd name="connsiteY11" fmla="*/ 1578062 h 2039490"/>
                <a:gd name="connsiteX12" fmla="*/ 315765 w 3374429"/>
                <a:gd name="connsiteY12" fmla="*/ 1104529 h 2039490"/>
                <a:gd name="connsiteX13" fmla="*/ 751845 w 3374429"/>
                <a:gd name="connsiteY13" fmla="*/ 926537 h 2039490"/>
                <a:gd name="connsiteX14" fmla="*/ 883485 w 3374429"/>
                <a:gd name="connsiteY14" fmla="*/ 948416 h 2039490"/>
                <a:gd name="connsiteX15" fmla="*/ 883485 w 3374429"/>
                <a:gd name="connsiteY15" fmla="*/ 803055 h 2039490"/>
                <a:gd name="connsiteX16" fmla="*/ 1317711 w 3374429"/>
                <a:gd name="connsiteY16" fmla="*/ 246831 h 2039490"/>
                <a:gd name="connsiteX17" fmla="*/ 1954032 w 3374429"/>
                <a:gd name="connsiteY17" fmla="*/ 543484 h 2039490"/>
                <a:gd name="connsiteX18" fmla="*/ 1998901 w 3374429"/>
                <a:gd name="connsiteY18" fmla="*/ 632851 h 2039490"/>
                <a:gd name="connsiteX19" fmla="*/ 2091976 w 3374429"/>
                <a:gd name="connsiteY19" fmla="*/ 599848 h 2039490"/>
                <a:gd name="connsiteX20" fmla="*/ 2506178 w 3374429"/>
                <a:gd name="connsiteY20" fmla="*/ 657695 h 2039490"/>
                <a:gd name="connsiteX21" fmla="*/ 2697149 w 3374429"/>
                <a:gd name="connsiteY21" fmla="*/ 1033333 h 2039490"/>
                <a:gd name="connsiteX22" fmla="*/ 2697149 w 3374429"/>
                <a:gd name="connsiteY22" fmla="*/ 1149027 h 2039490"/>
                <a:gd name="connsiteX23" fmla="*/ 2848442 w 3374429"/>
                <a:gd name="connsiteY23" fmla="*/ 1149027 h 2039490"/>
                <a:gd name="connsiteX24" fmla="*/ 3183330 w 3374429"/>
                <a:gd name="connsiteY24" fmla="*/ 1510043 h 2039490"/>
                <a:gd name="connsiteX25" fmla="*/ 2844734 w 3374429"/>
                <a:gd name="connsiteY25" fmla="*/ 1845050 h 203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74429" h="2039490">
                  <a:moveTo>
                    <a:pt x="2844734" y="2076068"/>
                  </a:moveTo>
                  <a:cubicBezTo>
                    <a:pt x="3164945" y="2068489"/>
                    <a:pt x="3418383" y="1802762"/>
                    <a:pt x="3410807" y="1482551"/>
                  </a:cubicBezTo>
                  <a:cubicBezTo>
                    <a:pt x="3404118" y="1200041"/>
                    <a:pt x="3194788" y="963474"/>
                    <a:pt x="2915189" y="922458"/>
                  </a:cubicBezTo>
                  <a:cubicBezTo>
                    <a:pt x="2885642" y="741118"/>
                    <a:pt x="2786029" y="578649"/>
                    <a:pt x="2637818" y="470062"/>
                  </a:cubicBezTo>
                  <a:cubicBezTo>
                    <a:pt x="2484426" y="361357"/>
                    <a:pt x="2292844" y="321079"/>
                    <a:pt x="2108663" y="358817"/>
                  </a:cubicBezTo>
                  <a:cubicBezTo>
                    <a:pt x="1927463" y="79059"/>
                    <a:pt x="1589542" y="-56022"/>
                    <a:pt x="1265426" y="21745"/>
                  </a:cubicBezTo>
                  <a:cubicBezTo>
                    <a:pt x="949528" y="103099"/>
                    <a:pt x="713481" y="366349"/>
                    <a:pt x="666928" y="689215"/>
                  </a:cubicBezTo>
                  <a:cubicBezTo>
                    <a:pt x="456483" y="694866"/>
                    <a:pt x="260241" y="796678"/>
                    <a:pt x="134436" y="965473"/>
                  </a:cubicBezTo>
                  <a:cubicBezTo>
                    <a:pt x="-14627" y="1172533"/>
                    <a:pt x="-41773" y="1443433"/>
                    <a:pt x="63239" y="1675957"/>
                  </a:cubicBezTo>
                  <a:cubicBezTo>
                    <a:pt x="170284" y="1905152"/>
                    <a:pt x="394375" y="2057205"/>
                    <a:pt x="646904" y="2071989"/>
                  </a:cubicBezTo>
                  <a:close/>
                  <a:moveTo>
                    <a:pt x="656916" y="1841712"/>
                  </a:moveTo>
                  <a:cubicBezTo>
                    <a:pt x="489126" y="1831144"/>
                    <a:pt x="340373" y="1730130"/>
                    <a:pt x="268671" y="1578062"/>
                  </a:cubicBezTo>
                  <a:cubicBezTo>
                    <a:pt x="199097" y="1423064"/>
                    <a:pt x="217026" y="1242788"/>
                    <a:pt x="315765" y="1104529"/>
                  </a:cubicBezTo>
                  <a:cubicBezTo>
                    <a:pt x="416716" y="968721"/>
                    <a:pt x="584696" y="900161"/>
                    <a:pt x="751845" y="926537"/>
                  </a:cubicBezTo>
                  <a:lnTo>
                    <a:pt x="883485" y="948416"/>
                  </a:lnTo>
                  <a:lnTo>
                    <a:pt x="883485" y="803055"/>
                  </a:lnTo>
                  <a:cubicBezTo>
                    <a:pt x="884772" y="540432"/>
                    <a:pt x="1063250" y="311809"/>
                    <a:pt x="1317711" y="246831"/>
                  </a:cubicBezTo>
                  <a:cubicBezTo>
                    <a:pt x="1573041" y="185268"/>
                    <a:pt x="1837029" y="308338"/>
                    <a:pt x="1954032" y="543484"/>
                  </a:cubicBezTo>
                  <a:lnTo>
                    <a:pt x="1998901" y="632851"/>
                  </a:lnTo>
                  <a:lnTo>
                    <a:pt x="2091976" y="599848"/>
                  </a:lnTo>
                  <a:cubicBezTo>
                    <a:pt x="2231236" y="550644"/>
                    <a:pt x="2385726" y="572222"/>
                    <a:pt x="2506178" y="657695"/>
                  </a:cubicBezTo>
                  <a:cubicBezTo>
                    <a:pt x="2625937" y="745423"/>
                    <a:pt x="2696837" y="884880"/>
                    <a:pt x="2697149" y="1033333"/>
                  </a:cubicBezTo>
                  <a:lnTo>
                    <a:pt x="2697149" y="1149027"/>
                  </a:lnTo>
                  <a:lnTo>
                    <a:pt x="2848442" y="1149027"/>
                  </a:lnTo>
                  <a:cubicBezTo>
                    <a:pt x="3040610" y="1156243"/>
                    <a:pt x="3190546" y="1317875"/>
                    <a:pt x="3183330" y="1510043"/>
                  </a:cubicBezTo>
                  <a:cubicBezTo>
                    <a:pt x="3176444" y="1693516"/>
                    <a:pt x="3028273" y="1840118"/>
                    <a:pt x="2844734" y="1845050"/>
                  </a:cubicBez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dobe Clean"/>
                <a:ea typeface="+mn-ea"/>
                <a:cs typeface="+mn-cs"/>
              </a:endParaRPr>
            </a:p>
          </p:txBody>
        </p:sp>
        <p:pic>
          <p:nvPicPr>
            <p:cNvPr id="82" name="Graphic 81" descr="Server">
              <a:extLst>
                <a:ext uri="{FF2B5EF4-FFF2-40B4-BE49-F238E27FC236}">
                  <a16:creationId xmlns:a16="http://schemas.microsoft.com/office/drawing/2014/main" id="{BB19F2B4-DE6F-4F1F-A217-49016C91C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09043" y="3628363"/>
              <a:ext cx="213319" cy="21331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7CBB49-D650-4AE4-9165-4CCF1064AB35}"/>
              </a:ext>
            </a:extLst>
          </p:cNvPr>
          <p:cNvGrpSpPr/>
          <p:nvPr/>
        </p:nvGrpSpPr>
        <p:grpSpPr>
          <a:xfrm>
            <a:off x="7642278" y="2449066"/>
            <a:ext cx="342409" cy="281040"/>
            <a:chOff x="5079953" y="3560642"/>
            <a:chExt cx="342409" cy="28104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E49B44-AB03-40F9-B078-E203A6567A16}"/>
                </a:ext>
              </a:extLst>
            </p:cNvPr>
            <p:cNvSpPr/>
            <p:nvPr/>
          </p:nvSpPr>
          <p:spPr>
            <a:xfrm>
              <a:off x="5079953" y="3560642"/>
              <a:ext cx="311935" cy="188531"/>
            </a:xfrm>
            <a:custGeom>
              <a:avLst/>
              <a:gdLst>
                <a:gd name="connsiteX0" fmla="*/ 2844734 w 3374429"/>
                <a:gd name="connsiteY0" fmla="*/ 2076068 h 2039490"/>
                <a:gd name="connsiteX1" fmla="*/ 3410807 w 3374429"/>
                <a:gd name="connsiteY1" fmla="*/ 1482551 h 2039490"/>
                <a:gd name="connsiteX2" fmla="*/ 2915189 w 3374429"/>
                <a:gd name="connsiteY2" fmla="*/ 922458 h 2039490"/>
                <a:gd name="connsiteX3" fmla="*/ 2637818 w 3374429"/>
                <a:gd name="connsiteY3" fmla="*/ 470062 h 2039490"/>
                <a:gd name="connsiteX4" fmla="*/ 2108663 w 3374429"/>
                <a:gd name="connsiteY4" fmla="*/ 358817 h 2039490"/>
                <a:gd name="connsiteX5" fmla="*/ 1265426 w 3374429"/>
                <a:gd name="connsiteY5" fmla="*/ 21745 h 2039490"/>
                <a:gd name="connsiteX6" fmla="*/ 666928 w 3374429"/>
                <a:gd name="connsiteY6" fmla="*/ 689215 h 2039490"/>
                <a:gd name="connsiteX7" fmla="*/ 134436 w 3374429"/>
                <a:gd name="connsiteY7" fmla="*/ 965473 h 2039490"/>
                <a:gd name="connsiteX8" fmla="*/ 63239 w 3374429"/>
                <a:gd name="connsiteY8" fmla="*/ 1675957 h 2039490"/>
                <a:gd name="connsiteX9" fmla="*/ 646904 w 3374429"/>
                <a:gd name="connsiteY9" fmla="*/ 2071989 h 2039490"/>
                <a:gd name="connsiteX10" fmla="*/ 656916 w 3374429"/>
                <a:gd name="connsiteY10" fmla="*/ 1841712 h 2039490"/>
                <a:gd name="connsiteX11" fmla="*/ 268671 w 3374429"/>
                <a:gd name="connsiteY11" fmla="*/ 1578062 h 2039490"/>
                <a:gd name="connsiteX12" fmla="*/ 315765 w 3374429"/>
                <a:gd name="connsiteY12" fmla="*/ 1104529 h 2039490"/>
                <a:gd name="connsiteX13" fmla="*/ 751845 w 3374429"/>
                <a:gd name="connsiteY13" fmla="*/ 926537 h 2039490"/>
                <a:gd name="connsiteX14" fmla="*/ 883485 w 3374429"/>
                <a:gd name="connsiteY14" fmla="*/ 948416 h 2039490"/>
                <a:gd name="connsiteX15" fmla="*/ 883485 w 3374429"/>
                <a:gd name="connsiteY15" fmla="*/ 803055 h 2039490"/>
                <a:gd name="connsiteX16" fmla="*/ 1317711 w 3374429"/>
                <a:gd name="connsiteY16" fmla="*/ 246831 h 2039490"/>
                <a:gd name="connsiteX17" fmla="*/ 1954032 w 3374429"/>
                <a:gd name="connsiteY17" fmla="*/ 543484 h 2039490"/>
                <a:gd name="connsiteX18" fmla="*/ 1998901 w 3374429"/>
                <a:gd name="connsiteY18" fmla="*/ 632851 h 2039490"/>
                <a:gd name="connsiteX19" fmla="*/ 2091976 w 3374429"/>
                <a:gd name="connsiteY19" fmla="*/ 599848 h 2039490"/>
                <a:gd name="connsiteX20" fmla="*/ 2506178 w 3374429"/>
                <a:gd name="connsiteY20" fmla="*/ 657695 h 2039490"/>
                <a:gd name="connsiteX21" fmla="*/ 2697149 w 3374429"/>
                <a:gd name="connsiteY21" fmla="*/ 1033333 h 2039490"/>
                <a:gd name="connsiteX22" fmla="*/ 2697149 w 3374429"/>
                <a:gd name="connsiteY22" fmla="*/ 1149027 h 2039490"/>
                <a:gd name="connsiteX23" fmla="*/ 2848442 w 3374429"/>
                <a:gd name="connsiteY23" fmla="*/ 1149027 h 2039490"/>
                <a:gd name="connsiteX24" fmla="*/ 3183330 w 3374429"/>
                <a:gd name="connsiteY24" fmla="*/ 1510043 h 2039490"/>
                <a:gd name="connsiteX25" fmla="*/ 2844734 w 3374429"/>
                <a:gd name="connsiteY25" fmla="*/ 1845050 h 203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74429" h="2039490">
                  <a:moveTo>
                    <a:pt x="2844734" y="2076068"/>
                  </a:moveTo>
                  <a:cubicBezTo>
                    <a:pt x="3164945" y="2068489"/>
                    <a:pt x="3418383" y="1802762"/>
                    <a:pt x="3410807" y="1482551"/>
                  </a:cubicBezTo>
                  <a:cubicBezTo>
                    <a:pt x="3404118" y="1200041"/>
                    <a:pt x="3194788" y="963474"/>
                    <a:pt x="2915189" y="922458"/>
                  </a:cubicBezTo>
                  <a:cubicBezTo>
                    <a:pt x="2885642" y="741118"/>
                    <a:pt x="2786029" y="578649"/>
                    <a:pt x="2637818" y="470062"/>
                  </a:cubicBezTo>
                  <a:cubicBezTo>
                    <a:pt x="2484426" y="361357"/>
                    <a:pt x="2292844" y="321079"/>
                    <a:pt x="2108663" y="358817"/>
                  </a:cubicBezTo>
                  <a:cubicBezTo>
                    <a:pt x="1927463" y="79059"/>
                    <a:pt x="1589542" y="-56022"/>
                    <a:pt x="1265426" y="21745"/>
                  </a:cubicBezTo>
                  <a:cubicBezTo>
                    <a:pt x="949528" y="103099"/>
                    <a:pt x="713481" y="366349"/>
                    <a:pt x="666928" y="689215"/>
                  </a:cubicBezTo>
                  <a:cubicBezTo>
                    <a:pt x="456483" y="694866"/>
                    <a:pt x="260241" y="796678"/>
                    <a:pt x="134436" y="965473"/>
                  </a:cubicBezTo>
                  <a:cubicBezTo>
                    <a:pt x="-14627" y="1172533"/>
                    <a:pt x="-41773" y="1443433"/>
                    <a:pt x="63239" y="1675957"/>
                  </a:cubicBezTo>
                  <a:cubicBezTo>
                    <a:pt x="170284" y="1905152"/>
                    <a:pt x="394375" y="2057205"/>
                    <a:pt x="646904" y="2071989"/>
                  </a:cubicBezTo>
                  <a:close/>
                  <a:moveTo>
                    <a:pt x="656916" y="1841712"/>
                  </a:moveTo>
                  <a:cubicBezTo>
                    <a:pt x="489126" y="1831144"/>
                    <a:pt x="340373" y="1730130"/>
                    <a:pt x="268671" y="1578062"/>
                  </a:cubicBezTo>
                  <a:cubicBezTo>
                    <a:pt x="199097" y="1423064"/>
                    <a:pt x="217026" y="1242788"/>
                    <a:pt x="315765" y="1104529"/>
                  </a:cubicBezTo>
                  <a:cubicBezTo>
                    <a:pt x="416716" y="968721"/>
                    <a:pt x="584696" y="900161"/>
                    <a:pt x="751845" y="926537"/>
                  </a:cubicBezTo>
                  <a:lnTo>
                    <a:pt x="883485" y="948416"/>
                  </a:lnTo>
                  <a:lnTo>
                    <a:pt x="883485" y="803055"/>
                  </a:lnTo>
                  <a:cubicBezTo>
                    <a:pt x="884772" y="540432"/>
                    <a:pt x="1063250" y="311809"/>
                    <a:pt x="1317711" y="246831"/>
                  </a:cubicBezTo>
                  <a:cubicBezTo>
                    <a:pt x="1573041" y="185268"/>
                    <a:pt x="1837029" y="308338"/>
                    <a:pt x="1954032" y="543484"/>
                  </a:cubicBezTo>
                  <a:lnTo>
                    <a:pt x="1998901" y="632851"/>
                  </a:lnTo>
                  <a:lnTo>
                    <a:pt x="2091976" y="599848"/>
                  </a:lnTo>
                  <a:cubicBezTo>
                    <a:pt x="2231236" y="550644"/>
                    <a:pt x="2385726" y="572222"/>
                    <a:pt x="2506178" y="657695"/>
                  </a:cubicBezTo>
                  <a:cubicBezTo>
                    <a:pt x="2625937" y="745423"/>
                    <a:pt x="2696837" y="884880"/>
                    <a:pt x="2697149" y="1033333"/>
                  </a:cubicBezTo>
                  <a:lnTo>
                    <a:pt x="2697149" y="1149027"/>
                  </a:lnTo>
                  <a:lnTo>
                    <a:pt x="2848442" y="1149027"/>
                  </a:lnTo>
                  <a:cubicBezTo>
                    <a:pt x="3040610" y="1156243"/>
                    <a:pt x="3190546" y="1317875"/>
                    <a:pt x="3183330" y="1510043"/>
                  </a:cubicBezTo>
                  <a:cubicBezTo>
                    <a:pt x="3176444" y="1693516"/>
                    <a:pt x="3028273" y="1840118"/>
                    <a:pt x="2844734" y="1845050"/>
                  </a:cubicBez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dobe Clean"/>
                <a:ea typeface="+mn-ea"/>
                <a:cs typeface="+mn-cs"/>
              </a:endParaRPr>
            </a:p>
          </p:txBody>
        </p:sp>
        <p:pic>
          <p:nvPicPr>
            <p:cNvPr id="85" name="Graphic 84" descr="Server">
              <a:extLst>
                <a:ext uri="{FF2B5EF4-FFF2-40B4-BE49-F238E27FC236}">
                  <a16:creationId xmlns:a16="http://schemas.microsoft.com/office/drawing/2014/main" id="{8269CE9A-767B-4768-958B-C4D6C3F71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09043" y="3628363"/>
              <a:ext cx="213319" cy="213319"/>
            </a:xfrm>
            <a:prstGeom prst="rect">
              <a:avLst/>
            </a:prstGeom>
          </p:spPr>
        </p:pic>
      </p:grpSp>
      <p:pic>
        <p:nvPicPr>
          <p:cNvPr id="88" name="Picture 87" descr="A close up of a logo&#10;&#10;Description automatically generated">
            <a:extLst>
              <a:ext uri="{FF2B5EF4-FFF2-40B4-BE49-F238E27FC236}">
                <a16:creationId xmlns:a16="http://schemas.microsoft.com/office/drawing/2014/main" id="{55CB884C-0C8D-4B17-BEE7-8DCADBE2C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2172262" y="1863727"/>
            <a:ext cx="567771" cy="5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5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738F-3F7F-438E-96C1-0B593043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Autoscaling in Action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87779F-4D1E-49BB-8670-983FF03B3AA2}"/>
              </a:ext>
            </a:extLst>
          </p:cNvPr>
          <p:cNvSpPr/>
          <p:nvPr/>
        </p:nvSpPr>
        <p:spPr>
          <a:xfrm>
            <a:off x="460634" y="2008872"/>
            <a:ext cx="2728131" cy="24103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F6A722-2145-4699-B8FA-F15AB11F566F}"/>
              </a:ext>
            </a:extLst>
          </p:cNvPr>
          <p:cNvSpPr/>
          <p:nvPr/>
        </p:nvSpPr>
        <p:spPr>
          <a:xfrm>
            <a:off x="3317314" y="1999623"/>
            <a:ext cx="2728131" cy="24103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6C72B-30BB-4531-8200-DB291EE99642}"/>
              </a:ext>
            </a:extLst>
          </p:cNvPr>
          <p:cNvSpPr txBox="1"/>
          <p:nvPr/>
        </p:nvSpPr>
        <p:spPr>
          <a:xfrm>
            <a:off x="3317313" y="4409985"/>
            <a:ext cx="2728131" cy="634072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20" tIns="45659" rIns="91320" bIns="45659" numCol="1" spcCol="38100" rtlCol="0" anchor="ctr" anchorCtr="0">
            <a:noAutofit/>
          </a:bodyPr>
          <a:lstStyle/>
          <a:p>
            <a:pPr algn="ctr"/>
            <a:r>
              <a:rPr lang="en-US" sz="1798">
                <a:solidFill>
                  <a:schemeClr val="bg1"/>
                </a:solidFill>
              </a:rPr>
              <a:t>Load Spike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026ACA-3316-4D33-91CC-74C22CBE04DB}"/>
              </a:ext>
            </a:extLst>
          </p:cNvPr>
          <p:cNvSpPr/>
          <p:nvPr/>
        </p:nvSpPr>
        <p:spPr>
          <a:xfrm>
            <a:off x="6143382" y="1999623"/>
            <a:ext cx="2728131" cy="24103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5C9BA-D798-4EB9-805B-15594590F44C}"/>
              </a:ext>
            </a:extLst>
          </p:cNvPr>
          <p:cNvSpPr/>
          <p:nvPr/>
        </p:nvSpPr>
        <p:spPr>
          <a:xfrm>
            <a:off x="8969449" y="1999619"/>
            <a:ext cx="2728131" cy="24103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E7C0C-F08B-4428-85C6-806DC6919413}"/>
              </a:ext>
            </a:extLst>
          </p:cNvPr>
          <p:cNvSpPr txBox="1"/>
          <p:nvPr/>
        </p:nvSpPr>
        <p:spPr>
          <a:xfrm>
            <a:off x="8957479" y="4398491"/>
            <a:ext cx="2740102" cy="64556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20" tIns="45659" rIns="91320" bIns="45659" numCol="1" spcCol="38100" rtlCol="0" anchor="t">
            <a:spAutoFit/>
          </a:bodyPr>
          <a:lstStyle/>
          <a:p>
            <a:pPr algn="ctr"/>
            <a:r>
              <a:rPr lang="en-US" sz="1798" b="1">
                <a:solidFill>
                  <a:schemeClr val="bg1"/>
                </a:solidFill>
                <a:latin typeface="+mj-lt"/>
              </a:rPr>
              <a:t>New Replicas added via Container Orchestration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B5181-B327-4F85-B4BA-20AFED527AED}"/>
              </a:ext>
            </a:extLst>
          </p:cNvPr>
          <p:cNvSpPr txBox="1"/>
          <p:nvPr/>
        </p:nvSpPr>
        <p:spPr>
          <a:xfrm>
            <a:off x="460211" y="4419235"/>
            <a:ext cx="2728131" cy="64556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20" tIns="45659" rIns="91320" bIns="45659" numCol="1" spcCol="38100" rtlCol="0" anchor="t">
            <a:spAutoFit/>
          </a:bodyPr>
          <a:lstStyle/>
          <a:p>
            <a:pPr algn="ctr"/>
            <a:r>
              <a:rPr lang="en-US" sz="1798">
                <a:solidFill>
                  <a:schemeClr val="bg1"/>
                </a:solidFill>
              </a:rPr>
              <a:t>Existing Author or Publish Tier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B885C9-0DAD-431C-9AA1-0347C98B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831" y="2233824"/>
            <a:ext cx="2136553" cy="213655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00B9FE-2FF6-4E49-B085-AE43869B2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5"/>
          <a:stretch/>
        </p:blipFill>
        <p:spPr>
          <a:xfrm>
            <a:off x="6229348" y="1999618"/>
            <a:ext cx="2532446" cy="2480657"/>
          </a:xfrm>
          <a:prstGeom prst="rect">
            <a:avLst/>
          </a:prstGeom>
          <a:noFill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6E5A6BA-7147-44F5-A2AB-AF10D36EE635}"/>
              </a:ext>
            </a:extLst>
          </p:cNvPr>
          <p:cNvGrpSpPr/>
          <p:nvPr/>
        </p:nvGrpSpPr>
        <p:grpSpPr>
          <a:xfrm>
            <a:off x="1282667" y="2216489"/>
            <a:ext cx="1099905" cy="1912955"/>
            <a:chOff x="1207996" y="1893137"/>
            <a:chExt cx="1264083" cy="21984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C639B1-42FC-4B1C-BDBF-C2F6EDD1F04E}"/>
                </a:ext>
              </a:extLst>
            </p:cNvPr>
            <p:cNvGrpSpPr/>
            <p:nvPr/>
          </p:nvGrpSpPr>
          <p:grpSpPr>
            <a:xfrm>
              <a:off x="1207996" y="1893137"/>
              <a:ext cx="1264083" cy="996706"/>
              <a:chOff x="928467" y="1676156"/>
              <a:chExt cx="1264083" cy="99670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5F762F2-70E1-4814-A235-1E081D65B746}"/>
                  </a:ext>
                </a:extLst>
              </p:cNvPr>
              <p:cNvGrpSpPr/>
              <p:nvPr/>
            </p:nvGrpSpPr>
            <p:grpSpPr>
              <a:xfrm>
                <a:off x="928467" y="1676157"/>
                <a:ext cx="506437" cy="996705"/>
                <a:chOff x="928467" y="1676157"/>
                <a:chExt cx="506437" cy="996705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A03743B-6615-4B62-A728-4F94C4AD0F46}"/>
                    </a:ext>
                  </a:extLst>
                </p:cNvPr>
                <p:cNvSpPr/>
                <p:nvPr/>
              </p:nvSpPr>
              <p:spPr>
                <a:xfrm>
                  <a:off x="928467" y="1676157"/>
                  <a:ext cx="506437" cy="996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8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E33E054-788E-4B18-A953-A5B792FC86AC}"/>
                    </a:ext>
                  </a:extLst>
                </p:cNvPr>
                <p:cNvCxnSpPr/>
                <p:nvPr/>
              </p:nvCxnSpPr>
              <p:spPr>
                <a:xfrm>
                  <a:off x="1012809" y="1869989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D3A2051-D685-4C0D-A689-10103D89F30A}"/>
                    </a:ext>
                  </a:extLst>
                </p:cNvPr>
                <p:cNvCxnSpPr/>
                <p:nvPr/>
              </p:nvCxnSpPr>
              <p:spPr>
                <a:xfrm>
                  <a:off x="1012809" y="2335427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EBCABB2-F4DD-4B42-9A18-009ADF2BEC4D}"/>
                    </a:ext>
                  </a:extLst>
                </p:cNvPr>
                <p:cNvCxnSpPr/>
                <p:nvPr/>
              </p:nvCxnSpPr>
              <p:spPr>
                <a:xfrm>
                  <a:off x="1012809" y="2421924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59C0A2C-64A2-4808-B38A-62B616685C61}"/>
                  </a:ext>
                </a:extLst>
              </p:cNvPr>
              <p:cNvGrpSpPr/>
              <p:nvPr/>
            </p:nvGrpSpPr>
            <p:grpSpPr>
              <a:xfrm>
                <a:off x="1686113" y="1676156"/>
                <a:ext cx="506437" cy="996705"/>
                <a:chOff x="928467" y="1676156"/>
                <a:chExt cx="506437" cy="996705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9632AA0-8990-495F-B1BC-2989BF6E492F}"/>
                    </a:ext>
                  </a:extLst>
                </p:cNvPr>
                <p:cNvSpPr/>
                <p:nvPr/>
              </p:nvSpPr>
              <p:spPr>
                <a:xfrm>
                  <a:off x="928467" y="1676156"/>
                  <a:ext cx="506437" cy="996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8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42A6B0D-8DD5-4160-9C36-A3E94AFB077A}"/>
                    </a:ext>
                  </a:extLst>
                </p:cNvPr>
                <p:cNvCxnSpPr/>
                <p:nvPr/>
              </p:nvCxnSpPr>
              <p:spPr>
                <a:xfrm>
                  <a:off x="1012809" y="1869989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C09F068-9A29-4E00-8C06-68F788D06B3B}"/>
                    </a:ext>
                  </a:extLst>
                </p:cNvPr>
                <p:cNvCxnSpPr/>
                <p:nvPr/>
              </p:nvCxnSpPr>
              <p:spPr>
                <a:xfrm>
                  <a:off x="1012809" y="2335427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D8CBD22-882B-4A53-819C-2224A8CF2D49}"/>
                    </a:ext>
                  </a:extLst>
                </p:cNvPr>
                <p:cNvCxnSpPr/>
                <p:nvPr/>
              </p:nvCxnSpPr>
              <p:spPr>
                <a:xfrm>
                  <a:off x="1012809" y="2421924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99D54C-B27E-4049-9985-6F7B8C09A70D}"/>
                </a:ext>
              </a:extLst>
            </p:cNvPr>
            <p:cNvGrpSpPr/>
            <p:nvPr/>
          </p:nvGrpSpPr>
          <p:grpSpPr>
            <a:xfrm>
              <a:off x="1207996" y="3094920"/>
              <a:ext cx="1264082" cy="996708"/>
              <a:chOff x="928467" y="1676156"/>
              <a:chExt cx="1264082" cy="99670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5EFC914-4AC9-43B4-9B98-28D8D9B26C3E}"/>
                  </a:ext>
                </a:extLst>
              </p:cNvPr>
              <p:cNvGrpSpPr/>
              <p:nvPr/>
            </p:nvGrpSpPr>
            <p:grpSpPr>
              <a:xfrm>
                <a:off x="928467" y="1676159"/>
                <a:ext cx="506437" cy="996705"/>
                <a:chOff x="928467" y="1676159"/>
                <a:chExt cx="506437" cy="99670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225DC88-258F-4B41-9E78-3708BF71F419}"/>
                    </a:ext>
                  </a:extLst>
                </p:cNvPr>
                <p:cNvSpPr/>
                <p:nvPr/>
              </p:nvSpPr>
              <p:spPr>
                <a:xfrm>
                  <a:off x="928467" y="1676159"/>
                  <a:ext cx="506437" cy="996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8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DE25438-D3A7-408A-BE32-B5C55CFA348D}"/>
                    </a:ext>
                  </a:extLst>
                </p:cNvPr>
                <p:cNvCxnSpPr/>
                <p:nvPr/>
              </p:nvCxnSpPr>
              <p:spPr>
                <a:xfrm>
                  <a:off x="1012809" y="1869989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158C0A9-8A69-46D8-83D1-0762FCB08CD1}"/>
                    </a:ext>
                  </a:extLst>
                </p:cNvPr>
                <p:cNvCxnSpPr/>
                <p:nvPr/>
              </p:nvCxnSpPr>
              <p:spPr>
                <a:xfrm>
                  <a:off x="1012809" y="2335427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2C18DEC-6196-4A82-9886-115F7E6F1E3D}"/>
                    </a:ext>
                  </a:extLst>
                </p:cNvPr>
                <p:cNvCxnSpPr/>
                <p:nvPr/>
              </p:nvCxnSpPr>
              <p:spPr>
                <a:xfrm>
                  <a:off x="1012809" y="2421924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EF30C6C-9414-4983-8601-FDDD07604E97}"/>
                  </a:ext>
                </a:extLst>
              </p:cNvPr>
              <p:cNvGrpSpPr/>
              <p:nvPr/>
            </p:nvGrpSpPr>
            <p:grpSpPr>
              <a:xfrm>
                <a:off x="1686112" y="1676156"/>
                <a:ext cx="506437" cy="996705"/>
                <a:chOff x="928466" y="1676156"/>
                <a:chExt cx="506437" cy="996705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8A461A-5509-4D5C-9901-E2189175B763}"/>
                    </a:ext>
                  </a:extLst>
                </p:cNvPr>
                <p:cNvSpPr/>
                <p:nvPr/>
              </p:nvSpPr>
              <p:spPr>
                <a:xfrm>
                  <a:off x="928466" y="1676156"/>
                  <a:ext cx="506437" cy="996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8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85135A1-6A02-43F9-AB97-096AAD660948}"/>
                    </a:ext>
                  </a:extLst>
                </p:cNvPr>
                <p:cNvCxnSpPr/>
                <p:nvPr/>
              </p:nvCxnSpPr>
              <p:spPr>
                <a:xfrm>
                  <a:off x="1012809" y="1869989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F4F9FC0-107F-4524-9CC3-6ED7C23D30B2}"/>
                    </a:ext>
                  </a:extLst>
                </p:cNvPr>
                <p:cNvCxnSpPr/>
                <p:nvPr/>
              </p:nvCxnSpPr>
              <p:spPr>
                <a:xfrm>
                  <a:off x="1012809" y="2335427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2262677-3291-4E9F-8063-61C10EECC1CD}"/>
                    </a:ext>
                  </a:extLst>
                </p:cNvPr>
                <p:cNvCxnSpPr/>
                <p:nvPr/>
              </p:nvCxnSpPr>
              <p:spPr>
                <a:xfrm>
                  <a:off x="1012809" y="2421925"/>
                  <a:ext cx="337752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384E13-567C-4DE9-A2B9-A6BE30A6ECCC}"/>
              </a:ext>
            </a:extLst>
          </p:cNvPr>
          <p:cNvGrpSpPr/>
          <p:nvPr/>
        </p:nvGrpSpPr>
        <p:grpSpPr>
          <a:xfrm>
            <a:off x="9255537" y="2281905"/>
            <a:ext cx="429914" cy="846104"/>
            <a:chOff x="778048" y="1676157"/>
            <a:chExt cx="506437" cy="99670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9402473-1143-48F2-B20C-0F197E6F9A0A}"/>
                </a:ext>
              </a:extLst>
            </p:cNvPr>
            <p:cNvSpPr/>
            <p:nvPr/>
          </p:nvSpPr>
          <p:spPr>
            <a:xfrm>
              <a:off x="778048" y="1676157"/>
              <a:ext cx="506437" cy="996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39FE0A-A7E4-4DA5-8BD3-77087C63584B}"/>
                </a:ext>
              </a:extLst>
            </p:cNvPr>
            <p:cNvCxnSpPr/>
            <p:nvPr/>
          </p:nvCxnSpPr>
          <p:spPr>
            <a:xfrm>
              <a:off x="862390" y="1869989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5EE73FE-22C2-4BD3-B75D-72C13FC85147}"/>
                </a:ext>
              </a:extLst>
            </p:cNvPr>
            <p:cNvCxnSpPr/>
            <p:nvPr/>
          </p:nvCxnSpPr>
          <p:spPr>
            <a:xfrm>
              <a:off x="862390" y="2335427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D78721-49CF-4784-B088-65026DFAA18E}"/>
                </a:ext>
              </a:extLst>
            </p:cNvPr>
            <p:cNvCxnSpPr/>
            <p:nvPr/>
          </p:nvCxnSpPr>
          <p:spPr>
            <a:xfrm>
              <a:off x="862390" y="2421924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D0429E-A225-46E0-B800-B0B2AD8AF3B5}"/>
              </a:ext>
            </a:extLst>
          </p:cNvPr>
          <p:cNvGrpSpPr/>
          <p:nvPr/>
        </p:nvGrpSpPr>
        <p:grpSpPr>
          <a:xfrm>
            <a:off x="9776727" y="2281905"/>
            <a:ext cx="429914" cy="846104"/>
            <a:chOff x="778053" y="1676157"/>
            <a:chExt cx="506437" cy="99670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0D7F38-1ACB-42FA-8D1F-0C20F09802C9}"/>
                </a:ext>
              </a:extLst>
            </p:cNvPr>
            <p:cNvSpPr/>
            <p:nvPr/>
          </p:nvSpPr>
          <p:spPr>
            <a:xfrm>
              <a:off x="778053" y="1676157"/>
              <a:ext cx="506437" cy="996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68B6C9-06F1-4E93-B920-23DC5A15AF92}"/>
                </a:ext>
              </a:extLst>
            </p:cNvPr>
            <p:cNvCxnSpPr/>
            <p:nvPr/>
          </p:nvCxnSpPr>
          <p:spPr>
            <a:xfrm>
              <a:off x="862395" y="1869989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57DAB1-356A-43BC-9DC9-7AE74E4FE8C6}"/>
                </a:ext>
              </a:extLst>
            </p:cNvPr>
            <p:cNvCxnSpPr/>
            <p:nvPr/>
          </p:nvCxnSpPr>
          <p:spPr>
            <a:xfrm>
              <a:off x="862395" y="2335427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892939-A446-4B3F-8420-2C689D8C1BE3}"/>
                </a:ext>
              </a:extLst>
            </p:cNvPr>
            <p:cNvCxnSpPr/>
            <p:nvPr/>
          </p:nvCxnSpPr>
          <p:spPr>
            <a:xfrm>
              <a:off x="862395" y="2421924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2324E3-A8FC-4C76-89EE-542CA4667C2D}"/>
              </a:ext>
            </a:extLst>
          </p:cNvPr>
          <p:cNvGrpSpPr/>
          <p:nvPr/>
        </p:nvGrpSpPr>
        <p:grpSpPr>
          <a:xfrm>
            <a:off x="9521752" y="3302101"/>
            <a:ext cx="429914" cy="846104"/>
            <a:chOff x="778044" y="1676157"/>
            <a:chExt cx="506437" cy="99670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2C456D-7301-402C-BDF4-FAE22EED5736}"/>
                </a:ext>
              </a:extLst>
            </p:cNvPr>
            <p:cNvSpPr/>
            <p:nvPr/>
          </p:nvSpPr>
          <p:spPr>
            <a:xfrm>
              <a:off x="778044" y="1676157"/>
              <a:ext cx="506437" cy="996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5D2116F-85F5-4AEB-8080-96EF5EFCE8F1}"/>
                </a:ext>
              </a:extLst>
            </p:cNvPr>
            <p:cNvCxnSpPr/>
            <p:nvPr/>
          </p:nvCxnSpPr>
          <p:spPr>
            <a:xfrm>
              <a:off x="862386" y="1869989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77FB118-0153-4EA6-B053-FBDF533881A7}"/>
                </a:ext>
              </a:extLst>
            </p:cNvPr>
            <p:cNvCxnSpPr/>
            <p:nvPr/>
          </p:nvCxnSpPr>
          <p:spPr>
            <a:xfrm>
              <a:off x="862386" y="2335427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B8F4E88-06EF-43FE-8F9E-5774025E15BC}"/>
                </a:ext>
              </a:extLst>
            </p:cNvPr>
            <p:cNvCxnSpPr/>
            <p:nvPr/>
          </p:nvCxnSpPr>
          <p:spPr>
            <a:xfrm>
              <a:off x="862386" y="2421924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1588D7-9A4F-435C-885E-C490A8F86863}"/>
              </a:ext>
            </a:extLst>
          </p:cNvPr>
          <p:cNvGrpSpPr/>
          <p:nvPr/>
        </p:nvGrpSpPr>
        <p:grpSpPr>
          <a:xfrm>
            <a:off x="10042945" y="3302101"/>
            <a:ext cx="429914" cy="999031"/>
            <a:chOff x="778050" y="1422892"/>
            <a:chExt cx="506436" cy="99903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25EA55-DC5D-4D02-A733-D80723CCED05}"/>
                </a:ext>
              </a:extLst>
            </p:cNvPr>
            <p:cNvSpPr/>
            <p:nvPr/>
          </p:nvSpPr>
          <p:spPr>
            <a:xfrm>
              <a:off x="778050" y="1422892"/>
              <a:ext cx="506436" cy="84610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B110F60-DD3B-48E4-997E-48AC9813A060}"/>
                </a:ext>
              </a:extLst>
            </p:cNvPr>
            <p:cNvCxnSpPr/>
            <p:nvPr/>
          </p:nvCxnSpPr>
          <p:spPr>
            <a:xfrm>
              <a:off x="862405" y="1587436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40A93D-F3A2-47EF-B002-2738F2746AF7}"/>
                </a:ext>
              </a:extLst>
            </p:cNvPr>
            <p:cNvCxnSpPr/>
            <p:nvPr/>
          </p:nvCxnSpPr>
          <p:spPr>
            <a:xfrm>
              <a:off x="862406" y="1982547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312C58E-B16B-4E50-A123-A6D9286A2198}"/>
                </a:ext>
              </a:extLst>
            </p:cNvPr>
            <p:cNvCxnSpPr/>
            <p:nvPr/>
          </p:nvCxnSpPr>
          <p:spPr>
            <a:xfrm>
              <a:off x="862407" y="2421923"/>
              <a:ext cx="33775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44F2B91-140E-40B6-A994-6ACAD5949B2A}"/>
              </a:ext>
            </a:extLst>
          </p:cNvPr>
          <p:cNvGrpSpPr/>
          <p:nvPr/>
        </p:nvGrpSpPr>
        <p:grpSpPr>
          <a:xfrm>
            <a:off x="10307480" y="2281905"/>
            <a:ext cx="429915" cy="846104"/>
            <a:chOff x="928465" y="1676157"/>
            <a:chExt cx="506437" cy="99670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0F99F9B-D003-46CC-80AD-DC46D675CCA3}"/>
                </a:ext>
              </a:extLst>
            </p:cNvPr>
            <p:cNvSpPr/>
            <p:nvPr/>
          </p:nvSpPr>
          <p:spPr>
            <a:xfrm>
              <a:off x="928465" y="1676157"/>
              <a:ext cx="506437" cy="996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071B8F3-4CAB-4404-8F91-457FEC6DC497}"/>
                </a:ext>
              </a:extLst>
            </p:cNvPr>
            <p:cNvCxnSpPr/>
            <p:nvPr/>
          </p:nvCxnSpPr>
          <p:spPr>
            <a:xfrm>
              <a:off x="1012809" y="1869989"/>
              <a:ext cx="33775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5D3CE3D-CF92-4FE1-8A23-D7A9062A4B4C}"/>
                </a:ext>
              </a:extLst>
            </p:cNvPr>
            <p:cNvCxnSpPr/>
            <p:nvPr/>
          </p:nvCxnSpPr>
          <p:spPr>
            <a:xfrm>
              <a:off x="1012809" y="2335427"/>
              <a:ext cx="33775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52F1CE9-6F4C-4946-8D2C-0346FA0E3BA9}"/>
                </a:ext>
              </a:extLst>
            </p:cNvPr>
            <p:cNvCxnSpPr/>
            <p:nvPr/>
          </p:nvCxnSpPr>
          <p:spPr>
            <a:xfrm>
              <a:off x="1012809" y="2421924"/>
              <a:ext cx="33775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F4842EB-6842-4D7B-83EE-6F6AEC2AABB1}"/>
              </a:ext>
            </a:extLst>
          </p:cNvPr>
          <p:cNvGrpSpPr/>
          <p:nvPr/>
        </p:nvGrpSpPr>
        <p:grpSpPr>
          <a:xfrm>
            <a:off x="10828667" y="2281905"/>
            <a:ext cx="429915" cy="846104"/>
            <a:chOff x="928468" y="1676157"/>
            <a:chExt cx="506437" cy="99670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0B8698-B630-4337-A0BD-3739BE3BB0E1}"/>
                </a:ext>
              </a:extLst>
            </p:cNvPr>
            <p:cNvSpPr/>
            <p:nvPr/>
          </p:nvSpPr>
          <p:spPr>
            <a:xfrm>
              <a:off x="928468" y="1676157"/>
              <a:ext cx="506437" cy="996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09B4F5-5637-46C5-8143-86C82DCBDEDF}"/>
                </a:ext>
              </a:extLst>
            </p:cNvPr>
            <p:cNvCxnSpPr/>
            <p:nvPr/>
          </p:nvCxnSpPr>
          <p:spPr>
            <a:xfrm>
              <a:off x="1012809" y="1869989"/>
              <a:ext cx="33775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A40F40-D28C-4CC8-BE3D-FF698707FE21}"/>
                </a:ext>
              </a:extLst>
            </p:cNvPr>
            <p:cNvCxnSpPr/>
            <p:nvPr/>
          </p:nvCxnSpPr>
          <p:spPr>
            <a:xfrm>
              <a:off x="1012809" y="2335427"/>
              <a:ext cx="33775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C4DA70-85D4-4F64-B1BB-55FE896CF0DE}"/>
                </a:ext>
              </a:extLst>
            </p:cNvPr>
            <p:cNvCxnSpPr/>
            <p:nvPr/>
          </p:nvCxnSpPr>
          <p:spPr>
            <a:xfrm>
              <a:off x="1012809" y="2421924"/>
              <a:ext cx="33775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21EB934-070C-4132-B296-3F457CD6159F}"/>
              </a:ext>
            </a:extLst>
          </p:cNvPr>
          <p:cNvGrpSpPr/>
          <p:nvPr/>
        </p:nvGrpSpPr>
        <p:grpSpPr>
          <a:xfrm>
            <a:off x="10573700" y="3302101"/>
            <a:ext cx="429915" cy="846104"/>
            <a:chOff x="928467" y="1676157"/>
            <a:chExt cx="506437" cy="99670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73A1661-74A4-42C2-9896-4E90155EF4BA}"/>
                </a:ext>
              </a:extLst>
            </p:cNvPr>
            <p:cNvSpPr/>
            <p:nvPr/>
          </p:nvSpPr>
          <p:spPr>
            <a:xfrm>
              <a:off x="928467" y="1676157"/>
              <a:ext cx="506437" cy="996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E1D3C1D-D039-43A4-BBB4-A5034D6EA0B1}"/>
                </a:ext>
              </a:extLst>
            </p:cNvPr>
            <p:cNvCxnSpPr/>
            <p:nvPr/>
          </p:nvCxnSpPr>
          <p:spPr>
            <a:xfrm>
              <a:off x="1012809" y="1869989"/>
              <a:ext cx="33775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7466281-CE76-4B05-9E0B-74178EACD307}"/>
                </a:ext>
              </a:extLst>
            </p:cNvPr>
            <p:cNvCxnSpPr/>
            <p:nvPr/>
          </p:nvCxnSpPr>
          <p:spPr>
            <a:xfrm>
              <a:off x="1012809" y="2335427"/>
              <a:ext cx="33775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544982C-7A9D-4CDE-B6DB-560316D89F41}"/>
                </a:ext>
              </a:extLst>
            </p:cNvPr>
            <p:cNvCxnSpPr/>
            <p:nvPr/>
          </p:nvCxnSpPr>
          <p:spPr>
            <a:xfrm>
              <a:off x="1012809" y="2421924"/>
              <a:ext cx="33775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ight Arrow 1023">
            <a:extLst>
              <a:ext uri="{FF2B5EF4-FFF2-40B4-BE49-F238E27FC236}">
                <a16:creationId xmlns:a16="http://schemas.microsoft.com/office/drawing/2014/main" id="{F86093AF-5613-45A7-B181-053D76B1BF5E}"/>
              </a:ext>
            </a:extLst>
          </p:cNvPr>
          <p:cNvSpPr/>
          <p:nvPr/>
        </p:nvSpPr>
        <p:spPr>
          <a:xfrm>
            <a:off x="3047946" y="4630478"/>
            <a:ext cx="397434" cy="434659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999555-6A4E-4641-A707-D90632D3C06B}"/>
              </a:ext>
            </a:extLst>
          </p:cNvPr>
          <p:cNvSpPr/>
          <p:nvPr/>
        </p:nvSpPr>
        <p:spPr>
          <a:xfrm>
            <a:off x="1349747" y="3505133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A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D12DE4-AE40-4546-85D6-08BD48E35175}"/>
              </a:ext>
            </a:extLst>
          </p:cNvPr>
          <p:cNvSpPr/>
          <p:nvPr/>
        </p:nvSpPr>
        <p:spPr>
          <a:xfrm>
            <a:off x="2005942" y="3505133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9D3E80-38A8-47BF-84BF-63BB780DBC91}"/>
              </a:ext>
            </a:extLst>
          </p:cNvPr>
          <p:cNvSpPr/>
          <p:nvPr/>
        </p:nvSpPr>
        <p:spPr>
          <a:xfrm>
            <a:off x="1349747" y="2445658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P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A2BCDA9-0E7F-4390-9FE5-778A5624BB49}"/>
              </a:ext>
            </a:extLst>
          </p:cNvPr>
          <p:cNvSpPr/>
          <p:nvPr/>
        </p:nvSpPr>
        <p:spPr>
          <a:xfrm>
            <a:off x="2005942" y="2445658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P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C66097-C724-435A-B12B-B117AB527252}"/>
              </a:ext>
            </a:extLst>
          </p:cNvPr>
          <p:cNvSpPr/>
          <p:nvPr/>
        </p:nvSpPr>
        <p:spPr>
          <a:xfrm>
            <a:off x="9315287" y="2477726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4C6111-42FC-43CB-97C7-D40C76B5E469}"/>
              </a:ext>
            </a:extLst>
          </p:cNvPr>
          <p:cNvSpPr/>
          <p:nvPr/>
        </p:nvSpPr>
        <p:spPr>
          <a:xfrm>
            <a:off x="9833747" y="2477726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P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5E53BFE-2C37-426B-AF33-0C97767C31DA}"/>
              </a:ext>
            </a:extLst>
          </p:cNvPr>
          <p:cNvSpPr/>
          <p:nvPr/>
        </p:nvSpPr>
        <p:spPr>
          <a:xfrm>
            <a:off x="9580750" y="3511087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E26B10-56F5-4534-B7F7-544AD3319A01}"/>
              </a:ext>
            </a:extLst>
          </p:cNvPr>
          <p:cNvSpPr/>
          <p:nvPr/>
        </p:nvSpPr>
        <p:spPr>
          <a:xfrm>
            <a:off x="10099210" y="3511087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A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71D088D-1572-4446-B565-514B6BF979CE}"/>
              </a:ext>
            </a:extLst>
          </p:cNvPr>
          <p:cNvSpPr/>
          <p:nvPr/>
        </p:nvSpPr>
        <p:spPr>
          <a:xfrm>
            <a:off x="10883704" y="2477726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P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1030D4F-360A-46A3-9601-E92677BE8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51" y="2416519"/>
            <a:ext cx="2007547" cy="132197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CE13BFF-A18D-4513-B1DD-EBD69978F4FE}"/>
              </a:ext>
            </a:extLst>
          </p:cNvPr>
          <p:cNvSpPr txBox="1"/>
          <p:nvPr/>
        </p:nvSpPr>
        <p:spPr>
          <a:xfrm>
            <a:off x="6137998" y="4394026"/>
            <a:ext cx="2733516" cy="66187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20" tIns="45659" rIns="91320" bIns="45659" numCol="1" spcCol="38100" rtlCol="0" anchor="ctr" anchorCtr="0">
            <a:noAutofit/>
          </a:bodyPr>
          <a:lstStyle/>
          <a:p>
            <a:pPr algn="ctr"/>
            <a:r>
              <a:rPr lang="en-US" sz="1798">
                <a:solidFill>
                  <a:schemeClr val="bg1"/>
                </a:solidFill>
              </a:rPr>
              <a:t>Autoscaling Event Triggered</a:t>
            </a:r>
          </a:p>
        </p:txBody>
      </p:sp>
      <p:sp>
        <p:nvSpPr>
          <p:cNvPr id="82" name="Right Arrow 135">
            <a:extLst>
              <a:ext uri="{FF2B5EF4-FFF2-40B4-BE49-F238E27FC236}">
                <a16:creationId xmlns:a16="http://schemas.microsoft.com/office/drawing/2014/main" id="{BF1E5165-387F-473C-BD7B-7CE3A31D9E1A}"/>
              </a:ext>
            </a:extLst>
          </p:cNvPr>
          <p:cNvSpPr/>
          <p:nvPr/>
        </p:nvSpPr>
        <p:spPr>
          <a:xfrm>
            <a:off x="5890493" y="4630478"/>
            <a:ext cx="397434" cy="434659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83" name="Right Arrow 136">
            <a:extLst>
              <a:ext uri="{FF2B5EF4-FFF2-40B4-BE49-F238E27FC236}">
                <a16:creationId xmlns:a16="http://schemas.microsoft.com/office/drawing/2014/main" id="{2400A9F8-ED9E-44F4-8388-0904ED22F8AC}"/>
              </a:ext>
            </a:extLst>
          </p:cNvPr>
          <p:cNvSpPr/>
          <p:nvPr/>
        </p:nvSpPr>
        <p:spPr>
          <a:xfrm>
            <a:off x="8721975" y="4630478"/>
            <a:ext cx="397434" cy="434659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EBF247-B322-4D3F-B103-7564D24B0845}"/>
              </a:ext>
            </a:extLst>
          </p:cNvPr>
          <p:cNvSpPr/>
          <p:nvPr/>
        </p:nvSpPr>
        <p:spPr>
          <a:xfrm>
            <a:off x="10370581" y="2489982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P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3698994-519E-4DC5-8416-C5B4D5251E87}"/>
              </a:ext>
            </a:extLst>
          </p:cNvPr>
          <p:cNvSpPr/>
          <p:nvPr/>
        </p:nvSpPr>
        <p:spPr>
          <a:xfrm>
            <a:off x="10636044" y="3511087"/>
            <a:ext cx="315925" cy="27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82646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520932-911E-4AF1-BD12-43DEFD7640AB}"/>
              </a:ext>
            </a:extLst>
          </p:cNvPr>
          <p:cNvGrpSpPr/>
          <p:nvPr/>
        </p:nvGrpSpPr>
        <p:grpSpPr>
          <a:xfrm>
            <a:off x="-182384" y="-984692"/>
            <a:ext cx="12399796" cy="7922626"/>
            <a:chOff x="-341709" y="-621042"/>
            <a:chExt cx="9985799" cy="6380209"/>
          </a:xfrm>
          <a:solidFill>
            <a:schemeClr val="bg1">
              <a:alpha val="14000"/>
            </a:schemeClr>
          </a:solidFill>
        </p:grpSpPr>
        <p:sp>
          <p:nvSpPr>
            <p:cNvPr id="5" name="Freeform 247">
              <a:extLst>
                <a:ext uri="{FF2B5EF4-FFF2-40B4-BE49-F238E27FC236}">
                  <a16:creationId xmlns:a16="http://schemas.microsoft.com/office/drawing/2014/main" id="{C8FA74FD-2B60-4F49-8485-62DEE1A89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849" y="3288721"/>
              <a:ext cx="211666" cy="250783"/>
            </a:xfrm>
            <a:custGeom>
              <a:avLst/>
              <a:gdLst>
                <a:gd name="connsiteX0" fmla="*/ 74991 w 282220"/>
                <a:gd name="connsiteY0" fmla="*/ 0 h 334378"/>
                <a:gd name="connsiteX1" fmla="*/ 80892 w 282220"/>
                <a:gd name="connsiteY1" fmla="*/ 7868 h 334378"/>
                <a:gd name="connsiteX2" fmla="*/ 84515 w 282220"/>
                <a:gd name="connsiteY2" fmla="*/ 7143 h 334378"/>
                <a:gd name="connsiteX3" fmla="*/ 104968 w 282220"/>
                <a:gd name="connsiteY3" fmla="*/ 34413 h 334378"/>
                <a:gd name="connsiteX4" fmla="*/ 117750 w 282220"/>
                <a:gd name="connsiteY4" fmla="*/ 63629 h 334378"/>
                <a:gd name="connsiteX5" fmla="*/ 154528 w 282220"/>
                <a:gd name="connsiteY5" fmla="*/ 63629 h 334378"/>
                <a:gd name="connsiteX6" fmla="*/ 157469 w 282220"/>
                <a:gd name="connsiteY6" fmla="*/ 70772 h 334378"/>
                <a:gd name="connsiteX7" fmla="*/ 164052 w 282220"/>
                <a:gd name="connsiteY7" fmla="*/ 70772 h 334378"/>
                <a:gd name="connsiteX8" fmla="*/ 179959 w 282220"/>
                <a:gd name="connsiteY8" fmla="*/ 109404 h 334378"/>
                <a:gd name="connsiteX9" fmla="*/ 154962 w 282220"/>
                <a:gd name="connsiteY9" fmla="*/ 113949 h 334378"/>
                <a:gd name="connsiteX10" fmla="*/ 148982 w 282220"/>
                <a:gd name="connsiteY10" fmla="*/ 129894 h 334378"/>
                <a:gd name="connsiteX11" fmla="*/ 181797 w 282220"/>
                <a:gd name="connsiteY11" fmla="*/ 145438 h 334378"/>
                <a:gd name="connsiteX12" fmla="*/ 184776 w 282220"/>
                <a:gd name="connsiteY12" fmla="*/ 149481 h 334378"/>
                <a:gd name="connsiteX13" fmla="*/ 191321 w 282220"/>
                <a:gd name="connsiteY13" fmla="*/ 152581 h 334378"/>
                <a:gd name="connsiteX14" fmla="*/ 223136 w 282220"/>
                <a:gd name="connsiteY14" fmla="*/ 195758 h 334378"/>
                <a:gd name="connsiteX15" fmla="*/ 245861 w 282220"/>
                <a:gd name="connsiteY15" fmla="*/ 234390 h 334378"/>
                <a:gd name="connsiteX16" fmla="*/ 273130 w 282220"/>
                <a:gd name="connsiteY16" fmla="*/ 259387 h 334378"/>
                <a:gd name="connsiteX17" fmla="*/ 282220 w 282220"/>
                <a:gd name="connsiteY17" fmla="*/ 286656 h 334378"/>
                <a:gd name="connsiteX18" fmla="*/ 277675 w 282220"/>
                <a:gd name="connsiteY18" fmla="*/ 325288 h 334378"/>
                <a:gd name="connsiteX19" fmla="*/ 239043 w 282220"/>
                <a:gd name="connsiteY19" fmla="*/ 309381 h 334378"/>
                <a:gd name="connsiteX20" fmla="*/ 223136 w 282220"/>
                <a:gd name="connsiteY20" fmla="*/ 334378 h 334378"/>
                <a:gd name="connsiteX21" fmla="*/ 195866 w 282220"/>
                <a:gd name="connsiteY21" fmla="*/ 318471 h 334378"/>
                <a:gd name="connsiteX22" fmla="*/ 196666 w 282220"/>
                <a:gd name="connsiteY22" fmla="*/ 317351 h 334378"/>
                <a:gd name="connsiteX23" fmla="*/ 186342 w 282220"/>
                <a:gd name="connsiteY23" fmla="*/ 311328 h 334378"/>
                <a:gd name="connsiteX24" fmla="*/ 197705 w 282220"/>
                <a:gd name="connsiteY24" fmla="*/ 295421 h 334378"/>
                <a:gd name="connsiteX25" fmla="*/ 197705 w 282220"/>
                <a:gd name="connsiteY25" fmla="*/ 263606 h 334378"/>
                <a:gd name="connsiteX26" fmla="*/ 170435 w 282220"/>
                <a:gd name="connsiteY26" fmla="*/ 231792 h 334378"/>
                <a:gd name="connsiteX27" fmla="*/ 165890 w 282220"/>
                <a:gd name="connsiteY27" fmla="*/ 193160 h 334378"/>
                <a:gd name="connsiteX28" fmla="*/ 144743 w 282220"/>
                <a:gd name="connsiteY28" fmla="*/ 168488 h 334378"/>
                <a:gd name="connsiteX29" fmla="*/ 120875 w 282220"/>
                <a:gd name="connsiteY29" fmla="*/ 168488 h 334378"/>
                <a:gd name="connsiteX30" fmla="*/ 116330 w 282220"/>
                <a:gd name="connsiteY30" fmla="*/ 179851 h 334378"/>
                <a:gd name="connsiteX31" fmla="*/ 89060 w 282220"/>
                <a:gd name="connsiteY31" fmla="*/ 184396 h 334378"/>
                <a:gd name="connsiteX32" fmla="*/ 85786 w 282220"/>
                <a:gd name="connsiteY32" fmla="*/ 176211 h 334378"/>
                <a:gd name="connsiteX33" fmla="*/ 79536 w 282220"/>
                <a:gd name="connsiteY33" fmla="*/ 177253 h 334378"/>
                <a:gd name="connsiteX34" fmla="*/ 79008 w 282220"/>
                <a:gd name="connsiteY34" fmla="*/ 175932 h 334378"/>
                <a:gd name="connsiteX35" fmla="*/ 41339 w 282220"/>
                <a:gd name="connsiteY35" fmla="*/ 195758 h 334378"/>
                <a:gd name="connsiteX36" fmla="*/ 41339 w 282220"/>
                <a:gd name="connsiteY36" fmla="*/ 183602 h 334378"/>
                <a:gd name="connsiteX37" fmla="*/ 31815 w 282220"/>
                <a:gd name="connsiteY37" fmla="*/ 188615 h 334378"/>
                <a:gd name="connsiteX38" fmla="*/ 31815 w 282220"/>
                <a:gd name="connsiteY38" fmla="*/ 156800 h 334378"/>
                <a:gd name="connsiteX39" fmla="*/ 41619 w 282220"/>
                <a:gd name="connsiteY39" fmla="*/ 123465 h 334378"/>
                <a:gd name="connsiteX40" fmla="*/ 25431 w 282220"/>
                <a:gd name="connsiteY40" fmla="*/ 120767 h 334378"/>
                <a:gd name="connsiteX41" fmla="*/ 25431 w 282220"/>
                <a:gd name="connsiteY41" fmla="*/ 115211 h 334378"/>
                <a:gd name="connsiteX42" fmla="*/ 15907 w 282220"/>
                <a:gd name="connsiteY42" fmla="*/ 113624 h 334378"/>
                <a:gd name="connsiteX43" fmla="*/ 15907 w 282220"/>
                <a:gd name="connsiteY43" fmla="*/ 92600 h 334378"/>
                <a:gd name="connsiteX44" fmla="*/ 9524 w 282220"/>
                <a:gd name="connsiteY44" fmla="*/ 88952 h 334378"/>
                <a:gd name="connsiteX45" fmla="*/ 9896 w 282220"/>
                <a:gd name="connsiteY45" fmla="*/ 87464 h 334378"/>
                <a:gd name="connsiteX46" fmla="*/ 0 w 282220"/>
                <a:gd name="connsiteY46" fmla="*/ 81809 h 334378"/>
                <a:gd name="connsiteX47" fmla="*/ 4545 w 282220"/>
                <a:gd name="connsiteY47" fmla="*/ 63629 h 334378"/>
                <a:gd name="connsiteX48" fmla="*/ 36359 w 282220"/>
                <a:gd name="connsiteY48" fmla="*/ 38632 h 334378"/>
                <a:gd name="connsiteX49" fmla="*/ 43177 w 282220"/>
                <a:gd name="connsiteY49" fmla="*/ 47722 h 334378"/>
                <a:gd name="connsiteX50" fmla="*/ 43405 w 282220"/>
                <a:gd name="connsiteY50" fmla="*/ 47722 h 334378"/>
                <a:gd name="connsiteX51" fmla="*/ 45883 w 282220"/>
                <a:gd name="connsiteY51" fmla="*/ 45775 h 334378"/>
                <a:gd name="connsiteX52" fmla="*/ 47343 w 282220"/>
                <a:gd name="connsiteY52" fmla="*/ 47722 h 334378"/>
                <a:gd name="connsiteX53" fmla="*/ 59084 w 282220"/>
                <a:gd name="connsiteY53" fmla="*/ 47722 h 334378"/>
                <a:gd name="connsiteX54" fmla="*/ 52267 w 282220"/>
                <a:gd name="connsiteY54" fmla="*/ 4545 h 3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82220" h="334378">
                  <a:moveTo>
                    <a:pt x="74991" y="0"/>
                  </a:moveTo>
                  <a:lnTo>
                    <a:pt x="80892" y="7868"/>
                  </a:lnTo>
                  <a:lnTo>
                    <a:pt x="84515" y="7143"/>
                  </a:lnTo>
                  <a:lnTo>
                    <a:pt x="104968" y="34413"/>
                  </a:lnTo>
                  <a:lnTo>
                    <a:pt x="117750" y="63629"/>
                  </a:lnTo>
                  <a:lnTo>
                    <a:pt x="154528" y="63629"/>
                  </a:lnTo>
                  <a:lnTo>
                    <a:pt x="157469" y="70772"/>
                  </a:lnTo>
                  <a:lnTo>
                    <a:pt x="164052" y="70772"/>
                  </a:lnTo>
                  <a:lnTo>
                    <a:pt x="179959" y="109404"/>
                  </a:lnTo>
                  <a:lnTo>
                    <a:pt x="154962" y="113949"/>
                  </a:lnTo>
                  <a:lnTo>
                    <a:pt x="148982" y="129894"/>
                  </a:lnTo>
                  <a:lnTo>
                    <a:pt x="181797" y="145438"/>
                  </a:lnTo>
                  <a:lnTo>
                    <a:pt x="184776" y="149481"/>
                  </a:lnTo>
                  <a:lnTo>
                    <a:pt x="191321" y="152581"/>
                  </a:lnTo>
                  <a:lnTo>
                    <a:pt x="223136" y="195758"/>
                  </a:lnTo>
                  <a:lnTo>
                    <a:pt x="245861" y="234390"/>
                  </a:lnTo>
                  <a:lnTo>
                    <a:pt x="273130" y="259387"/>
                  </a:lnTo>
                  <a:lnTo>
                    <a:pt x="282220" y="286656"/>
                  </a:lnTo>
                  <a:lnTo>
                    <a:pt x="277675" y="325288"/>
                  </a:lnTo>
                  <a:lnTo>
                    <a:pt x="239043" y="309381"/>
                  </a:lnTo>
                  <a:lnTo>
                    <a:pt x="223136" y="334378"/>
                  </a:lnTo>
                  <a:lnTo>
                    <a:pt x="195866" y="318471"/>
                  </a:lnTo>
                  <a:lnTo>
                    <a:pt x="196666" y="317351"/>
                  </a:lnTo>
                  <a:lnTo>
                    <a:pt x="186342" y="311328"/>
                  </a:lnTo>
                  <a:lnTo>
                    <a:pt x="197705" y="295421"/>
                  </a:lnTo>
                  <a:lnTo>
                    <a:pt x="197705" y="263606"/>
                  </a:lnTo>
                  <a:lnTo>
                    <a:pt x="170435" y="231792"/>
                  </a:lnTo>
                  <a:lnTo>
                    <a:pt x="165890" y="193160"/>
                  </a:lnTo>
                  <a:lnTo>
                    <a:pt x="144743" y="168488"/>
                  </a:lnTo>
                  <a:lnTo>
                    <a:pt x="120875" y="168488"/>
                  </a:lnTo>
                  <a:lnTo>
                    <a:pt x="116330" y="179851"/>
                  </a:lnTo>
                  <a:lnTo>
                    <a:pt x="89060" y="184396"/>
                  </a:lnTo>
                  <a:lnTo>
                    <a:pt x="85786" y="176211"/>
                  </a:lnTo>
                  <a:lnTo>
                    <a:pt x="79536" y="177253"/>
                  </a:lnTo>
                  <a:lnTo>
                    <a:pt x="79008" y="175932"/>
                  </a:lnTo>
                  <a:lnTo>
                    <a:pt x="41339" y="195758"/>
                  </a:lnTo>
                  <a:lnTo>
                    <a:pt x="41339" y="183602"/>
                  </a:lnTo>
                  <a:lnTo>
                    <a:pt x="31815" y="188615"/>
                  </a:lnTo>
                  <a:lnTo>
                    <a:pt x="31815" y="156800"/>
                  </a:lnTo>
                  <a:lnTo>
                    <a:pt x="41619" y="123465"/>
                  </a:lnTo>
                  <a:lnTo>
                    <a:pt x="25431" y="120767"/>
                  </a:lnTo>
                  <a:lnTo>
                    <a:pt x="25431" y="115211"/>
                  </a:lnTo>
                  <a:lnTo>
                    <a:pt x="15907" y="113624"/>
                  </a:lnTo>
                  <a:lnTo>
                    <a:pt x="15907" y="92600"/>
                  </a:lnTo>
                  <a:lnTo>
                    <a:pt x="9524" y="88952"/>
                  </a:lnTo>
                  <a:lnTo>
                    <a:pt x="9896" y="87464"/>
                  </a:lnTo>
                  <a:lnTo>
                    <a:pt x="0" y="81809"/>
                  </a:lnTo>
                  <a:lnTo>
                    <a:pt x="4545" y="63629"/>
                  </a:lnTo>
                  <a:lnTo>
                    <a:pt x="36359" y="38632"/>
                  </a:lnTo>
                  <a:lnTo>
                    <a:pt x="43177" y="47722"/>
                  </a:lnTo>
                  <a:lnTo>
                    <a:pt x="43405" y="47722"/>
                  </a:lnTo>
                  <a:lnTo>
                    <a:pt x="45883" y="45775"/>
                  </a:lnTo>
                  <a:lnTo>
                    <a:pt x="47343" y="47722"/>
                  </a:lnTo>
                  <a:lnTo>
                    <a:pt x="59084" y="47722"/>
                  </a:lnTo>
                  <a:lnTo>
                    <a:pt x="52267" y="45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" name="Freeform 246">
              <a:extLst>
                <a:ext uri="{FF2B5EF4-FFF2-40B4-BE49-F238E27FC236}">
                  <a16:creationId xmlns:a16="http://schemas.microsoft.com/office/drawing/2014/main" id="{3A34A120-77AB-455E-BE2D-727BF78EF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2366" y="3341393"/>
              <a:ext cx="226761" cy="426411"/>
            </a:xfrm>
            <a:custGeom>
              <a:avLst/>
              <a:gdLst>
                <a:gd name="connsiteX0" fmla="*/ 102261 w 302346"/>
                <a:gd name="connsiteY0" fmla="*/ 0 h 568550"/>
                <a:gd name="connsiteX1" fmla="*/ 118168 w 302346"/>
                <a:gd name="connsiteY1" fmla="*/ 15907 h 568550"/>
                <a:gd name="connsiteX2" fmla="*/ 118168 w 302346"/>
                <a:gd name="connsiteY2" fmla="*/ 23050 h 568550"/>
                <a:gd name="connsiteX3" fmla="*/ 120549 w 302346"/>
                <a:gd name="connsiteY3" fmla="*/ 25431 h 568550"/>
                <a:gd name="connsiteX4" fmla="*/ 120549 w 302346"/>
                <a:gd name="connsiteY4" fmla="*/ 39029 h 568550"/>
                <a:gd name="connsiteX5" fmla="*/ 145438 w 302346"/>
                <a:gd name="connsiteY5" fmla="*/ 43177 h 568550"/>
                <a:gd name="connsiteX6" fmla="*/ 142879 w 302346"/>
                <a:gd name="connsiteY6" fmla="*/ 51878 h 568550"/>
                <a:gd name="connsiteX7" fmla="*/ 147819 w 302346"/>
                <a:gd name="connsiteY7" fmla="*/ 52701 h 568550"/>
                <a:gd name="connsiteX8" fmla="*/ 136456 w 302346"/>
                <a:gd name="connsiteY8" fmla="*/ 91333 h 568550"/>
                <a:gd name="connsiteX9" fmla="*/ 139561 w 302346"/>
                <a:gd name="connsiteY9" fmla="*/ 113070 h 568550"/>
                <a:gd name="connsiteX10" fmla="*/ 177252 w 302346"/>
                <a:gd name="connsiteY10" fmla="*/ 90899 h 568550"/>
                <a:gd name="connsiteX11" fmla="*/ 188614 w 302346"/>
                <a:gd name="connsiteY11" fmla="*/ 97716 h 568550"/>
                <a:gd name="connsiteX12" fmla="*/ 209067 w 302346"/>
                <a:gd name="connsiteY12" fmla="*/ 97716 h 568550"/>
                <a:gd name="connsiteX13" fmla="*/ 213611 w 302346"/>
                <a:gd name="connsiteY13" fmla="*/ 86354 h 568550"/>
                <a:gd name="connsiteX14" fmla="*/ 240881 w 302346"/>
                <a:gd name="connsiteY14" fmla="*/ 86354 h 568550"/>
                <a:gd name="connsiteX15" fmla="*/ 272695 w 302346"/>
                <a:gd name="connsiteY15" fmla="*/ 118168 h 568550"/>
                <a:gd name="connsiteX16" fmla="*/ 272695 w 302346"/>
                <a:gd name="connsiteY16" fmla="*/ 125311 h 568550"/>
                <a:gd name="connsiteX17" fmla="*/ 275076 w 302346"/>
                <a:gd name="connsiteY17" fmla="*/ 127692 h 568550"/>
                <a:gd name="connsiteX18" fmla="*/ 275076 w 302346"/>
                <a:gd name="connsiteY18" fmla="*/ 159578 h 568550"/>
                <a:gd name="connsiteX19" fmla="*/ 299965 w 302346"/>
                <a:gd name="connsiteY19" fmla="*/ 188615 h 568550"/>
                <a:gd name="connsiteX20" fmla="*/ 299965 w 302346"/>
                <a:gd name="connsiteY20" fmla="*/ 195361 h 568550"/>
                <a:gd name="connsiteX21" fmla="*/ 302346 w 302346"/>
                <a:gd name="connsiteY21" fmla="*/ 198139 h 568550"/>
                <a:gd name="connsiteX22" fmla="*/ 302346 w 302346"/>
                <a:gd name="connsiteY22" fmla="*/ 229953 h 568550"/>
                <a:gd name="connsiteX23" fmla="*/ 290984 w 302346"/>
                <a:gd name="connsiteY23" fmla="*/ 245860 h 568550"/>
                <a:gd name="connsiteX24" fmla="*/ 259169 w 302346"/>
                <a:gd name="connsiteY24" fmla="*/ 241316 h 568550"/>
                <a:gd name="connsiteX25" fmla="*/ 211448 w 302346"/>
                <a:gd name="connsiteY25" fmla="*/ 252678 h 568550"/>
                <a:gd name="connsiteX26" fmla="*/ 184178 w 302346"/>
                <a:gd name="connsiteY26" fmla="*/ 279947 h 568550"/>
                <a:gd name="connsiteX27" fmla="*/ 195540 w 302346"/>
                <a:gd name="connsiteY27" fmla="*/ 327669 h 568550"/>
                <a:gd name="connsiteX28" fmla="*/ 163726 w 302346"/>
                <a:gd name="connsiteY28" fmla="*/ 311762 h 568550"/>
                <a:gd name="connsiteX29" fmla="*/ 129639 w 302346"/>
                <a:gd name="connsiteY29" fmla="*/ 311762 h 568550"/>
                <a:gd name="connsiteX30" fmla="*/ 131680 w 302346"/>
                <a:gd name="connsiteY30" fmla="*/ 302238 h 568550"/>
                <a:gd name="connsiteX31" fmla="*/ 127258 w 302346"/>
                <a:gd name="connsiteY31" fmla="*/ 302238 h 568550"/>
                <a:gd name="connsiteX32" fmla="*/ 132034 w 302346"/>
                <a:gd name="connsiteY32" fmla="*/ 279947 h 568550"/>
                <a:gd name="connsiteX33" fmla="*/ 104642 w 302346"/>
                <a:gd name="connsiteY33" fmla="*/ 279947 h 568550"/>
                <a:gd name="connsiteX34" fmla="*/ 97824 w 302346"/>
                <a:gd name="connsiteY34" fmla="*/ 323124 h 568550"/>
                <a:gd name="connsiteX35" fmla="*/ 81917 w 302346"/>
                <a:gd name="connsiteY35" fmla="*/ 375391 h 568550"/>
                <a:gd name="connsiteX36" fmla="*/ 66010 w 302346"/>
                <a:gd name="connsiteY36" fmla="*/ 407205 h 568550"/>
                <a:gd name="connsiteX37" fmla="*/ 68968 w 302346"/>
                <a:gd name="connsiteY37" fmla="*/ 424951 h 568550"/>
                <a:gd name="connsiteX38" fmla="*/ 90898 w 302346"/>
                <a:gd name="connsiteY38" fmla="*/ 424951 h 568550"/>
                <a:gd name="connsiteX39" fmla="*/ 106806 w 302346"/>
                <a:gd name="connsiteY39" fmla="*/ 463583 h 568550"/>
                <a:gd name="connsiteX40" fmla="*/ 107854 w 302346"/>
                <a:gd name="connsiteY40" fmla="*/ 469869 h 568550"/>
                <a:gd name="connsiteX41" fmla="*/ 109187 w 302346"/>
                <a:gd name="connsiteY41" fmla="*/ 473107 h 568550"/>
                <a:gd name="connsiteX42" fmla="*/ 112323 w 302346"/>
                <a:gd name="connsiteY42" fmla="*/ 491921 h 568550"/>
                <a:gd name="connsiteX43" fmla="*/ 134075 w 302346"/>
                <a:gd name="connsiteY43" fmla="*/ 515849 h 568550"/>
                <a:gd name="connsiteX44" fmla="*/ 154527 w 302346"/>
                <a:gd name="connsiteY44" fmla="*/ 515849 h 568550"/>
                <a:gd name="connsiteX45" fmla="*/ 177252 w 302346"/>
                <a:gd name="connsiteY45" fmla="*/ 538574 h 568550"/>
                <a:gd name="connsiteX46" fmla="*/ 174276 w 302346"/>
                <a:gd name="connsiteY46" fmla="*/ 542741 h 568550"/>
                <a:gd name="connsiteX47" fmla="*/ 179633 w 302346"/>
                <a:gd name="connsiteY47" fmla="*/ 548098 h 568550"/>
                <a:gd name="connsiteX48" fmla="*/ 168271 w 302346"/>
                <a:gd name="connsiteY48" fmla="*/ 564005 h 568550"/>
                <a:gd name="connsiteX49" fmla="*/ 141001 w 302346"/>
                <a:gd name="connsiteY49" fmla="*/ 568550 h 568550"/>
                <a:gd name="connsiteX50" fmla="*/ 141001 w 302346"/>
                <a:gd name="connsiteY50" fmla="*/ 558629 h 568550"/>
                <a:gd name="connsiteX51" fmla="*/ 138620 w 302346"/>
                <a:gd name="connsiteY51" fmla="*/ 559026 h 568550"/>
                <a:gd name="connsiteX52" fmla="*/ 138620 w 302346"/>
                <a:gd name="connsiteY52" fmla="*/ 546908 h 568550"/>
                <a:gd name="connsiteX53" fmla="*/ 109187 w 302346"/>
                <a:gd name="connsiteY53" fmla="*/ 532191 h 568550"/>
                <a:gd name="connsiteX54" fmla="*/ 104642 w 302346"/>
                <a:gd name="connsiteY54" fmla="*/ 536736 h 568550"/>
                <a:gd name="connsiteX55" fmla="*/ 88735 w 302346"/>
                <a:gd name="connsiteY55" fmla="*/ 525373 h 568550"/>
                <a:gd name="connsiteX56" fmla="*/ 81917 w 302346"/>
                <a:gd name="connsiteY56" fmla="*/ 504921 h 568550"/>
                <a:gd name="connsiteX57" fmla="*/ 61465 w 302346"/>
                <a:gd name="connsiteY57" fmla="*/ 484469 h 568550"/>
                <a:gd name="connsiteX58" fmla="*/ 45558 w 302346"/>
                <a:gd name="connsiteY58" fmla="*/ 466289 h 568550"/>
                <a:gd name="connsiteX59" fmla="*/ 38740 w 302346"/>
                <a:gd name="connsiteY59" fmla="*/ 489014 h 568550"/>
                <a:gd name="connsiteX60" fmla="*/ 29651 w 302346"/>
                <a:gd name="connsiteY60" fmla="*/ 466289 h 568550"/>
                <a:gd name="connsiteX61" fmla="*/ 30161 w 302346"/>
                <a:gd name="connsiteY61" fmla="*/ 463994 h 568550"/>
                <a:gd name="connsiteX62" fmla="*/ 27270 w 302346"/>
                <a:gd name="connsiteY62" fmla="*/ 456765 h 568550"/>
                <a:gd name="connsiteX63" fmla="*/ 31814 w 302346"/>
                <a:gd name="connsiteY63" fmla="*/ 436313 h 568550"/>
                <a:gd name="connsiteX64" fmla="*/ 43177 w 302346"/>
                <a:gd name="connsiteY64" fmla="*/ 397681 h 568550"/>
                <a:gd name="connsiteX65" fmla="*/ 63629 w 302346"/>
                <a:gd name="connsiteY65" fmla="*/ 361322 h 568550"/>
                <a:gd name="connsiteX66" fmla="*/ 79271 w 302346"/>
                <a:gd name="connsiteY66" fmla="*/ 330036 h 568550"/>
                <a:gd name="connsiteX67" fmla="*/ 70555 w 302346"/>
                <a:gd name="connsiteY67" fmla="*/ 300400 h 568550"/>
                <a:gd name="connsiteX68" fmla="*/ 70555 w 302346"/>
                <a:gd name="connsiteY68" fmla="*/ 298971 h 568550"/>
                <a:gd name="connsiteX69" fmla="*/ 68174 w 302346"/>
                <a:gd name="connsiteY69" fmla="*/ 290876 h 568550"/>
                <a:gd name="connsiteX70" fmla="*/ 68174 w 302346"/>
                <a:gd name="connsiteY70" fmla="*/ 274968 h 568550"/>
                <a:gd name="connsiteX71" fmla="*/ 65427 w 302346"/>
                <a:gd name="connsiteY71" fmla="*/ 261233 h 568550"/>
                <a:gd name="connsiteX72" fmla="*/ 38740 w 302346"/>
                <a:gd name="connsiteY72" fmla="*/ 236771 h 568550"/>
                <a:gd name="connsiteX73" fmla="*/ 36942 w 302346"/>
                <a:gd name="connsiteY73" fmla="*/ 227781 h 568550"/>
                <a:gd name="connsiteX74" fmla="*/ 36359 w 302346"/>
                <a:gd name="connsiteY74" fmla="*/ 227247 h 568550"/>
                <a:gd name="connsiteX75" fmla="*/ 31814 w 302346"/>
                <a:gd name="connsiteY75" fmla="*/ 204522 h 568550"/>
                <a:gd name="connsiteX76" fmla="*/ 43177 w 302346"/>
                <a:gd name="connsiteY76" fmla="*/ 199977 h 568550"/>
                <a:gd name="connsiteX77" fmla="*/ 57619 w 302346"/>
                <a:gd name="connsiteY77" fmla="*/ 171093 h 568550"/>
                <a:gd name="connsiteX78" fmla="*/ 45558 w 302346"/>
                <a:gd name="connsiteY78" fmla="*/ 150417 h 568550"/>
                <a:gd name="connsiteX79" fmla="*/ 22833 w 302346"/>
                <a:gd name="connsiteY79" fmla="*/ 123147 h 568550"/>
                <a:gd name="connsiteX80" fmla="*/ 2381 w 302346"/>
                <a:gd name="connsiteY80" fmla="*/ 91333 h 568550"/>
                <a:gd name="connsiteX81" fmla="*/ 4945 w 302346"/>
                <a:gd name="connsiteY81" fmla="*/ 89501 h 568550"/>
                <a:gd name="connsiteX82" fmla="*/ 0 w 302346"/>
                <a:gd name="connsiteY82" fmla="*/ 81809 h 568550"/>
                <a:gd name="connsiteX83" fmla="*/ 15907 w 302346"/>
                <a:gd name="connsiteY83" fmla="*/ 70447 h 568550"/>
                <a:gd name="connsiteX84" fmla="*/ 31814 w 302346"/>
                <a:gd name="connsiteY84" fmla="*/ 31815 h 568550"/>
                <a:gd name="connsiteX85" fmla="*/ 59084 w 302346"/>
                <a:gd name="connsiteY85" fmla="*/ 27270 h 568550"/>
                <a:gd name="connsiteX86" fmla="*/ 79536 w 302346"/>
                <a:gd name="connsiteY86" fmla="*/ 11363 h 56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02346" h="568550">
                  <a:moveTo>
                    <a:pt x="102261" y="0"/>
                  </a:moveTo>
                  <a:lnTo>
                    <a:pt x="118168" y="15907"/>
                  </a:lnTo>
                  <a:lnTo>
                    <a:pt x="118168" y="23050"/>
                  </a:lnTo>
                  <a:lnTo>
                    <a:pt x="120549" y="25431"/>
                  </a:lnTo>
                  <a:lnTo>
                    <a:pt x="120549" y="39029"/>
                  </a:lnTo>
                  <a:lnTo>
                    <a:pt x="145438" y="43177"/>
                  </a:lnTo>
                  <a:lnTo>
                    <a:pt x="142879" y="51878"/>
                  </a:lnTo>
                  <a:lnTo>
                    <a:pt x="147819" y="52701"/>
                  </a:lnTo>
                  <a:lnTo>
                    <a:pt x="136456" y="91333"/>
                  </a:lnTo>
                  <a:lnTo>
                    <a:pt x="139561" y="113070"/>
                  </a:lnTo>
                  <a:lnTo>
                    <a:pt x="177252" y="90899"/>
                  </a:lnTo>
                  <a:lnTo>
                    <a:pt x="188614" y="97716"/>
                  </a:lnTo>
                  <a:lnTo>
                    <a:pt x="209067" y="97716"/>
                  </a:lnTo>
                  <a:lnTo>
                    <a:pt x="213611" y="86354"/>
                  </a:lnTo>
                  <a:lnTo>
                    <a:pt x="240881" y="86354"/>
                  </a:lnTo>
                  <a:lnTo>
                    <a:pt x="272695" y="118168"/>
                  </a:lnTo>
                  <a:lnTo>
                    <a:pt x="272695" y="125311"/>
                  </a:lnTo>
                  <a:lnTo>
                    <a:pt x="275076" y="127692"/>
                  </a:lnTo>
                  <a:lnTo>
                    <a:pt x="275076" y="159578"/>
                  </a:lnTo>
                  <a:lnTo>
                    <a:pt x="299965" y="188615"/>
                  </a:lnTo>
                  <a:lnTo>
                    <a:pt x="299965" y="195361"/>
                  </a:lnTo>
                  <a:lnTo>
                    <a:pt x="302346" y="198139"/>
                  </a:lnTo>
                  <a:lnTo>
                    <a:pt x="302346" y="229953"/>
                  </a:lnTo>
                  <a:lnTo>
                    <a:pt x="290984" y="245860"/>
                  </a:lnTo>
                  <a:lnTo>
                    <a:pt x="259169" y="241316"/>
                  </a:lnTo>
                  <a:lnTo>
                    <a:pt x="211448" y="252678"/>
                  </a:lnTo>
                  <a:lnTo>
                    <a:pt x="184178" y="279947"/>
                  </a:lnTo>
                  <a:lnTo>
                    <a:pt x="195540" y="327669"/>
                  </a:lnTo>
                  <a:lnTo>
                    <a:pt x="163726" y="311762"/>
                  </a:lnTo>
                  <a:lnTo>
                    <a:pt x="129639" y="311762"/>
                  </a:lnTo>
                  <a:lnTo>
                    <a:pt x="131680" y="302238"/>
                  </a:lnTo>
                  <a:lnTo>
                    <a:pt x="127258" y="302238"/>
                  </a:lnTo>
                  <a:lnTo>
                    <a:pt x="132034" y="279947"/>
                  </a:lnTo>
                  <a:lnTo>
                    <a:pt x="104642" y="279947"/>
                  </a:lnTo>
                  <a:lnTo>
                    <a:pt x="97824" y="323124"/>
                  </a:lnTo>
                  <a:lnTo>
                    <a:pt x="81917" y="375391"/>
                  </a:lnTo>
                  <a:lnTo>
                    <a:pt x="66010" y="407205"/>
                  </a:lnTo>
                  <a:lnTo>
                    <a:pt x="68968" y="424951"/>
                  </a:lnTo>
                  <a:lnTo>
                    <a:pt x="90898" y="424951"/>
                  </a:lnTo>
                  <a:lnTo>
                    <a:pt x="106806" y="463583"/>
                  </a:lnTo>
                  <a:lnTo>
                    <a:pt x="107854" y="469869"/>
                  </a:lnTo>
                  <a:lnTo>
                    <a:pt x="109187" y="473107"/>
                  </a:lnTo>
                  <a:lnTo>
                    <a:pt x="112323" y="491921"/>
                  </a:lnTo>
                  <a:lnTo>
                    <a:pt x="134075" y="515849"/>
                  </a:lnTo>
                  <a:lnTo>
                    <a:pt x="154527" y="515849"/>
                  </a:lnTo>
                  <a:lnTo>
                    <a:pt x="177252" y="538574"/>
                  </a:lnTo>
                  <a:lnTo>
                    <a:pt x="174276" y="542741"/>
                  </a:lnTo>
                  <a:lnTo>
                    <a:pt x="179633" y="548098"/>
                  </a:lnTo>
                  <a:lnTo>
                    <a:pt x="168271" y="564005"/>
                  </a:lnTo>
                  <a:lnTo>
                    <a:pt x="141001" y="568550"/>
                  </a:lnTo>
                  <a:lnTo>
                    <a:pt x="141001" y="558629"/>
                  </a:lnTo>
                  <a:lnTo>
                    <a:pt x="138620" y="559026"/>
                  </a:lnTo>
                  <a:lnTo>
                    <a:pt x="138620" y="546908"/>
                  </a:lnTo>
                  <a:lnTo>
                    <a:pt x="109187" y="532191"/>
                  </a:lnTo>
                  <a:lnTo>
                    <a:pt x="104642" y="536736"/>
                  </a:lnTo>
                  <a:lnTo>
                    <a:pt x="88735" y="525373"/>
                  </a:lnTo>
                  <a:lnTo>
                    <a:pt x="81917" y="504921"/>
                  </a:lnTo>
                  <a:lnTo>
                    <a:pt x="61465" y="484469"/>
                  </a:lnTo>
                  <a:lnTo>
                    <a:pt x="45558" y="466289"/>
                  </a:lnTo>
                  <a:lnTo>
                    <a:pt x="38740" y="489014"/>
                  </a:lnTo>
                  <a:lnTo>
                    <a:pt x="29651" y="466289"/>
                  </a:lnTo>
                  <a:lnTo>
                    <a:pt x="30161" y="463994"/>
                  </a:lnTo>
                  <a:lnTo>
                    <a:pt x="27270" y="456765"/>
                  </a:lnTo>
                  <a:lnTo>
                    <a:pt x="31814" y="436313"/>
                  </a:lnTo>
                  <a:lnTo>
                    <a:pt x="43177" y="397681"/>
                  </a:lnTo>
                  <a:lnTo>
                    <a:pt x="63629" y="361322"/>
                  </a:lnTo>
                  <a:lnTo>
                    <a:pt x="79271" y="330036"/>
                  </a:lnTo>
                  <a:lnTo>
                    <a:pt x="70555" y="300400"/>
                  </a:lnTo>
                  <a:lnTo>
                    <a:pt x="70555" y="298971"/>
                  </a:lnTo>
                  <a:lnTo>
                    <a:pt x="68174" y="290876"/>
                  </a:lnTo>
                  <a:lnTo>
                    <a:pt x="68174" y="274968"/>
                  </a:lnTo>
                  <a:lnTo>
                    <a:pt x="65427" y="261233"/>
                  </a:lnTo>
                  <a:lnTo>
                    <a:pt x="38740" y="236771"/>
                  </a:lnTo>
                  <a:lnTo>
                    <a:pt x="36942" y="227781"/>
                  </a:lnTo>
                  <a:lnTo>
                    <a:pt x="36359" y="227247"/>
                  </a:lnTo>
                  <a:lnTo>
                    <a:pt x="31814" y="204522"/>
                  </a:lnTo>
                  <a:lnTo>
                    <a:pt x="43177" y="199977"/>
                  </a:lnTo>
                  <a:lnTo>
                    <a:pt x="57619" y="171093"/>
                  </a:lnTo>
                  <a:lnTo>
                    <a:pt x="45558" y="150417"/>
                  </a:lnTo>
                  <a:lnTo>
                    <a:pt x="22833" y="123147"/>
                  </a:lnTo>
                  <a:lnTo>
                    <a:pt x="2381" y="91333"/>
                  </a:lnTo>
                  <a:lnTo>
                    <a:pt x="4945" y="89501"/>
                  </a:lnTo>
                  <a:lnTo>
                    <a:pt x="0" y="81809"/>
                  </a:lnTo>
                  <a:lnTo>
                    <a:pt x="15907" y="70447"/>
                  </a:lnTo>
                  <a:lnTo>
                    <a:pt x="31814" y="31815"/>
                  </a:lnTo>
                  <a:lnTo>
                    <a:pt x="59084" y="27270"/>
                  </a:lnTo>
                  <a:lnTo>
                    <a:pt x="79536" y="1136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" name="Freeform 244">
              <a:extLst>
                <a:ext uri="{FF2B5EF4-FFF2-40B4-BE49-F238E27FC236}">
                  <a16:creationId xmlns:a16="http://schemas.microsoft.com/office/drawing/2014/main" id="{D1B8239D-8188-4112-B69E-381833B15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0657" y="3109684"/>
              <a:ext cx="88627" cy="53078"/>
            </a:xfrm>
            <a:custGeom>
              <a:avLst/>
              <a:gdLst>
                <a:gd name="connsiteX0" fmla="*/ 40904 w 118168"/>
                <a:gd name="connsiteY0" fmla="*/ 0 h 70772"/>
                <a:gd name="connsiteX1" fmla="*/ 68174 w 118168"/>
                <a:gd name="connsiteY1" fmla="*/ 4545 h 70772"/>
                <a:gd name="connsiteX2" fmla="*/ 84081 w 118168"/>
                <a:gd name="connsiteY2" fmla="*/ 11362 h 70772"/>
                <a:gd name="connsiteX3" fmla="*/ 99988 w 118168"/>
                <a:gd name="connsiteY3" fmla="*/ 20452 h 70772"/>
                <a:gd name="connsiteX4" fmla="*/ 118168 w 118168"/>
                <a:gd name="connsiteY4" fmla="*/ 31815 h 70772"/>
                <a:gd name="connsiteX5" fmla="*/ 118168 w 118168"/>
                <a:gd name="connsiteY5" fmla="*/ 38958 h 70772"/>
                <a:gd name="connsiteX6" fmla="*/ 118168 w 118168"/>
                <a:gd name="connsiteY6" fmla="*/ 59084 h 70772"/>
                <a:gd name="connsiteX7" fmla="*/ 118168 w 118168"/>
                <a:gd name="connsiteY7" fmla="*/ 66227 h 70772"/>
                <a:gd name="connsiteX8" fmla="*/ 84081 w 118168"/>
                <a:gd name="connsiteY8" fmla="*/ 66227 h 70772"/>
                <a:gd name="connsiteX9" fmla="*/ 52267 w 118168"/>
                <a:gd name="connsiteY9" fmla="*/ 66227 h 70772"/>
                <a:gd name="connsiteX10" fmla="*/ 31814 w 118168"/>
                <a:gd name="connsiteY10" fmla="*/ 70772 h 70772"/>
                <a:gd name="connsiteX11" fmla="*/ 0 w 118168"/>
                <a:gd name="connsiteY11" fmla="*/ 54865 h 70772"/>
                <a:gd name="connsiteX12" fmla="*/ 0 w 118168"/>
                <a:gd name="connsiteY12" fmla="*/ 47722 h 70772"/>
                <a:gd name="connsiteX13" fmla="*/ 0 w 118168"/>
                <a:gd name="connsiteY13" fmla="*/ 45775 h 70772"/>
                <a:gd name="connsiteX14" fmla="*/ 0 w 118168"/>
                <a:gd name="connsiteY14" fmla="*/ 38632 h 70772"/>
                <a:gd name="connsiteX15" fmla="*/ 20452 w 118168"/>
                <a:gd name="connsiteY15" fmla="*/ 11362 h 7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8168" h="70772">
                  <a:moveTo>
                    <a:pt x="40904" y="0"/>
                  </a:moveTo>
                  <a:lnTo>
                    <a:pt x="68174" y="4545"/>
                  </a:lnTo>
                  <a:lnTo>
                    <a:pt x="84081" y="11362"/>
                  </a:lnTo>
                  <a:lnTo>
                    <a:pt x="99988" y="20452"/>
                  </a:lnTo>
                  <a:lnTo>
                    <a:pt x="118168" y="31815"/>
                  </a:lnTo>
                  <a:lnTo>
                    <a:pt x="118168" y="38958"/>
                  </a:lnTo>
                  <a:lnTo>
                    <a:pt x="118168" y="59084"/>
                  </a:lnTo>
                  <a:lnTo>
                    <a:pt x="118168" y="66227"/>
                  </a:lnTo>
                  <a:lnTo>
                    <a:pt x="84081" y="66227"/>
                  </a:lnTo>
                  <a:lnTo>
                    <a:pt x="52267" y="66227"/>
                  </a:lnTo>
                  <a:lnTo>
                    <a:pt x="31814" y="70772"/>
                  </a:lnTo>
                  <a:lnTo>
                    <a:pt x="0" y="54865"/>
                  </a:lnTo>
                  <a:lnTo>
                    <a:pt x="0" y="47722"/>
                  </a:lnTo>
                  <a:lnTo>
                    <a:pt x="0" y="45775"/>
                  </a:lnTo>
                  <a:lnTo>
                    <a:pt x="0" y="38632"/>
                  </a:lnTo>
                  <a:lnTo>
                    <a:pt x="20452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" name="Freeform 242">
              <a:extLst>
                <a:ext uri="{FF2B5EF4-FFF2-40B4-BE49-F238E27FC236}">
                  <a16:creationId xmlns:a16="http://schemas.microsoft.com/office/drawing/2014/main" id="{2A61379E-0956-45B3-925D-D4804537F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306" y="3164141"/>
              <a:ext cx="133102" cy="179200"/>
            </a:xfrm>
            <a:custGeom>
              <a:avLst/>
              <a:gdLst>
                <a:gd name="connsiteX0" fmla="*/ 27487 w 177469"/>
                <a:gd name="connsiteY0" fmla="*/ 0 h 238934"/>
                <a:gd name="connsiteX1" fmla="*/ 54756 w 177469"/>
                <a:gd name="connsiteY1" fmla="*/ 15907 h 238934"/>
                <a:gd name="connsiteX2" fmla="*/ 70663 w 177469"/>
                <a:gd name="connsiteY2" fmla="*/ 15907 h 238934"/>
                <a:gd name="connsiteX3" fmla="*/ 75208 w 177469"/>
                <a:gd name="connsiteY3" fmla="*/ 47722 h 238934"/>
                <a:gd name="connsiteX4" fmla="*/ 107023 w 177469"/>
                <a:gd name="connsiteY4" fmla="*/ 54539 h 238934"/>
                <a:gd name="connsiteX5" fmla="*/ 145655 w 177469"/>
                <a:gd name="connsiteY5" fmla="*/ 54539 h 238934"/>
                <a:gd name="connsiteX6" fmla="*/ 166107 w 177469"/>
                <a:gd name="connsiteY6" fmla="*/ 59084 h 238934"/>
                <a:gd name="connsiteX7" fmla="*/ 150199 w 177469"/>
                <a:gd name="connsiteY7" fmla="*/ 90899 h 238934"/>
                <a:gd name="connsiteX8" fmla="*/ 148684 w 177469"/>
                <a:gd name="connsiteY8" fmla="*/ 91548 h 238934"/>
                <a:gd name="connsiteX9" fmla="*/ 145437 w 177469"/>
                <a:gd name="connsiteY9" fmla="*/ 98042 h 238934"/>
                <a:gd name="connsiteX10" fmla="*/ 129530 w 177469"/>
                <a:gd name="connsiteY10" fmla="*/ 104859 h 238934"/>
                <a:gd name="connsiteX11" fmla="*/ 118811 w 177469"/>
                <a:gd name="connsiteY11" fmla="*/ 118641 h 238934"/>
                <a:gd name="connsiteX12" fmla="*/ 136508 w 177469"/>
                <a:gd name="connsiteY12" fmla="*/ 138305 h 238934"/>
                <a:gd name="connsiteX13" fmla="*/ 140893 w 177469"/>
                <a:gd name="connsiteY13" fmla="*/ 120766 h 238934"/>
                <a:gd name="connsiteX14" fmla="*/ 143869 w 177469"/>
                <a:gd name="connsiteY14" fmla="*/ 120766 h 238934"/>
                <a:gd name="connsiteX15" fmla="*/ 145655 w 177469"/>
                <a:gd name="connsiteY15" fmla="*/ 113623 h 238934"/>
                <a:gd name="connsiteX16" fmla="*/ 157017 w 177469"/>
                <a:gd name="connsiteY16" fmla="*/ 113623 h 238934"/>
                <a:gd name="connsiteX17" fmla="*/ 177469 w 177469"/>
                <a:gd name="connsiteY17" fmla="*/ 177252 h 238934"/>
                <a:gd name="connsiteX18" fmla="*/ 177469 w 177469"/>
                <a:gd name="connsiteY18" fmla="*/ 204522 h 238934"/>
                <a:gd name="connsiteX19" fmla="*/ 172707 w 177469"/>
                <a:gd name="connsiteY19" fmla="*/ 203161 h 238934"/>
                <a:gd name="connsiteX20" fmla="*/ 172707 w 177469"/>
                <a:gd name="connsiteY20" fmla="*/ 211665 h 238934"/>
                <a:gd name="connsiteX21" fmla="*/ 162829 w 177469"/>
                <a:gd name="connsiteY21" fmla="*/ 208842 h 238934"/>
                <a:gd name="connsiteX22" fmla="*/ 166107 w 177469"/>
                <a:gd name="connsiteY22" fmla="*/ 231791 h 238934"/>
                <a:gd name="connsiteX23" fmla="*/ 157112 w 177469"/>
                <a:gd name="connsiteY23" fmla="*/ 209305 h 238934"/>
                <a:gd name="connsiteX24" fmla="*/ 161345 w 177469"/>
                <a:gd name="connsiteY24" fmla="*/ 238934 h 238934"/>
                <a:gd name="connsiteX25" fmla="*/ 152255 w 177469"/>
                <a:gd name="connsiteY25" fmla="*/ 216210 h 238934"/>
                <a:gd name="connsiteX26" fmla="*/ 145437 w 177469"/>
                <a:gd name="connsiteY26" fmla="*/ 195757 h 238934"/>
                <a:gd name="connsiteX27" fmla="*/ 140893 w 177469"/>
                <a:gd name="connsiteY27" fmla="*/ 179850 h 238934"/>
                <a:gd name="connsiteX28" fmla="*/ 124985 w 177469"/>
                <a:gd name="connsiteY28" fmla="*/ 152581 h 238934"/>
                <a:gd name="connsiteX29" fmla="*/ 99974 w 177469"/>
                <a:gd name="connsiteY29" fmla="*/ 152581 h 238934"/>
                <a:gd name="connsiteX30" fmla="*/ 102478 w 177469"/>
                <a:gd name="connsiteY30" fmla="*/ 161345 h 238934"/>
                <a:gd name="connsiteX31" fmla="*/ 97647 w 177469"/>
                <a:gd name="connsiteY31" fmla="*/ 168246 h 238934"/>
                <a:gd name="connsiteX32" fmla="*/ 97716 w 177469"/>
                <a:gd name="connsiteY32" fmla="*/ 168488 h 238934"/>
                <a:gd name="connsiteX33" fmla="*/ 81809 w 177469"/>
                <a:gd name="connsiteY33" fmla="*/ 191213 h 238934"/>
                <a:gd name="connsiteX34" fmla="*/ 70446 w 177469"/>
                <a:gd name="connsiteY34" fmla="*/ 184395 h 238934"/>
                <a:gd name="connsiteX35" fmla="*/ 65901 w 177469"/>
                <a:gd name="connsiteY35" fmla="*/ 191213 h 238934"/>
                <a:gd name="connsiteX36" fmla="*/ 49994 w 177469"/>
                <a:gd name="connsiteY36" fmla="*/ 184395 h 238934"/>
                <a:gd name="connsiteX37" fmla="*/ 38632 w 177469"/>
                <a:gd name="connsiteY37" fmla="*/ 179850 h 238934"/>
                <a:gd name="connsiteX38" fmla="*/ 34087 w 177469"/>
                <a:gd name="connsiteY38" fmla="*/ 152581 h 238934"/>
                <a:gd name="connsiteX39" fmla="*/ 22725 w 177469"/>
                <a:gd name="connsiteY39" fmla="*/ 120766 h 238934"/>
                <a:gd name="connsiteX40" fmla="*/ 27270 w 177469"/>
                <a:gd name="connsiteY40" fmla="*/ 98042 h 238934"/>
                <a:gd name="connsiteX41" fmla="*/ 0 w 177469"/>
                <a:gd name="connsiteY41" fmla="*/ 82134 h 238934"/>
                <a:gd name="connsiteX42" fmla="*/ 6266 w 177469"/>
                <a:gd name="connsiteY42" fmla="*/ 75868 h 238934"/>
                <a:gd name="connsiteX43" fmla="*/ 4762 w 177469"/>
                <a:gd name="connsiteY43" fmla="*/ 74991 h 238934"/>
                <a:gd name="connsiteX44" fmla="*/ 16124 w 177469"/>
                <a:gd name="connsiteY44" fmla="*/ 63629 h 238934"/>
                <a:gd name="connsiteX45" fmla="*/ 31460 w 177469"/>
                <a:gd name="connsiteY45" fmla="*/ 52894 h 238934"/>
                <a:gd name="connsiteX46" fmla="*/ 6817 w 177469"/>
                <a:gd name="connsiteY46" fmla="*/ 34413 h 238934"/>
                <a:gd name="connsiteX47" fmla="*/ 22725 w 177469"/>
                <a:gd name="connsiteY47" fmla="*/ 7143 h 238934"/>
                <a:gd name="connsiteX48" fmla="*/ 23169 w 177469"/>
                <a:gd name="connsiteY48" fmla="*/ 7402 h 23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7469" h="238934">
                  <a:moveTo>
                    <a:pt x="27487" y="0"/>
                  </a:moveTo>
                  <a:lnTo>
                    <a:pt x="54756" y="15907"/>
                  </a:lnTo>
                  <a:lnTo>
                    <a:pt x="70663" y="15907"/>
                  </a:lnTo>
                  <a:lnTo>
                    <a:pt x="75208" y="47722"/>
                  </a:lnTo>
                  <a:lnTo>
                    <a:pt x="107023" y="54539"/>
                  </a:lnTo>
                  <a:lnTo>
                    <a:pt x="145655" y="54539"/>
                  </a:lnTo>
                  <a:lnTo>
                    <a:pt x="166107" y="59084"/>
                  </a:lnTo>
                  <a:lnTo>
                    <a:pt x="150199" y="90899"/>
                  </a:lnTo>
                  <a:lnTo>
                    <a:pt x="148684" y="91548"/>
                  </a:lnTo>
                  <a:lnTo>
                    <a:pt x="145437" y="98042"/>
                  </a:lnTo>
                  <a:lnTo>
                    <a:pt x="129530" y="104859"/>
                  </a:lnTo>
                  <a:lnTo>
                    <a:pt x="118811" y="118641"/>
                  </a:lnTo>
                  <a:lnTo>
                    <a:pt x="136508" y="138305"/>
                  </a:lnTo>
                  <a:lnTo>
                    <a:pt x="140893" y="120766"/>
                  </a:lnTo>
                  <a:lnTo>
                    <a:pt x="143869" y="120766"/>
                  </a:lnTo>
                  <a:lnTo>
                    <a:pt x="145655" y="113623"/>
                  </a:lnTo>
                  <a:lnTo>
                    <a:pt x="157017" y="113623"/>
                  </a:lnTo>
                  <a:lnTo>
                    <a:pt x="177469" y="177252"/>
                  </a:lnTo>
                  <a:lnTo>
                    <a:pt x="177469" y="204522"/>
                  </a:lnTo>
                  <a:lnTo>
                    <a:pt x="172707" y="203161"/>
                  </a:lnTo>
                  <a:lnTo>
                    <a:pt x="172707" y="211665"/>
                  </a:lnTo>
                  <a:lnTo>
                    <a:pt x="162829" y="208842"/>
                  </a:lnTo>
                  <a:lnTo>
                    <a:pt x="166107" y="231791"/>
                  </a:lnTo>
                  <a:lnTo>
                    <a:pt x="157112" y="209305"/>
                  </a:lnTo>
                  <a:lnTo>
                    <a:pt x="161345" y="238934"/>
                  </a:lnTo>
                  <a:lnTo>
                    <a:pt x="152255" y="216210"/>
                  </a:lnTo>
                  <a:lnTo>
                    <a:pt x="145437" y="195757"/>
                  </a:lnTo>
                  <a:lnTo>
                    <a:pt x="140893" y="179850"/>
                  </a:lnTo>
                  <a:lnTo>
                    <a:pt x="124985" y="152581"/>
                  </a:lnTo>
                  <a:lnTo>
                    <a:pt x="99974" y="152581"/>
                  </a:lnTo>
                  <a:lnTo>
                    <a:pt x="102478" y="161345"/>
                  </a:lnTo>
                  <a:lnTo>
                    <a:pt x="97647" y="168246"/>
                  </a:lnTo>
                  <a:lnTo>
                    <a:pt x="97716" y="168488"/>
                  </a:lnTo>
                  <a:lnTo>
                    <a:pt x="81809" y="191213"/>
                  </a:lnTo>
                  <a:lnTo>
                    <a:pt x="70446" y="184395"/>
                  </a:lnTo>
                  <a:lnTo>
                    <a:pt x="65901" y="191213"/>
                  </a:lnTo>
                  <a:lnTo>
                    <a:pt x="49994" y="184395"/>
                  </a:lnTo>
                  <a:lnTo>
                    <a:pt x="38632" y="179850"/>
                  </a:lnTo>
                  <a:lnTo>
                    <a:pt x="34087" y="152581"/>
                  </a:lnTo>
                  <a:lnTo>
                    <a:pt x="22725" y="120766"/>
                  </a:lnTo>
                  <a:lnTo>
                    <a:pt x="27270" y="98042"/>
                  </a:lnTo>
                  <a:lnTo>
                    <a:pt x="0" y="82134"/>
                  </a:lnTo>
                  <a:lnTo>
                    <a:pt x="6266" y="75868"/>
                  </a:lnTo>
                  <a:lnTo>
                    <a:pt x="4762" y="74991"/>
                  </a:lnTo>
                  <a:lnTo>
                    <a:pt x="16124" y="63629"/>
                  </a:lnTo>
                  <a:lnTo>
                    <a:pt x="31460" y="52894"/>
                  </a:lnTo>
                  <a:lnTo>
                    <a:pt x="6817" y="34413"/>
                  </a:lnTo>
                  <a:lnTo>
                    <a:pt x="22725" y="7143"/>
                  </a:lnTo>
                  <a:lnTo>
                    <a:pt x="23169" y="740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" name="Freeform 59">
              <a:extLst>
                <a:ext uri="{FF2B5EF4-FFF2-40B4-BE49-F238E27FC236}">
                  <a16:creationId xmlns:a16="http://schemas.microsoft.com/office/drawing/2014/main" id="{2D2420AC-9A57-47FC-A215-86B28FF0F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1386" y="2179195"/>
              <a:ext cx="1692423" cy="1233944"/>
            </a:xfrm>
            <a:custGeom>
              <a:avLst/>
              <a:gdLst>
                <a:gd name="T0" fmla="*/ 565 w 993"/>
                <a:gd name="T1" fmla="*/ 720 h 724"/>
                <a:gd name="T2" fmla="*/ 600 w 993"/>
                <a:gd name="T3" fmla="*/ 691 h 724"/>
                <a:gd name="T4" fmla="*/ 872 w 993"/>
                <a:gd name="T5" fmla="*/ 97 h 724"/>
                <a:gd name="T6" fmla="*/ 927 w 993"/>
                <a:gd name="T7" fmla="*/ 145 h 724"/>
                <a:gd name="T8" fmla="*/ 984 w 993"/>
                <a:gd name="T9" fmla="*/ 149 h 724"/>
                <a:gd name="T10" fmla="*/ 941 w 993"/>
                <a:gd name="T11" fmla="*/ 201 h 724"/>
                <a:gd name="T12" fmla="*/ 922 w 993"/>
                <a:gd name="T13" fmla="*/ 256 h 724"/>
                <a:gd name="T14" fmla="*/ 879 w 993"/>
                <a:gd name="T15" fmla="*/ 275 h 724"/>
                <a:gd name="T16" fmla="*/ 849 w 993"/>
                <a:gd name="T17" fmla="*/ 294 h 724"/>
                <a:gd name="T18" fmla="*/ 785 w 993"/>
                <a:gd name="T19" fmla="*/ 334 h 724"/>
                <a:gd name="T20" fmla="*/ 785 w 993"/>
                <a:gd name="T21" fmla="*/ 310 h 724"/>
                <a:gd name="T22" fmla="*/ 733 w 993"/>
                <a:gd name="T23" fmla="*/ 334 h 724"/>
                <a:gd name="T24" fmla="*/ 730 w 993"/>
                <a:gd name="T25" fmla="*/ 362 h 724"/>
                <a:gd name="T26" fmla="*/ 778 w 993"/>
                <a:gd name="T27" fmla="*/ 369 h 724"/>
                <a:gd name="T28" fmla="*/ 759 w 993"/>
                <a:gd name="T29" fmla="*/ 398 h 724"/>
                <a:gd name="T30" fmla="*/ 759 w 993"/>
                <a:gd name="T31" fmla="*/ 452 h 724"/>
                <a:gd name="T32" fmla="*/ 768 w 993"/>
                <a:gd name="T33" fmla="*/ 502 h 724"/>
                <a:gd name="T34" fmla="*/ 775 w 993"/>
                <a:gd name="T35" fmla="*/ 549 h 724"/>
                <a:gd name="T36" fmla="*/ 728 w 993"/>
                <a:gd name="T37" fmla="*/ 613 h 724"/>
                <a:gd name="T38" fmla="*/ 655 w 993"/>
                <a:gd name="T39" fmla="*/ 656 h 724"/>
                <a:gd name="T40" fmla="*/ 600 w 993"/>
                <a:gd name="T41" fmla="*/ 670 h 724"/>
                <a:gd name="T42" fmla="*/ 586 w 993"/>
                <a:gd name="T43" fmla="*/ 670 h 724"/>
                <a:gd name="T44" fmla="*/ 532 w 993"/>
                <a:gd name="T45" fmla="*/ 656 h 724"/>
                <a:gd name="T46" fmla="*/ 499 w 993"/>
                <a:gd name="T47" fmla="*/ 644 h 724"/>
                <a:gd name="T48" fmla="*/ 451 w 993"/>
                <a:gd name="T49" fmla="*/ 653 h 724"/>
                <a:gd name="T50" fmla="*/ 444 w 993"/>
                <a:gd name="T51" fmla="*/ 661 h 724"/>
                <a:gd name="T52" fmla="*/ 418 w 993"/>
                <a:gd name="T53" fmla="*/ 642 h 724"/>
                <a:gd name="T54" fmla="*/ 390 w 993"/>
                <a:gd name="T55" fmla="*/ 604 h 724"/>
                <a:gd name="T56" fmla="*/ 397 w 993"/>
                <a:gd name="T57" fmla="*/ 556 h 724"/>
                <a:gd name="T58" fmla="*/ 371 w 993"/>
                <a:gd name="T59" fmla="*/ 537 h 724"/>
                <a:gd name="T60" fmla="*/ 319 w 993"/>
                <a:gd name="T61" fmla="*/ 540 h 724"/>
                <a:gd name="T62" fmla="*/ 276 w 993"/>
                <a:gd name="T63" fmla="*/ 549 h 724"/>
                <a:gd name="T64" fmla="*/ 243 w 993"/>
                <a:gd name="T65" fmla="*/ 549 h 724"/>
                <a:gd name="T66" fmla="*/ 184 w 993"/>
                <a:gd name="T67" fmla="*/ 540 h 724"/>
                <a:gd name="T68" fmla="*/ 139 w 993"/>
                <a:gd name="T69" fmla="*/ 514 h 724"/>
                <a:gd name="T70" fmla="*/ 82 w 993"/>
                <a:gd name="T71" fmla="*/ 488 h 724"/>
                <a:gd name="T72" fmla="*/ 82 w 993"/>
                <a:gd name="T73" fmla="*/ 448 h 724"/>
                <a:gd name="T74" fmla="*/ 35 w 993"/>
                <a:gd name="T75" fmla="*/ 386 h 724"/>
                <a:gd name="T76" fmla="*/ 18 w 993"/>
                <a:gd name="T77" fmla="*/ 353 h 724"/>
                <a:gd name="T78" fmla="*/ 4 w 993"/>
                <a:gd name="T79" fmla="*/ 324 h 724"/>
                <a:gd name="T80" fmla="*/ 44 w 993"/>
                <a:gd name="T81" fmla="*/ 310 h 724"/>
                <a:gd name="T82" fmla="*/ 104 w 993"/>
                <a:gd name="T83" fmla="*/ 272 h 724"/>
                <a:gd name="T84" fmla="*/ 101 w 993"/>
                <a:gd name="T85" fmla="*/ 211 h 724"/>
                <a:gd name="T86" fmla="*/ 184 w 993"/>
                <a:gd name="T87" fmla="*/ 163 h 724"/>
                <a:gd name="T88" fmla="*/ 222 w 993"/>
                <a:gd name="T89" fmla="*/ 109 h 724"/>
                <a:gd name="T90" fmla="*/ 267 w 993"/>
                <a:gd name="T91" fmla="*/ 147 h 724"/>
                <a:gd name="T92" fmla="*/ 298 w 993"/>
                <a:gd name="T93" fmla="*/ 206 h 724"/>
                <a:gd name="T94" fmla="*/ 357 w 993"/>
                <a:gd name="T95" fmla="*/ 246 h 724"/>
                <a:gd name="T96" fmla="*/ 439 w 993"/>
                <a:gd name="T97" fmla="*/ 261 h 724"/>
                <a:gd name="T98" fmla="*/ 506 w 993"/>
                <a:gd name="T99" fmla="*/ 284 h 724"/>
                <a:gd name="T100" fmla="*/ 593 w 993"/>
                <a:gd name="T101" fmla="*/ 256 h 724"/>
                <a:gd name="T102" fmla="*/ 610 w 993"/>
                <a:gd name="T103" fmla="*/ 223 h 724"/>
                <a:gd name="T104" fmla="*/ 659 w 993"/>
                <a:gd name="T105" fmla="*/ 201 h 724"/>
                <a:gd name="T106" fmla="*/ 730 w 993"/>
                <a:gd name="T107" fmla="*/ 166 h 724"/>
                <a:gd name="T108" fmla="*/ 719 w 993"/>
                <a:gd name="T109" fmla="*/ 137 h 724"/>
                <a:gd name="T110" fmla="*/ 676 w 993"/>
                <a:gd name="T111" fmla="*/ 135 h 724"/>
                <a:gd name="T112" fmla="*/ 738 w 993"/>
                <a:gd name="T113" fmla="*/ 85 h 724"/>
                <a:gd name="T114" fmla="*/ 761 w 993"/>
                <a:gd name="T115" fmla="*/ 26 h 724"/>
                <a:gd name="T116" fmla="*/ 806 w 993"/>
                <a:gd name="T117" fmla="*/ 0 h 724"/>
                <a:gd name="T118" fmla="*/ 863 w 993"/>
                <a:gd name="T119" fmla="*/ 5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3" h="724">
                  <a:moveTo>
                    <a:pt x="593" y="715"/>
                  </a:moveTo>
                  <a:lnTo>
                    <a:pt x="593" y="715"/>
                  </a:lnTo>
                  <a:lnTo>
                    <a:pt x="579" y="724"/>
                  </a:lnTo>
                  <a:lnTo>
                    <a:pt x="565" y="720"/>
                  </a:lnTo>
                  <a:lnTo>
                    <a:pt x="565" y="703"/>
                  </a:lnTo>
                  <a:lnTo>
                    <a:pt x="574" y="696"/>
                  </a:lnTo>
                  <a:lnTo>
                    <a:pt x="591" y="691"/>
                  </a:lnTo>
                  <a:lnTo>
                    <a:pt x="600" y="691"/>
                  </a:lnTo>
                  <a:lnTo>
                    <a:pt x="603" y="698"/>
                  </a:lnTo>
                  <a:lnTo>
                    <a:pt x="596" y="706"/>
                  </a:lnTo>
                  <a:lnTo>
                    <a:pt x="593" y="715"/>
                  </a:lnTo>
                  <a:moveTo>
                    <a:pt x="872" y="97"/>
                  </a:moveTo>
                  <a:lnTo>
                    <a:pt x="872" y="97"/>
                  </a:lnTo>
                  <a:lnTo>
                    <a:pt x="901" y="104"/>
                  </a:lnTo>
                  <a:lnTo>
                    <a:pt x="920" y="121"/>
                  </a:lnTo>
                  <a:lnTo>
                    <a:pt x="927" y="145"/>
                  </a:lnTo>
                  <a:lnTo>
                    <a:pt x="950" y="145"/>
                  </a:lnTo>
                  <a:lnTo>
                    <a:pt x="965" y="135"/>
                  </a:lnTo>
                  <a:lnTo>
                    <a:pt x="993" y="128"/>
                  </a:lnTo>
                  <a:lnTo>
                    <a:pt x="984" y="149"/>
                  </a:lnTo>
                  <a:lnTo>
                    <a:pt x="976" y="159"/>
                  </a:lnTo>
                  <a:lnTo>
                    <a:pt x="972" y="185"/>
                  </a:lnTo>
                  <a:lnTo>
                    <a:pt x="960" y="206"/>
                  </a:lnTo>
                  <a:lnTo>
                    <a:pt x="941" y="201"/>
                  </a:lnTo>
                  <a:lnTo>
                    <a:pt x="927" y="211"/>
                  </a:lnTo>
                  <a:lnTo>
                    <a:pt x="931" y="230"/>
                  </a:lnTo>
                  <a:lnTo>
                    <a:pt x="929" y="256"/>
                  </a:lnTo>
                  <a:lnTo>
                    <a:pt x="922" y="256"/>
                  </a:lnTo>
                  <a:lnTo>
                    <a:pt x="922" y="268"/>
                  </a:lnTo>
                  <a:lnTo>
                    <a:pt x="910" y="253"/>
                  </a:lnTo>
                  <a:lnTo>
                    <a:pt x="905" y="268"/>
                  </a:lnTo>
                  <a:lnTo>
                    <a:pt x="879" y="275"/>
                  </a:lnTo>
                  <a:lnTo>
                    <a:pt x="882" y="287"/>
                  </a:lnTo>
                  <a:lnTo>
                    <a:pt x="868" y="287"/>
                  </a:lnTo>
                  <a:lnTo>
                    <a:pt x="861" y="279"/>
                  </a:lnTo>
                  <a:lnTo>
                    <a:pt x="849" y="294"/>
                  </a:lnTo>
                  <a:lnTo>
                    <a:pt x="832" y="308"/>
                  </a:lnTo>
                  <a:lnTo>
                    <a:pt x="818" y="320"/>
                  </a:lnTo>
                  <a:lnTo>
                    <a:pt x="797" y="327"/>
                  </a:lnTo>
                  <a:lnTo>
                    <a:pt x="785" y="334"/>
                  </a:lnTo>
                  <a:lnTo>
                    <a:pt x="766" y="341"/>
                  </a:lnTo>
                  <a:lnTo>
                    <a:pt x="775" y="332"/>
                  </a:lnTo>
                  <a:lnTo>
                    <a:pt x="771" y="324"/>
                  </a:lnTo>
                  <a:lnTo>
                    <a:pt x="785" y="310"/>
                  </a:lnTo>
                  <a:lnTo>
                    <a:pt x="775" y="298"/>
                  </a:lnTo>
                  <a:lnTo>
                    <a:pt x="761" y="306"/>
                  </a:lnTo>
                  <a:lnTo>
                    <a:pt x="742" y="320"/>
                  </a:lnTo>
                  <a:lnTo>
                    <a:pt x="733" y="334"/>
                  </a:lnTo>
                  <a:lnTo>
                    <a:pt x="719" y="334"/>
                  </a:lnTo>
                  <a:lnTo>
                    <a:pt x="709" y="346"/>
                  </a:lnTo>
                  <a:lnTo>
                    <a:pt x="719" y="358"/>
                  </a:lnTo>
                  <a:lnTo>
                    <a:pt x="730" y="362"/>
                  </a:lnTo>
                  <a:lnTo>
                    <a:pt x="733" y="372"/>
                  </a:lnTo>
                  <a:lnTo>
                    <a:pt x="745" y="377"/>
                  </a:lnTo>
                  <a:lnTo>
                    <a:pt x="761" y="362"/>
                  </a:lnTo>
                  <a:lnTo>
                    <a:pt x="778" y="369"/>
                  </a:lnTo>
                  <a:lnTo>
                    <a:pt x="787" y="372"/>
                  </a:lnTo>
                  <a:lnTo>
                    <a:pt x="790" y="381"/>
                  </a:lnTo>
                  <a:lnTo>
                    <a:pt x="766" y="386"/>
                  </a:lnTo>
                  <a:lnTo>
                    <a:pt x="759" y="398"/>
                  </a:lnTo>
                  <a:lnTo>
                    <a:pt x="745" y="407"/>
                  </a:lnTo>
                  <a:lnTo>
                    <a:pt x="735" y="421"/>
                  </a:lnTo>
                  <a:lnTo>
                    <a:pt x="752" y="433"/>
                  </a:lnTo>
                  <a:lnTo>
                    <a:pt x="759" y="452"/>
                  </a:lnTo>
                  <a:lnTo>
                    <a:pt x="768" y="469"/>
                  </a:lnTo>
                  <a:lnTo>
                    <a:pt x="780" y="483"/>
                  </a:lnTo>
                  <a:lnTo>
                    <a:pt x="780" y="497"/>
                  </a:lnTo>
                  <a:lnTo>
                    <a:pt x="768" y="502"/>
                  </a:lnTo>
                  <a:lnTo>
                    <a:pt x="773" y="511"/>
                  </a:lnTo>
                  <a:lnTo>
                    <a:pt x="782" y="519"/>
                  </a:lnTo>
                  <a:lnTo>
                    <a:pt x="780" y="533"/>
                  </a:lnTo>
                  <a:lnTo>
                    <a:pt x="775" y="549"/>
                  </a:lnTo>
                  <a:lnTo>
                    <a:pt x="766" y="549"/>
                  </a:lnTo>
                  <a:lnTo>
                    <a:pt x="756" y="571"/>
                  </a:lnTo>
                  <a:lnTo>
                    <a:pt x="742" y="592"/>
                  </a:lnTo>
                  <a:lnTo>
                    <a:pt x="728" y="613"/>
                  </a:lnTo>
                  <a:lnTo>
                    <a:pt x="704" y="630"/>
                  </a:lnTo>
                  <a:lnTo>
                    <a:pt x="683" y="644"/>
                  </a:lnTo>
                  <a:lnTo>
                    <a:pt x="664" y="646"/>
                  </a:lnTo>
                  <a:lnTo>
                    <a:pt x="655" y="656"/>
                  </a:lnTo>
                  <a:lnTo>
                    <a:pt x="650" y="649"/>
                  </a:lnTo>
                  <a:lnTo>
                    <a:pt x="641" y="658"/>
                  </a:lnTo>
                  <a:lnTo>
                    <a:pt x="617" y="665"/>
                  </a:lnTo>
                  <a:lnTo>
                    <a:pt x="600" y="670"/>
                  </a:lnTo>
                  <a:lnTo>
                    <a:pt x="596" y="687"/>
                  </a:lnTo>
                  <a:lnTo>
                    <a:pt x="586" y="689"/>
                  </a:lnTo>
                  <a:lnTo>
                    <a:pt x="581" y="677"/>
                  </a:lnTo>
                  <a:lnTo>
                    <a:pt x="586" y="670"/>
                  </a:lnTo>
                  <a:lnTo>
                    <a:pt x="562" y="663"/>
                  </a:lnTo>
                  <a:lnTo>
                    <a:pt x="555" y="665"/>
                  </a:lnTo>
                  <a:lnTo>
                    <a:pt x="539" y="661"/>
                  </a:lnTo>
                  <a:lnTo>
                    <a:pt x="532" y="656"/>
                  </a:lnTo>
                  <a:lnTo>
                    <a:pt x="534" y="644"/>
                  </a:lnTo>
                  <a:lnTo>
                    <a:pt x="520" y="642"/>
                  </a:lnTo>
                  <a:lnTo>
                    <a:pt x="510" y="635"/>
                  </a:lnTo>
                  <a:lnTo>
                    <a:pt x="499" y="644"/>
                  </a:lnTo>
                  <a:lnTo>
                    <a:pt x="482" y="646"/>
                  </a:lnTo>
                  <a:lnTo>
                    <a:pt x="468" y="646"/>
                  </a:lnTo>
                  <a:lnTo>
                    <a:pt x="461" y="651"/>
                  </a:lnTo>
                  <a:lnTo>
                    <a:pt x="451" y="653"/>
                  </a:lnTo>
                  <a:lnTo>
                    <a:pt x="454" y="672"/>
                  </a:lnTo>
                  <a:lnTo>
                    <a:pt x="447" y="672"/>
                  </a:lnTo>
                  <a:lnTo>
                    <a:pt x="444" y="668"/>
                  </a:lnTo>
                  <a:lnTo>
                    <a:pt x="444" y="661"/>
                  </a:lnTo>
                  <a:lnTo>
                    <a:pt x="432" y="665"/>
                  </a:lnTo>
                  <a:lnTo>
                    <a:pt x="425" y="663"/>
                  </a:lnTo>
                  <a:lnTo>
                    <a:pt x="413" y="656"/>
                  </a:lnTo>
                  <a:lnTo>
                    <a:pt x="418" y="642"/>
                  </a:lnTo>
                  <a:lnTo>
                    <a:pt x="409" y="639"/>
                  </a:lnTo>
                  <a:lnTo>
                    <a:pt x="404" y="623"/>
                  </a:lnTo>
                  <a:lnTo>
                    <a:pt x="387" y="625"/>
                  </a:lnTo>
                  <a:lnTo>
                    <a:pt x="390" y="604"/>
                  </a:lnTo>
                  <a:lnTo>
                    <a:pt x="404" y="590"/>
                  </a:lnTo>
                  <a:lnTo>
                    <a:pt x="404" y="575"/>
                  </a:lnTo>
                  <a:lnTo>
                    <a:pt x="404" y="561"/>
                  </a:lnTo>
                  <a:lnTo>
                    <a:pt x="397" y="556"/>
                  </a:lnTo>
                  <a:lnTo>
                    <a:pt x="392" y="547"/>
                  </a:lnTo>
                  <a:lnTo>
                    <a:pt x="383" y="547"/>
                  </a:lnTo>
                  <a:lnTo>
                    <a:pt x="364" y="545"/>
                  </a:lnTo>
                  <a:lnTo>
                    <a:pt x="371" y="537"/>
                  </a:lnTo>
                  <a:lnTo>
                    <a:pt x="361" y="526"/>
                  </a:lnTo>
                  <a:lnTo>
                    <a:pt x="352" y="533"/>
                  </a:lnTo>
                  <a:lnTo>
                    <a:pt x="338" y="528"/>
                  </a:lnTo>
                  <a:lnTo>
                    <a:pt x="319" y="540"/>
                  </a:lnTo>
                  <a:lnTo>
                    <a:pt x="305" y="554"/>
                  </a:lnTo>
                  <a:lnTo>
                    <a:pt x="290" y="556"/>
                  </a:lnTo>
                  <a:lnTo>
                    <a:pt x="283" y="552"/>
                  </a:lnTo>
                  <a:lnTo>
                    <a:pt x="276" y="549"/>
                  </a:lnTo>
                  <a:lnTo>
                    <a:pt x="264" y="547"/>
                  </a:lnTo>
                  <a:lnTo>
                    <a:pt x="255" y="552"/>
                  </a:lnTo>
                  <a:lnTo>
                    <a:pt x="246" y="566"/>
                  </a:lnTo>
                  <a:lnTo>
                    <a:pt x="243" y="549"/>
                  </a:lnTo>
                  <a:lnTo>
                    <a:pt x="234" y="554"/>
                  </a:lnTo>
                  <a:lnTo>
                    <a:pt x="215" y="552"/>
                  </a:lnTo>
                  <a:lnTo>
                    <a:pt x="196" y="549"/>
                  </a:lnTo>
                  <a:lnTo>
                    <a:pt x="184" y="540"/>
                  </a:lnTo>
                  <a:lnTo>
                    <a:pt x="170" y="537"/>
                  </a:lnTo>
                  <a:lnTo>
                    <a:pt x="165" y="528"/>
                  </a:lnTo>
                  <a:lnTo>
                    <a:pt x="156" y="526"/>
                  </a:lnTo>
                  <a:lnTo>
                    <a:pt x="139" y="514"/>
                  </a:lnTo>
                  <a:lnTo>
                    <a:pt x="127" y="507"/>
                  </a:lnTo>
                  <a:lnTo>
                    <a:pt x="120" y="511"/>
                  </a:lnTo>
                  <a:lnTo>
                    <a:pt x="97" y="500"/>
                  </a:lnTo>
                  <a:lnTo>
                    <a:pt x="82" y="488"/>
                  </a:lnTo>
                  <a:lnTo>
                    <a:pt x="78" y="466"/>
                  </a:lnTo>
                  <a:lnTo>
                    <a:pt x="89" y="469"/>
                  </a:lnTo>
                  <a:lnTo>
                    <a:pt x="89" y="459"/>
                  </a:lnTo>
                  <a:lnTo>
                    <a:pt x="82" y="448"/>
                  </a:lnTo>
                  <a:lnTo>
                    <a:pt x="85" y="433"/>
                  </a:lnTo>
                  <a:lnTo>
                    <a:pt x="68" y="410"/>
                  </a:lnTo>
                  <a:lnTo>
                    <a:pt x="40" y="403"/>
                  </a:lnTo>
                  <a:lnTo>
                    <a:pt x="35" y="386"/>
                  </a:lnTo>
                  <a:lnTo>
                    <a:pt x="23" y="377"/>
                  </a:lnTo>
                  <a:lnTo>
                    <a:pt x="21" y="372"/>
                  </a:lnTo>
                  <a:lnTo>
                    <a:pt x="18" y="360"/>
                  </a:lnTo>
                  <a:lnTo>
                    <a:pt x="18" y="353"/>
                  </a:lnTo>
                  <a:lnTo>
                    <a:pt x="9" y="348"/>
                  </a:lnTo>
                  <a:lnTo>
                    <a:pt x="4" y="350"/>
                  </a:lnTo>
                  <a:lnTo>
                    <a:pt x="0" y="332"/>
                  </a:lnTo>
                  <a:lnTo>
                    <a:pt x="4" y="324"/>
                  </a:lnTo>
                  <a:lnTo>
                    <a:pt x="2" y="320"/>
                  </a:lnTo>
                  <a:lnTo>
                    <a:pt x="18" y="310"/>
                  </a:lnTo>
                  <a:lnTo>
                    <a:pt x="28" y="308"/>
                  </a:lnTo>
                  <a:lnTo>
                    <a:pt x="44" y="310"/>
                  </a:lnTo>
                  <a:lnTo>
                    <a:pt x="52" y="296"/>
                  </a:lnTo>
                  <a:lnTo>
                    <a:pt x="73" y="294"/>
                  </a:lnTo>
                  <a:lnTo>
                    <a:pt x="78" y="284"/>
                  </a:lnTo>
                  <a:lnTo>
                    <a:pt x="104" y="272"/>
                  </a:lnTo>
                  <a:lnTo>
                    <a:pt x="106" y="268"/>
                  </a:lnTo>
                  <a:lnTo>
                    <a:pt x="104" y="256"/>
                  </a:lnTo>
                  <a:lnTo>
                    <a:pt x="115" y="249"/>
                  </a:lnTo>
                  <a:lnTo>
                    <a:pt x="101" y="211"/>
                  </a:lnTo>
                  <a:lnTo>
                    <a:pt x="134" y="201"/>
                  </a:lnTo>
                  <a:lnTo>
                    <a:pt x="141" y="197"/>
                  </a:lnTo>
                  <a:lnTo>
                    <a:pt x="153" y="154"/>
                  </a:lnTo>
                  <a:lnTo>
                    <a:pt x="184" y="163"/>
                  </a:lnTo>
                  <a:lnTo>
                    <a:pt x="193" y="152"/>
                  </a:lnTo>
                  <a:lnTo>
                    <a:pt x="196" y="128"/>
                  </a:lnTo>
                  <a:lnTo>
                    <a:pt x="208" y="126"/>
                  </a:lnTo>
                  <a:lnTo>
                    <a:pt x="222" y="109"/>
                  </a:lnTo>
                  <a:lnTo>
                    <a:pt x="227" y="107"/>
                  </a:lnTo>
                  <a:lnTo>
                    <a:pt x="231" y="123"/>
                  </a:lnTo>
                  <a:lnTo>
                    <a:pt x="246" y="137"/>
                  </a:lnTo>
                  <a:lnTo>
                    <a:pt x="267" y="147"/>
                  </a:lnTo>
                  <a:lnTo>
                    <a:pt x="279" y="166"/>
                  </a:lnTo>
                  <a:lnTo>
                    <a:pt x="274" y="192"/>
                  </a:lnTo>
                  <a:lnTo>
                    <a:pt x="279" y="204"/>
                  </a:lnTo>
                  <a:lnTo>
                    <a:pt x="298" y="206"/>
                  </a:lnTo>
                  <a:lnTo>
                    <a:pt x="319" y="211"/>
                  </a:lnTo>
                  <a:lnTo>
                    <a:pt x="340" y="225"/>
                  </a:lnTo>
                  <a:lnTo>
                    <a:pt x="350" y="227"/>
                  </a:lnTo>
                  <a:lnTo>
                    <a:pt x="357" y="246"/>
                  </a:lnTo>
                  <a:lnTo>
                    <a:pt x="366" y="261"/>
                  </a:lnTo>
                  <a:lnTo>
                    <a:pt x="385" y="261"/>
                  </a:lnTo>
                  <a:lnTo>
                    <a:pt x="418" y="265"/>
                  </a:lnTo>
                  <a:lnTo>
                    <a:pt x="439" y="261"/>
                  </a:lnTo>
                  <a:lnTo>
                    <a:pt x="456" y="265"/>
                  </a:lnTo>
                  <a:lnTo>
                    <a:pt x="480" y="277"/>
                  </a:lnTo>
                  <a:lnTo>
                    <a:pt x="499" y="277"/>
                  </a:lnTo>
                  <a:lnTo>
                    <a:pt x="506" y="284"/>
                  </a:lnTo>
                  <a:lnTo>
                    <a:pt x="525" y="272"/>
                  </a:lnTo>
                  <a:lnTo>
                    <a:pt x="551" y="265"/>
                  </a:lnTo>
                  <a:lnTo>
                    <a:pt x="574" y="265"/>
                  </a:lnTo>
                  <a:lnTo>
                    <a:pt x="593" y="256"/>
                  </a:lnTo>
                  <a:lnTo>
                    <a:pt x="605" y="246"/>
                  </a:lnTo>
                  <a:lnTo>
                    <a:pt x="617" y="237"/>
                  </a:lnTo>
                  <a:lnTo>
                    <a:pt x="615" y="230"/>
                  </a:lnTo>
                  <a:lnTo>
                    <a:pt x="610" y="223"/>
                  </a:lnTo>
                  <a:lnTo>
                    <a:pt x="617" y="206"/>
                  </a:lnTo>
                  <a:lnTo>
                    <a:pt x="626" y="208"/>
                  </a:lnTo>
                  <a:lnTo>
                    <a:pt x="643" y="213"/>
                  </a:lnTo>
                  <a:lnTo>
                    <a:pt x="659" y="201"/>
                  </a:lnTo>
                  <a:lnTo>
                    <a:pt x="683" y="192"/>
                  </a:lnTo>
                  <a:lnTo>
                    <a:pt x="695" y="178"/>
                  </a:lnTo>
                  <a:lnTo>
                    <a:pt x="707" y="171"/>
                  </a:lnTo>
                  <a:lnTo>
                    <a:pt x="730" y="166"/>
                  </a:lnTo>
                  <a:lnTo>
                    <a:pt x="745" y="171"/>
                  </a:lnTo>
                  <a:lnTo>
                    <a:pt x="745" y="161"/>
                  </a:lnTo>
                  <a:lnTo>
                    <a:pt x="730" y="145"/>
                  </a:lnTo>
                  <a:lnTo>
                    <a:pt x="719" y="137"/>
                  </a:lnTo>
                  <a:lnTo>
                    <a:pt x="704" y="147"/>
                  </a:lnTo>
                  <a:lnTo>
                    <a:pt x="690" y="142"/>
                  </a:lnTo>
                  <a:lnTo>
                    <a:pt x="681" y="145"/>
                  </a:lnTo>
                  <a:lnTo>
                    <a:pt x="676" y="135"/>
                  </a:lnTo>
                  <a:lnTo>
                    <a:pt x="688" y="111"/>
                  </a:lnTo>
                  <a:lnTo>
                    <a:pt x="695" y="92"/>
                  </a:lnTo>
                  <a:lnTo>
                    <a:pt x="714" y="102"/>
                  </a:lnTo>
                  <a:lnTo>
                    <a:pt x="738" y="85"/>
                  </a:lnTo>
                  <a:lnTo>
                    <a:pt x="738" y="76"/>
                  </a:lnTo>
                  <a:lnTo>
                    <a:pt x="752" y="48"/>
                  </a:lnTo>
                  <a:lnTo>
                    <a:pt x="761" y="40"/>
                  </a:lnTo>
                  <a:lnTo>
                    <a:pt x="761" y="26"/>
                  </a:lnTo>
                  <a:lnTo>
                    <a:pt x="752" y="19"/>
                  </a:lnTo>
                  <a:lnTo>
                    <a:pt x="766" y="5"/>
                  </a:lnTo>
                  <a:lnTo>
                    <a:pt x="785" y="0"/>
                  </a:lnTo>
                  <a:lnTo>
                    <a:pt x="806" y="0"/>
                  </a:lnTo>
                  <a:lnTo>
                    <a:pt x="832" y="7"/>
                  </a:lnTo>
                  <a:lnTo>
                    <a:pt x="846" y="17"/>
                  </a:lnTo>
                  <a:lnTo>
                    <a:pt x="856" y="45"/>
                  </a:lnTo>
                  <a:lnTo>
                    <a:pt x="863" y="55"/>
                  </a:lnTo>
                  <a:lnTo>
                    <a:pt x="868" y="71"/>
                  </a:lnTo>
                  <a:lnTo>
                    <a:pt x="872" y="97"/>
                  </a:lnTo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" name="Freeform 241">
              <a:extLst>
                <a:ext uri="{FF2B5EF4-FFF2-40B4-BE49-F238E27FC236}">
                  <a16:creationId xmlns:a16="http://schemas.microsoft.com/office/drawing/2014/main" id="{ED1E85FE-9084-4FC2-9F9A-FB54F1044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521" y="3257881"/>
              <a:ext cx="203063" cy="429819"/>
            </a:xfrm>
            <a:custGeom>
              <a:avLst/>
              <a:gdLst>
                <a:gd name="connsiteX0" fmla="*/ 118494 w 270749"/>
                <a:gd name="connsiteY0" fmla="*/ 0 h 573095"/>
                <a:gd name="connsiteX1" fmla="*/ 141218 w 270749"/>
                <a:gd name="connsiteY1" fmla="*/ 15907 h 573095"/>
                <a:gd name="connsiteX2" fmla="*/ 173033 w 270749"/>
                <a:gd name="connsiteY2" fmla="*/ 24997 h 573095"/>
                <a:gd name="connsiteX3" fmla="*/ 168488 w 270749"/>
                <a:gd name="connsiteY3" fmla="*/ 47722 h 573095"/>
                <a:gd name="connsiteX4" fmla="*/ 184395 w 270749"/>
                <a:gd name="connsiteY4" fmla="*/ 63629 h 573095"/>
                <a:gd name="connsiteX5" fmla="*/ 220755 w 270749"/>
                <a:gd name="connsiteY5" fmla="*/ 74992 h 573095"/>
                <a:gd name="connsiteX6" fmla="*/ 208749 w 270749"/>
                <a:gd name="connsiteY6" fmla="*/ 82996 h 573095"/>
                <a:gd name="connsiteX7" fmla="*/ 213612 w 270749"/>
                <a:gd name="connsiteY7" fmla="*/ 84516 h 573095"/>
                <a:gd name="connsiteX8" fmla="*/ 165890 w 270749"/>
                <a:gd name="connsiteY8" fmla="*/ 116330 h 573095"/>
                <a:gd name="connsiteX9" fmla="*/ 140865 w 270749"/>
                <a:gd name="connsiteY9" fmla="*/ 144929 h 573095"/>
                <a:gd name="connsiteX10" fmla="*/ 136674 w 270749"/>
                <a:gd name="connsiteY10" fmla="*/ 165890 h 573095"/>
                <a:gd name="connsiteX11" fmla="*/ 161671 w 270749"/>
                <a:gd name="connsiteY11" fmla="*/ 209067 h 573095"/>
                <a:gd name="connsiteX12" fmla="*/ 195758 w 270749"/>
                <a:gd name="connsiteY12" fmla="*/ 256789 h 573095"/>
                <a:gd name="connsiteX13" fmla="*/ 232117 w 270749"/>
                <a:gd name="connsiteY13" fmla="*/ 284058 h 573095"/>
                <a:gd name="connsiteX14" fmla="*/ 254842 w 270749"/>
                <a:gd name="connsiteY14" fmla="*/ 311328 h 573095"/>
                <a:gd name="connsiteX15" fmla="*/ 270749 w 270749"/>
                <a:gd name="connsiteY15" fmla="*/ 381774 h 573095"/>
                <a:gd name="connsiteX16" fmla="*/ 263932 w 270749"/>
                <a:gd name="connsiteY16" fmla="*/ 449948 h 573095"/>
                <a:gd name="connsiteX17" fmla="*/ 257265 w 270749"/>
                <a:gd name="connsiteY17" fmla="*/ 454710 h 573095"/>
                <a:gd name="connsiteX18" fmla="*/ 256789 w 270749"/>
                <a:gd name="connsiteY18" fmla="*/ 459472 h 573095"/>
                <a:gd name="connsiteX19" fmla="*/ 224974 w 270749"/>
                <a:gd name="connsiteY19" fmla="*/ 482197 h 573095"/>
                <a:gd name="connsiteX20" fmla="*/ 188615 w 270749"/>
                <a:gd name="connsiteY20" fmla="*/ 509466 h 573095"/>
                <a:gd name="connsiteX21" fmla="*/ 154528 w 270749"/>
                <a:gd name="connsiteY21" fmla="*/ 541281 h 573095"/>
                <a:gd name="connsiteX22" fmla="*/ 106806 w 270749"/>
                <a:gd name="connsiteY22" fmla="*/ 573095 h 573095"/>
                <a:gd name="connsiteX23" fmla="*/ 95444 w 270749"/>
                <a:gd name="connsiteY23" fmla="*/ 545826 h 573095"/>
                <a:gd name="connsiteX24" fmla="*/ 106806 w 270749"/>
                <a:gd name="connsiteY24" fmla="*/ 525373 h 573095"/>
                <a:gd name="connsiteX25" fmla="*/ 79536 w 270749"/>
                <a:gd name="connsiteY25" fmla="*/ 502649 h 573095"/>
                <a:gd name="connsiteX26" fmla="*/ 91144 w 270749"/>
                <a:gd name="connsiteY26" fmla="*/ 496845 h 573095"/>
                <a:gd name="connsiteX27" fmla="*/ 86679 w 270749"/>
                <a:gd name="connsiteY27" fmla="*/ 493125 h 573095"/>
                <a:gd name="connsiteX28" fmla="*/ 118494 w 270749"/>
                <a:gd name="connsiteY28" fmla="*/ 477218 h 573095"/>
                <a:gd name="connsiteX29" fmla="*/ 144427 w 270749"/>
                <a:gd name="connsiteY29" fmla="*/ 477218 h 573095"/>
                <a:gd name="connsiteX30" fmla="*/ 134075 w 270749"/>
                <a:gd name="connsiteY30" fmla="*/ 459472 h 573095"/>
                <a:gd name="connsiteX31" fmla="*/ 144260 w 270749"/>
                <a:gd name="connsiteY31" fmla="*/ 455163 h 573095"/>
                <a:gd name="connsiteX32" fmla="*/ 141218 w 270749"/>
                <a:gd name="connsiteY32" fmla="*/ 449948 h 573095"/>
                <a:gd name="connsiteX33" fmla="*/ 193876 w 270749"/>
                <a:gd name="connsiteY33" fmla="*/ 427670 h 573095"/>
                <a:gd name="connsiteX34" fmla="*/ 197704 w 270749"/>
                <a:gd name="connsiteY34" fmla="*/ 391298 h 573095"/>
                <a:gd name="connsiteX35" fmla="*/ 193160 w 270749"/>
                <a:gd name="connsiteY35" fmla="*/ 364029 h 573095"/>
                <a:gd name="connsiteX36" fmla="*/ 197704 w 270749"/>
                <a:gd name="connsiteY36" fmla="*/ 325397 h 573095"/>
                <a:gd name="connsiteX37" fmla="*/ 188615 w 270749"/>
                <a:gd name="connsiteY37" fmla="*/ 298127 h 573095"/>
                <a:gd name="connsiteX38" fmla="*/ 161345 w 270749"/>
                <a:gd name="connsiteY38" fmla="*/ 273130 h 573095"/>
                <a:gd name="connsiteX39" fmla="*/ 138620 w 270749"/>
                <a:gd name="connsiteY39" fmla="*/ 239043 h 573095"/>
                <a:gd name="connsiteX40" fmla="*/ 106806 w 270749"/>
                <a:gd name="connsiteY40" fmla="*/ 191321 h 573095"/>
                <a:gd name="connsiteX41" fmla="*/ 63629 w 270749"/>
                <a:gd name="connsiteY41" fmla="*/ 170869 h 573095"/>
                <a:gd name="connsiteX42" fmla="*/ 72387 w 270749"/>
                <a:gd name="connsiteY42" fmla="*/ 162110 h 573095"/>
                <a:gd name="connsiteX43" fmla="*/ 70772 w 270749"/>
                <a:gd name="connsiteY43" fmla="*/ 161345 h 573095"/>
                <a:gd name="connsiteX44" fmla="*/ 82134 w 270749"/>
                <a:gd name="connsiteY44" fmla="*/ 149983 h 573095"/>
                <a:gd name="connsiteX45" fmla="*/ 93582 w 270749"/>
                <a:gd name="connsiteY45" fmla="*/ 143623 h 573095"/>
                <a:gd name="connsiteX46" fmla="*/ 79536 w 270749"/>
                <a:gd name="connsiteY46" fmla="*/ 109513 h 573095"/>
                <a:gd name="connsiteX47" fmla="*/ 36359 w 270749"/>
                <a:gd name="connsiteY47" fmla="*/ 109513 h 573095"/>
                <a:gd name="connsiteX48" fmla="*/ 20452 w 270749"/>
                <a:gd name="connsiteY48" fmla="*/ 77698 h 573095"/>
                <a:gd name="connsiteX49" fmla="*/ 0 w 270749"/>
                <a:gd name="connsiteY49" fmla="*/ 45884 h 573095"/>
                <a:gd name="connsiteX50" fmla="*/ 9775 w 270749"/>
                <a:gd name="connsiteY50" fmla="*/ 40453 h 573095"/>
                <a:gd name="connsiteX51" fmla="*/ 7143 w 270749"/>
                <a:gd name="connsiteY51" fmla="*/ 36360 h 573095"/>
                <a:gd name="connsiteX52" fmla="*/ 27595 w 270749"/>
                <a:gd name="connsiteY52" fmla="*/ 24997 h 573095"/>
                <a:gd name="connsiteX53" fmla="*/ 54865 w 270749"/>
                <a:gd name="connsiteY53" fmla="*/ 24997 h 573095"/>
                <a:gd name="connsiteX54" fmla="*/ 93497 w 270749"/>
                <a:gd name="connsiteY54" fmla="*/ 24997 h 57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70749" h="573095">
                  <a:moveTo>
                    <a:pt x="118494" y="0"/>
                  </a:moveTo>
                  <a:lnTo>
                    <a:pt x="141218" y="15907"/>
                  </a:lnTo>
                  <a:lnTo>
                    <a:pt x="173033" y="24997"/>
                  </a:lnTo>
                  <a:lnTo>
                    <a:pt x="168488" y="47722"/>
                  </a:lnTo>
                  <a:lnTo>
                    <a:pt x="184395" y="63629"/>
                  </a:lnTo>
                  <a:lnTo>
                    <a:pt x="220755" y="74992"/>
                  </a:lnTo>
                  <a:lnTo>
                    <a:pt x="208749" y="82996"/>
                  </a:lnTo>
                  <a:lnTo>
                    <a:pt x="213612" y="84516"/>
                  </a:lnTo>
                  <a:lnTo>
                    <a:pt x="165890" y="116330"/>
                  </a:lnTo>
                  <a:lnTo>
                    <a:pt x="140865" y="144929"/>
                  </a:lnTo>
                  <a:lnTo>
                    <a:pt x="136674" y="165890"/>
                  </a:lnTo>
                  <a:lnTo>
                    <a:pt x="161671" y="209067"/>
                  </a:lnTo>
                  <a:lnTo>
                    <a:pt x="195758" y="256789"/>
                  </a:lnTo>
                  <a:lnTo>
                    <a:pt x="232117" y="284058"/>
                  </a:lnTo>
                  <a:lnTo>
                    <a:pt x="254842" y="311328"/>
                  </a:lnTo>
                  <a:lnTo>
                    <a:pt x="270749" y="381774"/>
                  </a:lnTo>
                  <a:lnTo>
                    <a:pt x="263932" y="449948"/>
                  </a:lnTo>
                  <a:lnTo>
                    <a:pt x="257265" y="454710"/>
                  </a:lnTo>
                  <a:lnTo>
                    <a:pt x="256789" y="459472"/>
                  </a:lnTo>
                  <a:lnTo>
                    <a:pt x="224974" y="482197"/>
                  </a:lnTo>
                  <a:lnTo>
                    <a:pt x="188615" y="509466"/>
                  </a:lnTo>
                  <a:lnTo>
                    <a:pt x="154528" y="541281"/>
                  </a:lnTo>
                  <a:lnTo>
                    <a:pt x="106806" y="573095"/>
                  </a:lnTo>
                  <a:lnTo>
                    <a:pt x="95444" y="545826"/>
                  </a:lnTo>
                  <a:lnTo>
                    <a:pt x="106806" y="525373"/>
                  </a:lnTo>
                  <a:lnTo>
                    <a:pt x="79536" y="502649"/>
                  </a:lnTo>
                  <a:lnTo>
                    <a:pt x="91144" y="496845"/>
                  </a:lnTo>
                  <a:lnTo>
                    <a:pt x="86679" y="493125"/>
                  </a:lnTo>
                  <a:lnTo>
                    <a:pt x="118494" y="477218"/>
                  </a:lnTo>
                  <a:lnTo>
                    <a:pt x="144427" y="477218"/>
                  </a:lnTo>
                  <a:lnTo>
                    <a:pt x="134075" y="459472"/>
                  </a:lnTo>
                  <a:lnTo>
                    <a:pt x="144260" y="455163"/>
                  </a:lnTo>
                  <a:lnTo>
                    <a:pt x="141218" y="449948"/>
                  </a:lnTo>
                  <a:lnTo>
                    <a:pt x="193876" y="427670"/>
                  </a:lnTo>
                  <a:lnTo>
                    <a:pt x="197704" y="391298"/>
                  </a:lnTo>
                  <a:lnTo>
                    <a:pt x="193160" y="364029"/>
                  </a:lnTo>
                  <a:lnTo>
                    <a:pt x="197704" y="325397"/>
                  </a:lnTo>
                  <a:lnTo>
                    <a:pt x="188615" y="298127"/>
                  </a:lnTo>
                  <a:lnTo>
                    <a:pt x="161345" y="273130"/>
                  </a:lnTo>
                  <a:lnTo>
                    <a:pt x="138620" y="239043"/>
                  </a:lnTo>
                  <a:lnTo>
                    <a:pt x="106806" y="191321"/>
                  </a:lnTo>
                  <a:lnTo>
                    <a:pt x="63629" y="170869"/>
                  </a:lnTo>
                  <a:lnTo>
                    <a:pt x="72387" y="162110"/>
                  </a:lnTo>
                  <a:lnTo>
                    <a:pt x="70772" y="161345"/>
                  </a:lnTo>
                  <a:lnTo>
                    <a:pt x="82134" y="149983"/>
                  </a:lnTo>
                  <a:lnTo>
                    <a:pt x="93582" y="143623"/>
                  </a:lnTo>
                  <a:lnTo>
                    <a:pt x="79536" y="109513"/>
                  </a:lnTo>
                  <a:lnTo>
                    <a:pt x="36359" y="109513"/>
                  </a:lnTo>
                  <a:lnTo>
                    <a:pt x="20452" y="77698"/>
                  </a:lnTo>
                  <a:lnTo>
                    <a:pt x="0" y="45884"/>
                  </a:lnTo>
                  <a:lnTo>
                    <a:pt x="9775" y="40453"/>
                  </a:lnTo>
                  <a:lnTo>
                    <a:pt x="7143" y="36360"/>
                  </a:lnTo>
                  <a:lnTo>
                    <a:pt x="27595" y="24997"/>
                  </a:lnTo>
                  <a:lnTo>
                    <a:pt x="54865" y="24997"/>
                  </a:lnTo>
                  <a:lnTo>
                    <a:pt x="93497" y="2499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" name="Freeform 240">
              <a:extLst>
                <a:ext uri="{FF2B5EF4-FFF2-40B4-BE49-F238E27FC236}">
                  <a16:creationId xmlns:a16="http://schemas.microsoft.com/office/drawing/2014/main" id="{AAFFB9FC-5893-420B-8147-216A8B8B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70" y="2973418"/>
              <a:ext cx="17126" cy="40904"/>
            </a:xfrm>
            <a:custGeom>
              <a:avLst/>
              <a:gdLst>
                <a:gd name="connsiteX0" fmla="*/ 4545 w 22834"/>
                <a:gd name="connsiteY0" fmla="*/ 0 h 54539"/>
                <a:gd name="connsiteX1" fmla="*/ 6719 w 22834"/>
                <a:gd name="connsiteY1" fmla="*/ 1553 h 54539"/>
                <a:gd name="connsiteX2" fmla="*/ 6926 w 22834"/>
                <a:gd name="connsiteY2" fmla="*/ 0 h 54539"/>
                <a:gd name="connsiteX3" fmla="*/ 22834 w 22834"/>
                <a:gd name="connsiteY3" fmla="*/ 11362 h 54539"/>
                <a:gd name="connsiteX4" fmla="*/ 22834 w 22834"/>
                <a:gd name="connsiteY4" fmla="*/ 38632 h 54539"/>
                <a:gd name="connsiteX5" fmla="*/ 18289 w 22834"/>
                <a:gd name="connsiteY5" fmla="*/ 49994 h 54539"/>
                <a:gd name="connsiteX6" fmla="*/ 2381 w 22834"/>
                <a:gd name="connsiteY6" fmla="*/ 54539 h 54539"/>
                <a:gd name="connsiteX7" fmla="*/ 2381 w 22834"/>
                <a:gd name="connsiteY7" fmla="*/ 53859 h 54539"/>
                <a:gd name="connsiteX8" fmla="*/ 0 w 22834"/>
                <a:gd name="connsiteY8" fmla="*/ 54539 h 54539"/>
                <a:gd name="connsiteX9" fmla="*/ 0 w 22834"/>
                <a:gd name="connsiteY9" fmla="*/ 43177 h 54539"/>
                <a:gd name="connsiteX10" fmla="*/ 9090 w 22834"/>
                <a:gd name="connsiteY10" fmla="*/ 38632 h 54539"/>
                <a:gd name="connsiteX11" fmla="*/ 0 w 22834"/>
                <a:gd name="connsiteY11" fmla="*/ 34087 h 5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34" h="54539">
                  <a:moveTo>
                    <a:pt x="4545" y="0"/>
                  </a:moveTo>
                  <a:lnTo>
                    <a:pt x="6719" y="1553"/>
                  </a:lnTo>
                  <a:lnTo>
                    <a:pt x="6926" y="0"/>
                  </a:lnTo>
                  <a:lnTo>
                    <a:pt x="22834" y="11362"/>
                  </a:lnTo>
                  <a:lnTo>
                    <a:pt x="22834" y="38632"/>
                  </a:lnTo>
                  <a:lnTo>
                    <a:pt x="18289" y="49994"/>
                  </a:lnTo>
                  <a:lnTo>
                    <a:pt x="2381" y="54539"/>
                  </a:lnTo>
                  <a:lnTo>
                    <a:pt x="2381" y="53859"/>
                  </a:lnTo>
                  <a:lnTo>
                    <a:pt x="0" y="54539"/>
                  </a:lnTo>
                  <a:lnTo>
                    <a:pt x="0" y="43177"/>
                  </a:lnTo>
                  <a:lnTo>
                    <a:pt x="9090" y="38632"/>
                  </a:lnTo>
                  <a:lnTo>
                    <a:pt x="0" y="3408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" name="Freeform 238">
              <a:extLst>
                <a:ext uri="{FF2B5EF4-FFF2-40B4-BE49-F238E27FC236}">
                  <a16:creationId xmlns:a16="http://schemas.microsoft.com/office/drawing/2014/main" id="{8F443AB6-BA13-4F17-B9F5-046905B67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186" y="2947772"/>
              <a:ext cx="121253" cy="138296"/>
            </a:xfrm>
            <a:custGeom>
              <a:avLst/>
              <a:gdLst>
                <a:gd name="connsiteX0" fmla="*/ 138621 w 161671"/>
                <a:gd name="connsiteY0" fmla="*/ 0 h 184395"/>
                <a:gd name="connsiteX1" fmla="*/ 141471 w 161671"/>
                <a:gd name="connsiteY1" fmla="*/ 9774 h 184395"/>
                <a:gd name="connsiteX2" fmla="*/ 145764 w 161671"/>
                <a:gd name="connsiteY2" fmla="*/ 7143 h 184395"/>
                <a:gd name="connsiteX3" fmla="*/ 161671 w 161671"/>
                <a:gd name="connsiteY3" fmla="*/ 61682 h 184395"/>
                <a:gd name="connsiteX4" fmla="*/ 157126 w 161671"/>
                <a:gd name="connsiteY4" fmla="*/ 66227 h 184395"/>
                <a:gd name="connsiteX5" fmla="*/ 82135 w 161671"/>
                <a:gd name="connsiteY5" fmla="*/ 88952 h 184395"/>
                <a:gd name="connsiteX6" fmla="*/ 104227 w 161671"/>
                <a:gd name="connsiteY6" fmla="*/ 111044 h 184395"/>
                <a:gd name="connsiteX7" fmla="*/ 118494 w 161671"/>
                <a:gd name="connsiteY7" fmla="*/ 125311 h 184395"/>
                <a:gd name="connsiteX8" fmla="*/ 102587 w 161671"/>
                <a:gd name="connsiteY8" fmla="*/ 136673 h 184395"/>
                <a:gd name="connsiteX9" fmla="*/ 98042 w 161671"/>
                <a:gd name="connsiteY9" fmla="*/ 152581 h 184395"/>
                <a:gd name="connsiteX10" fmla="*/ 70772 w 161671"/>
                <a:gd name="connsiteY10" fmla="*/ 159398 h 184395"/>
                <a:gd name="connsiteX11" fmla="*/ 59410 w 161671"/>
                <a:gd name="connsiteY11" fmla="*/ 168488 h 184395"/>
                <a:gd name="connsiteX12" fmla="*/ 43503 w 161671"/>
                <a:gd name="connsiteY12" fmla="*/ 184395 h 184395"/>
                <a:gd name="connsiteX13" fmla="*/ 7143 w 161671"/>
                <a:gd name="connsiteY13" fmla="*/ 175305 h 184395"/>
                <a:gd name="connsiteX14" fmla="*/ 7143 w 161671"/>
                <a:gd name="connsiteY14" fmla="*/ 169948 h 184395"/>
                <a:gd name="connsiteX15" fmla="*/ 0 w 161671"/>
                <a:gd name="connsiteY15" fmla="*/ 168162 h 184395"/>
                <a:gd name="connsiteX16" fmla="*/ 0 w 161671"/>
                <a:gd name="connsiteY16" fmla="*/ 161345 h 184395"/>
                <a:gd name="connsiteX17" fmla="*/ 15908 w 161671"/>
                <a:gd name="connsiteY17" fmla="*/ 97716 h 184395"/>
                <a:gd name="connsiteX18" fmla="*/ 15908 w 161671"/>
                <a:gd name="connsiteY18" fmla="*/ 81809 h 184395"/>
                <a:gd name="connsiteX19" fmla="*/ 20452 w 161671"/>
                <a:gd name="connsiteY19" fmla="*/ 65902 h 184395"/>
                <a:gd name="connsiteX20" fmla="*/ 20452 w 161671"/>
                <a:gd name="connsiteY20" fmla="*/ 43177 h 184395"/>
                <a:gd name="connsiteX21" fmla="*/ 27270 w 161671"/>
                <a:gd name="connsiteY21" fmla="*/ 27270 h 184395"/>
                <a:gd name="connsiteX22" fmla="*/ 68174 w 161671"/>
                <a:gd name="connsiteY22" fmla="*/ 43177 h 184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671" h="184395">
                  <a:moveTo>
                    <a:pt x="138621" y="0"/>
                  </a:moveTo>
                  <a:lnTo>
                    <a:pt x="141471" y="9774"/>
                  </a:lnTo>
                  <a:lnTo>
                    <a:pt x="145764" y="7143"/>
                  </a:lnTo>
                  <a:lnTo>
                    <a:pt x="161671" y="61682"/>
                  </a:lnTo>
                  <a:lnTo>
                    <a:pt x="157126" y="66227"/>
                  </a:lnTo>
                  <a:lnTo>
                    <a:pt x="82135" y="88952"/>
                  </a:lnTo>
                  <a:lnTo>
                    <a:pt x="104227" y="111044"/>
                  </a:lnTo>
                  <a:lnTo>
                    <a:pt x="118494" y="125311"/>
                  </a:lnTo>
                  <a:lnTo>
                    <a:pt x="102587" y="136673"/>
                  </a:lnTo>
                  <a:lnTo>
                    <a:pt x="98042" y="152581"/>
                  </a:lnTo>
                  <a:lnTo>
                    <a:pt x="70772" y="159398"/>
                  </a:lnTo>
                  <a:lnTo>
                    <a:pt x="59410" y="168488"/>
                  </a:lnTo>
                  <a:lnTo>
                    <a:pt x="43503" y="184395"/>
                  </a:lnTo>
                  <a:lnTo>
                    <a:pt x="7143" y="175305"/>
                  </a:lnTo>
                  <a:lnTo>
                    <a:pt x="7143" y="169948"/>
                  </a:lnTo>
                  <a:lnTo>
                    <a:pt x="0" y="168162"/>
                  </a:lnTo>
                  <a:lnTo>
                    <a:pt x="0" y="161345"/>
                  </a:lnTo>
                  <a:lnTo>
                    <a:pt x="15908" y="97716"/>
                  </a:lnTo>
                  <a:lnTo>
                    <a:pt x="15908" y="81809"/>
                  </a:lnTo>
                  <a:lnTo>
                    <a:pt x="20452" y="65902"/>
                  </a:lnTo>
                  <a:lnTo>
                    <a:pt x="20452" y="43177"/>
                  </a:lnTo>
                  <a:lnTo>
                    <a:pt x="27270" y="27270"/>
                  </a:lnTo>
                  <a:lnTo>
                    <a:pt x="68174" y="4317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" name="Freeform 232">
              <a:extLst>
                <a:ext uri="{FF2B5EF4-FFF2-40B4-BE49-F238E27FC236}">
                  <a16:creationId xmlns:a16="http://schemas.microsoft.com/office/drawing/2014/main" id="{823E02F2-2BA7-4542-BBF4-17664CF99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166" y="2910357"/>
              <a:ext cx="42690" cy="51293"/>
            </a:xfrm>
            <a:custGeom>
              <a:avLst/>
              <a:gdLst>
                <a:gd name="connsiteX0" fmla="*/ 31815 w 56920"/>
                <a:gd name="connsiteY0" fmla="*/ 0 h 68391"/>
                <a:gd name="connsiteX1" fmla="*/ 47722 w 56920"/>
                <a:gd name="connsiteY1" fmla="*/ 0 h 68391"/>
                <a:gd name="connsiteX2" fmla="*/ 49763 w 56920"/>
                <a:gd name="connsiteY2" fmla="*/ 4762 h 68391"/>
                <a:gd name="connsiteX3" fmla="*/ 50103 w 56920"/>
                <a:gd name="connsiteY3" fmla="*/ 4762 h 68391"/>
                <a:gd name="connsiteX4" fmla="*/ 56920 w 56920"/>
                <a:gd name="connsiteY4" fmla="*/ 20669 h 68391"/>
                <a:gd name="connsiteX5" fmla="*/ 41013 w 56920"/>
                <a:gd name="connsiteY5" fmla="*/ 36577 h 68391"/>
                <a:gd name="connsiteX6" fmla="*/ 29651 w 56920"/>
                <a:gd name="connsiteY6" fmla="*/ 57029 h 68391"/>
                <a:gd name="connsiteX7" fmla="*/ 18288 w 56920"/>
                <a:gd name="connsiteY7" fmla="*/ 63846 h 68391"/>
                <a:gd name="connsiteX8" fmla="*/ 13744 w 56920"/>
                <a:gd name="connsiteY8" fmla="*/ 68391 h 68391"/>
                <a:gd name="connsiteX9" fmla="*/ 2381 w 56920"/>
                <a:gd name="connsiteY9" fmla="*/ 68391 h 68391"/>
                <a:gd name="connsiteX10" fmla="*/ 4082 w 56920"/>
                <a:gd name="connsiteY10" fmla="*/ 63629 h 68391"/>
                <a:gd name="connsiteX11" fmla="*/ 0 w 56920"/>
                <a:gd name="connsiteY11" fmla="*/ 63629 h 68391"/>
                <a:gd name="connsiteX12" fmla="*/ 11363 w 56920"/>
                <a:gd name="connsiteY12" fmla="*/ 31815 h 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920" h="68391">
                  <a:moveTo>
                    <a:pt x="31815" y="0"/>
                  </a:moveTo>
                  <a:lnTo>
                    <a:pt x="47722" y="0"/>
                  </a:lnTo>
                  <a:lnTo>
                    <a:pt x="49763" y="4762"/>
                  </a:lnTo>
                  <a:lnTo>
                    <a:pt x="50103" y="4762"/>
                  </a:lnTo>
                  <a:lnTo>
                    <a:pt x="56920" y="20669"/>
                  </a:lnTo>
                  <a:lnTo>
                    <a:pt x="41013" y="36577"/>
                  </a:lnTo>
                  <a:lnTo>
                    <a:pt x="29651" y="57029"/>
                  </a:lnTo>
                  <a:lnTo>
                    <a:pt x="18288" y="63846"/>
                  </a:lnTo>
                  <a:lnTo>
                    <a:pt x="13744" y="68391"/>
                  </a:lnTo>
                  <a:lnTo>
                    <a:pt x="2381" y="68391"/>
                  </a:lnTo>
                  <a:lnTo>
                    <a:pt x="4082" y="63629"/>
                  </a:lnTo>
                  <a:lnTo>
                    <a:pt x="0" y="63629"/>
                  </a:lnTo>
                  <a:lnTo>
                    <a:pt x="11363" y="3181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" name="Freeform 230">
              <a:extLst>
                <a:ext uri="{FF2B5EF4-FFF2-40B4-BE49-F238E27FC236}">
                  <a16:creationId xmlns:a16="http://schemas.microsoft.com/office/drawing/2014/main" id="{620B9273-07C2-40AE-A05D-5DB1EC06B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210" y="2814833"/>
              <a:ext cx="180661" cy="170680"/>
            </a:xfrm>
            <a:custGeom>
              <a:avLst/>
              <a:gdLst>
                <a:gd name="connsiteX0" fmla="*/ 240881 w 240881"/>
                <a:gd name="connsiteY0" fmla="*/ 0 h 227573"/>
                <a:gd name="connsiteX1" fmla="*/ 235354 w 240881"/>
                <a:gd name="connsiteY1" fmla="*/ 8598 h 227573"/>
                <a:gd name="connsiteX2" fmla="*/ 240881 w 240881"/>
                <a:gd name="connsiteY2" fmla="*/ 7143 h 227573"/>
                <a:gd name="connsiteX3" fmla="*/ 220429 w 240881"/>
                <a:gd name="connsiteY3" fmla="*/ 38958 h 227573"/>
                <a:gd name="connsiteX4" fmla="*/ 203599 w 240881"/>
                <a:gd name="connsiteY4" fmla="*/ 49476 h 227573"/>
                <a:gd name="connsiteX5" fmla="*/ 209067 w 240881"/>
                <a:gd name="connsiteY5" fmla="*/ 74992 h 227573"/>
                <a:gd name="connsiteX6" fmla="*/ 208184 w 240881"/>
                <a:gd name="connsiteY6" fmla="*/ 78017 h 227573"/>
                <a:gd name="connsiteX7" fmla="*/ 209067 w 240881"/>
                <a:gd name="connsiteY7" fmla="*/ 82135 h 227573"/>
                <a:gd name="connsiteX8" fmla="*/ 193160 w 240881"/>
                <a:gd name="connsiteY8" fmla="*/ 136674 h 227573"/>
                <a:gd name="connsiteX9" fmla="*/ 111351 w 240881"/>
                <a:gd name="connsiteY9" fmla="*/ 184396 h 227573"/>
                <a:gd name="connsiteX10" fmla="*/ 40905 w 240881"/>
                <a:gd name="connsiteY10" fmla="*/ 227573 h 227573"/>
                <a:gd name="connsiteX11" fmla="*/ 0 w 240881"/>
                <a:gd name="connsiteY11" fmla="*/ 211666 h 227573"/>
                <a:gd name="connsiteX12" fmla="*/ 4545 w 240881"/>
                <a:gd name="connsiteY12" fmla="*/ 207121 h 227573"/>
                <a:gd name="connsiteX13" fmla="*/ 4545 w 240881"/>
                <a:gd name="connsiteY13" fmla="*/ 206290 h 227573"/>
                <a:gd name="connsiteX14" fmla="*/ 0 w 240881"/>
                <a:gd name="connsiteY14" fmla="*/ 204523 h 227573"/>
                <a:gd name="connsiteX15" fmla="*/ 4545 w 240881"/>
                <a:gd name="connsiteY15" fmla="*/ 199978 h 227573"/>
                <a:gd name="connsiteX16" fmla="*/ 4545 w 240881"/>
                <a:gd name="connsiteY16" fmla="*/ 184396 h 227573"/>
                <a:gd name="connsiteX17" fmla="*/ 4545 w 240881"/>
                <a:gd name="connsiteY17" fmla="*/ 177253 h 227573"/>
                <a:gd name="connsiteX18" fmla="*/ 9090 w 240881"/>
                <a:gd name="connsiteY18" fmla="*/ 156801 h 227573"/>
                <a:gd name="connsiteX19" fmla="*/ 29460 w 240881"/>
                <a:gd name="connsiteY19" fmla="*/ 142542 h 227573"/>
                <a:gd name="connsiteX20" fmla="*/ 24997 w 240881"/>
                <a:gd name="connsiteY20" fmla="*/ 132129 h 227573"/>
                <a:gd name="connsiteX21" fmla="*/ 9090 w 240881"/>
                <a:gd name="connsiteY21" fmla="*/ 125312 h 227573"/>
                <a:gd name="connsiteX22" fmla="*/ 9090 w 240881"/>
                <a:gd name="connsiteY22" fmla="*/ 118169 h 227573"/>
                <a:gd name="connsiteX23" fmla="*/ 9090 w 240881"/>
                <a:gd name="connsiteY23" fmla="*/ 93497 h 227573"/>
                <a:gd name="connsiteX24" fmla="*/ 9090 w 240881"/>
                <a:gd name="connsiteY24" fmla="*/ 86354 h 227573"/>
                <a:gd name="connsiteX25" fmla="*/ 15907 w 240881"/>
                <a:gd name="connsiteY25" fmla="*/ 65902 h 227573"/>
                <a:gd name="connsiteX26" fmla="*/ 24997 w 240881"/>
                <a:gd name="connsiteY26" fmla="*/ 54540 h 227573"/>
                <a:gd name="connsiteX27" fmla="*/ 36360 w 240881"/>
                <a:gd name="connsiteY27" fmla="*/ 47722 h 227573"/>
                <a:gd name="connsiteX28" fmla="*/ 36360 w 240881"/>
                <a:gd name="connsiteY28" fmla="*/ 29868 h 227573"/>
                <a:gd name="connsiteX29" fmla="*/ 36360 w 240881"/>
                <a:gd name="connsiteY29" fmla="*/ 22725 h 227573"/>
                <a:gd name="connsiteX30" fmla="*/ 47722 w 240881"/>
                <a:gd name="connsiteY30" fmla="*/ 31815 h 227573"/>
                <a:gd name="connsiteX31" fmla="*/ 90899 w 240881"/>
                <a:gd name="connsiteY31" fmla="*/ 15907 h 227573"/>
                <a:gd name="connsiteX32" fmla="*/ 111351 w 240881"/>
                <a:gd name="connsiteY32" fmla="*/ 27270 h 227573"/>
                <a:gd name="connsiteX33" fmla="*/ 138620 w 240881"/>
                <a:gd name="connsiteY33" fmla="*/ 27270 h 227573"/>
                <a:gd name="connsiteX34" fmla="*/ 181797 w 240881"/>
                <a:gd name="connsiteY34" fmla="*/ 11362 h 227573"/>
                <a:gd name="connsiteX35" fmla="*/ 197704 w 240881"/>
                <a:gd name="connsiteY35" fmla="*/ 11362 h 2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0881" h="227573">
                  <a:moveTo>
                    <a:pt x="240881" y="0"/>
                  </a:moveTo>
                  <a:lnTo>
                    <a:pt x="235354" y="8598"/>
                  </a:lnTo>
                  <a:lnTo>
                    <a:pt x="240881" y="7143"/>
                  </a:lnTo>
                  <a:lnTo>
                    <a:pt x="220429" y="38958"/>
                  </a:lnTo>
                  <a:lnTo>
                    <a:pt x="203599" y="49476"/>
                  </a:lnTo>
                  <a:lnTo>
                    <a:pt x="209067" y="74992"/>
                  </a:lnTo>
                  <a:lnTo>
                    <a:pt x="208184" y="78017"/>
                  </a:lnTo>
                  <a:lnTo>
                    <a:pt x="209067" y="82135"/>
                  </a:lnTo>
                  <a:lnTo>
                    <a:pt x="193160" y="136674"/>
                  </a:lnTo>
                  <a:lnTo>
                    <a:pt x="111351" y="184396"/>
                  </a:lnTo>
                  <a:lnTo>
                    <a:pt x="40905" y="227573"/>
                  </a:lnTo>
                  <a:lnTo>
                    <a:pt x="0" y="211666"/>
                  </a:lnTo>
                  <a:lnTo>
                    <a:pt x="4545" y="207121"/>
                  </a:lnTo>
                  <a:lnTo>
                    <a:pt x="4545" y="206290"/>
                  </a:lnTo>
                  <a:lnTo>
                    <a:pt x="0" y="204523"/>
                  </a:lnTo>
                  <a:lnTo>
                    <a:pt x="4545" y="199978"/>
                  </a:lnTo>
                  <a:lnTo>
                    <a:pt x="4545" y="184396"/>
                  </a:lnTo>
                  <a:lnTo>
                    <a:pt x="4545" y="177253"/>
                  </a:lnTo>
                  <a:lnTo>
                    <a:pt x="9090" y="156801"/>
                  </a:lnTo>
                  <a:lnTo>
                    <a:pt x="29460" y="142542"/>
                  </a:lnTo>
                  <a:lnTo>
                    <a:pt x="24997" y="132129"/>
                  </a:lnTo>
                  <a:lnTo>
                    <a:pt x="9090" y="125312"/>
                  </a:lnTo>
                  <a:lnTo>
                    <a:pt x="9090" y="118169"/>
                  </a:lnTo>
                  <a:lnTo>
                    <a:pt x="9090" y="93497"/>
                  </a:lnTo>
                  <a:lnTo>
                    <a:pt x="9090" y="86354"/>
                  </a:lnTo>
                  <a:lnTo>
                    <a:pt x="15907" y="65902"/>
                  </a:lnTo>
                  <a:lnTo>
                    <a:pt x="24997" y="54540"/>
                  </a:lnTo>
                  <a:lnTo>
                    <a:pt x="36360" y="47722"/>
                  </a:lnTo>
                  <a:lnTo>
                    <a:pt x="36360" y="29868"/>
                  </a:lnTo>
                  <a:lnTo>
                    <a:pt x="36360" y="22725"/>
                  </a:lnTo>
                  <a:lnTo>
                    <a:pt x="47722" y="31815"/>
                  </a:lnTo>
                  <a:lnTo>
                    <a:pt x="90899" y="15907"/>
                  </a:lnTo>
                  <a:lnTo>
                    <a:pt x="111351" y="27270"/>
                  </a:lnTo>
                  <a:lnTo>
                    <a:pt x="138620" y="27270"/>
                  </a:lnTo>
                  <a:lnTo>
                    <a:pt x="181797" y="11362"/>
                  </a:lnTo>
                  <a:lnTo>
                    <a:pt x="197704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" name="Freeform 228">
              <a:extLst>
                <a:ext uri="{FF2B5EF4-FFF2-40B4-BE49-F238E27FC236}">
                  <a16:creationId xmlns:a16="http://schemas.microsoft.com/office/drawing/2014/main" id="{21BDC4CE-69C1-46C7-884B-7B360C73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366" y="2811425"/>
              <a:ext cx="279921" cy="276185"/>
            </a:xfrm>
            <a:custGeom>
              <a:avLst/>
              <a:gdLst>
                <a:gd name="connsiteX0" fmla="*/ 145438 w 373227"/>
                <a:gd name="connsiteY0" fmla="*/ 0 h 368248"/>
                <a:gd name="connsiteX1" fmla="*/ 188615 w 373227"/>
                <a:gd name="connsiteY1" fmla="*/ 4545 h 368248"/>
                <a:gd name="connsiteX2" fmla="*/ 189875 w 373227"/>
                <a:gd name="connsiteY2" fmla="*/ 5806 h 368248"/>
                <a:gd name="connsiteX3" fmla="*/ 200520 w 373227"/>
                <a:gd name="connsiteY3" fmla="*/ 6926 h 368248"/>
                <a:gd name="connsiteX4" fmla="*/ 210583 w 373227"/>
                <a:gd name="connsiteY4" fmla="*/ 16989 h 368248"/>
                <a:gd name="connsiteX5" fmla="*/ 220429 w 373227"/>
                <a:gd name="connsiteY5" fmla="*/ 11362 h 368248"/>
                <a:gd name="connsiteX6" fmla="*/ 223628 w 373227"/>
                <a:gd name="connsiteY6" fmla="*/ 18719 h 368248"/>
                <a:gd name="connsiteX7" fmla="*/ 232334 w 373227"/>
                <a:gd name="connsiteY7" fmla="*/ 13743 h 368248"/>
                <a:gd name="connsiteX8" fmla="*/ 255059 w 373227"/>
                <a:gd name="connsiteY8" fmla="*/ 66010 h 368248"/>
                <a:gd name="connsiteX9" fmla="*/ 280056 w 373227"/>
                <a:gd name="connsiteY9" fmla="*/ 81917 h 368248"/>
                <a:gd name="connsiteX10" fmla="*/ 280056 w 373227"/>
                <a:gd name="connsiteY10" fmla="*/ 109187 h 368248"/>
                <a:gd name="connsiteX11" fmla="*/ 264149 w 373227"/>
                <a:gd name="connsiteY11" fmla="*/ 125094 h 368248"/>
                <a:gd name="connsiteX12" fmla="*/ 255059 w 373227"/>
                <a:gd name="connsiteY12" fmla="*/ 156909 h 368248"/>
                <a:gd name="connsiteX13" fmla="*/ 280056 w 373227"/>
                <a:gd name="connsiteY13" fmla="*/ 200086 h 368248"/>
                <a:gd name="connsiteX14" fmla="*/ 323233 w 373227"/>
                <a:gd name="connsiteY14" fmla="*/ 222810 h 368248"/>
                <a:gd name="connsiteX15" fmla="*/ 345958 w 373227"/>
                <a:gd name="connsiteY15" fmla="*/ 254625 h 368248"/>
                <a:gd name="connsiteX16" fmla="*/ 341413 w 373227"/>
                <a:gd name="connsiteY16" fmla="*/ 286439 h 368248"/>
                <a:gd name="connsiteX17" fmla="*/ 350503 w 373227"/>
                <a:gd name="connsiteY17" fmla="*/ 286439 h 368248"/>
                <a:gd name="connsiteX18" fmla="*/ 350503 w 373227"/>
                <a:gd name="connsiteY18" fmla="*/ 309164 h 368248"/>
                <a:gd name="connsiteX19" fmla="*/ 373227 w 373227"/>
                <a:gd name="connsiteY19" fmla="*/ 329616 h 368248"/>
                <a:gd name="connsiteX20" fmla="*/ 350503 w 373227"/>
                <a:gd name="connsiteY20" fmla="*/ 329616 h 368248"/>
                <a:gd name="connsiteX21" fmla="*/ 323233 w 373227"/>
                <a:gd name="connsiteY21" fmla="*/ 325071 h 368248"/>
                <a:gd name="connsiteX22" fmla="*/ 298236 w 373227"/>
                <a:gd name="connsiteY22" fmla="*/ 368248 h 368248"/>
                <a:gd name="connsiteX23" fmla="*/ 232334 w 373227"/>
                <a:gd name="connsiteY23" fmla="*/ 361431 h 368248"/>
                <a:gd name="connsiteX24" fmla="*/ 230653 w 373227"/>
                <a:gd name="connsiteY24" fmla="*/ 360107 h 368248"/>
                <a:gd name="connsiteX25" fmla="*/ 220429 w 373227"/>
                <a:gd name="connsiteY25" fmla="*/ 359050 h 368248"/>
                <a:gd name="connsiteX26" fmla="*/ 113624 w 373227"/>
                <a:gd name="connsiteY26" fmla="*/ 274969 h 368248"/>
                <a:gd name="connsiteX27" fmla="*/ 59084 w 373227"/>
                <a:gd name="connsiteY27" fmla="*/ 247699 h 368248"/>
                <a:gd name="connsiteX28" fmla="*/ 15908 w 373227"/>
                <a:gd name="connsiteY28" fmla="*/ 236337 h 368248"/>
                <a:gd name="connsiteX29" fmla="*/ 0 w 373227"/>
                <a:gd name="connsiteY29" fmla="*/ 181797 h 368248"/>
                <a:gd name="connsiteX30" fmla="*/ 81809 w 373227"/>
                <a:gd name="connsiteY30" fmla="*/ 134076 h 368248"/>
                <a:gd name="connsiteX31" fmla="*/ 97716 w 373227"/>
                <a:gd name="connsiteY31" fmla="*/ 79536 h 368248"/>
                <a:gd name="connsiteX32" fmla="*/ 90899 w 373227"/>
                <a:gd name="connsiteY32" fmla="*/ 47722 h 368248"/>
                <a:gd name="connsiteX33" fmla="*/ 113624 w 373227"/>
                <a:gd name="connsiteY33" fmla="*/ 36360 h 368248"/>
                <a:gd name="connsiteX34" fmla="*/ 129531 w 373227"/>
                <a:gd name="connsiteY34" fmla="*/ 11362 h 36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227" h="368248">
                  <a:moveTo>
                    <a:pt x="145438" y="0"/>
                  </a:moveTo>
                  <a:lnTo>
                    <a:pt x="188615" y="4545"/>
                  </a:lnTo>
                  <a:lnTo>
                    <a:pt x="189875" y="5806"/>
                  </a:lnTo>
                  <a:lnTo>
                    <a:pt x="200520" y="6926"/>
                  </a:lnTo>
                  <a:lnTo>
                    <a:pt x="210583" y="16989"/>
                  </a:lnTo>
                  <a:lnTo>
                    <a:pt x="220429" y="11362"/>
                  </a:lnTo>
                  <a:lnTo>
                    <a:pt x="223628" y="18719"/>
                  </a:lnTo>
                  <a:lnTo>
                    <a:pt x="232334" y="13743"/>
                  </a:lnTo>
                  <a:lnTo>
                    <a:pt x="255059" y="66010"/>
                  </a:lnTo>
                  <a:lnTo>
                    <a:pt x="280056" y="81917"/>
                  </a:lnTo>
                  <a:lnTo>
                    <a:pt x="280056" y="109187"/>
                  </a:lnTo>
                  <a:lnTo>
                    <a:pt x="264149" y="125094"/>
                  </a:lnTo>
                  <a:lnTo>
                    <a:pt x="255059" y="156909"/>
                  </a:lnTo>
                  <a:lnTo>
                    <a:pt x="280056" y="200086"/>
                  </a:lnTo>
                  <a:lnTo>
                    <a:pt x="323233" y="222810"/>
                  </a:lnTo>
                  <a:lnTo>
                    <a:pt x="345958" y="254625"/>
                  </a:lnTo>
                  <a:lnTo>
                    <a:pt x="341413" y="286439"/>
                  </a:lnTo>
                  <a:lnTo>
                    <a:pt x="350503" y="286439"/>
                  </a:lnTo>
                  <a:lnTo>
                    <a:pt x="350503" y="309164"/>
                  </a:lnTo>
                  <a:lnTo>
                    <a:pt x="373227" y="329616"/>
                  </a:lnTo>
                  <a:lnTo>
                    <a:pt x="350503" y="329616"/>
                  </a:lnTo>
                  <a:lnTo>
                    <a:pt x="323233" y="325071"/>
                  </a:lnTo>
                  <a:lnTo>
                    <a:pt x="298236" y="368248"/>
                  </a:lnTo>
                  <a:lnTo>
                    <a:pt x="232334" y="361431"/>
                  </a:lnTo>
                  <a:lnTo>
                    <a:pt x="230653" y="360107"/>
                  </a:lnTo>
                  <a:lnTo>
                    <a:pt x="220429" y="359050"/>
                  </a:lnTo>
                  <a:lnTo>
                    <a:pt x="113624" y="274969"/>
                  </a:lnTo>
                  <a:lnTo>
                    <a:pt x="59084" y="247699"/>
                  </a:lnTo>
                  <a:lnTo>
                    <a:pt x="15908" y="236337"/>
                  </a:lnTo>
                  <a:lnTo>
                    <a:pt x="0" y="181797"/>
                  </a:lnTo>
                  <a:lnTo>
                    <a:pt x="81809" y="134076"/>
                  </a:lnTo>
                  <a:lnTo>
                    <a:pt x="97716" y="79536"/>
                  </a:lnTo>
                  <a:lnTo>
                    <a:pt x="90899" y="47722"/>
                  </a:lnTo>
                  <a:lnTo>
                    <a:pt x="113624" y="36360"/>
                  </a:lnTo>
                  <a:lnTo>
                    <a:pt x="129531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6" name="Freeform 226">
              <a:extLst>
                <a:ext uri="{FF2B5EF4-FFF2-40B4-BE49-F238E27FC236}">
                  <a16:creationId xmlns:a16="http://schemas.microsoft.com/office/drawing/2014/main" id="{877231AB-7BE4-4C1B-8190-A03BD8557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349" y="2726045"/>
              <a:ext cx="539064" cy="484360"/>
            </a:xfrm>
            <a:custGeom>
              <a:avLst/>
              <a:gdLst>
                <a:gd name="connsiteX0" fmla="*/ 20452 w 718750"/>
                <a:gd name="connsiteY0" fmla="*/ 0 h 645814"/>
                <a:gd name="connsiteX1" fmla="*/ 25871 w 718750"/>
                <a:gd name="connsiteY1" fmla="*/ 14450 h 645814"/>
                <a:gd name="connsiteX2" fmla="*/ 34738 w 718750"/>
                <a:gd name="connsiteY2" fmla="*/ 9524 h 645814"/>
                <a:gd name="connsiteX3" fmla="*/ 41556 w 718750"/>
                <a:gd name="connsiteY3" fmla="*/ 27704 h 645814"/>
                <a:gd name="connsiteX4" fmla="*/ 53845 w 718750"/>
                <a:gd name="connsiteY4" fmla="*/ 39993 h 645814"/>
                <a:gd name="connsiteX5" fmla="*/ 68174 w 718750"/>
                <a:gd name="connsiteY5" fmla="*/ 43177 h 645814"/>
                <a:gd name="connsiteX6" fmla="*/ 86354 w 718750"/>
                <a:gd name="connsiteY6" fmla="*/ 43177 h 645814"/>
                <a:gd name="connsiteX7" fmla="*/ 129531 w 718750"/>
                <a:gd name="connsiteY7" fmla="*/ 11362 h 645814"/>
                <a:gd name="connsiteX8" fmla="*/ 138621 w 718750"/>
                <a:gd name="connsiteY8" fmla="*/ 6818 h 645814"/>
                <a:gd name="connsiteX9" fmla="*/ 147393 w 718750"/>
                <a:gd name="connsiteY9" fmla="*/ 19099 h 645814"/>
                <a:gd name="connsiteX10" fmla="*/ 152907 w 718750"/>
                <a:gd name="connsiteY10" fmla="*/ 16342 h 645814"/>
                <a:gd name="connsiteX11" fmla="*/ 164269 w 718750"/>
                <a:gd name="connsiteY11" fmla="*/ 32249 h 645814"/>
                <a:gd name="connsiteX12" fmla="*/ 152907 w 718750"/>
                <a:gd name="connsiteY12" fmla="*/ 52701 h 645814"/>
                <a:gd name="connsiteX13" fmla="*/ 166107 w 718750"/>
                <a:gd name="connsiteY13" fmla="*/ 65902 h 645814"/>
                <a:gd name="connsiteX14" fmla="*/ 170435 w 718750"/>
                <a:gd name="connsiteY14" fmla="*/ 65902 h 645814"/>
                <a:gd name="connsiteX15" fmla="*/ 172840 w 718750"/>
                <a:gd name="connsiteY15" fmla="*/ 72634 h 645814"/>
                <a:gd name="connsiteX16" fmla="*/ 175631 w 718750"/>
                <a:gd name="connsiteY16" fmla="*/ 75426 h 645814"/>
                <a:gd name="connsiteX17" fmla="*/ 184721 w 718750"/>
                <a:gd name="connsiteY17" fmla="*/ 75426 h 645814"/>
                <a:gd name="connsiteX18" fmla="*/ 193959 w 718750"/>
                <a:gd name="connsiteY18" fmla="*/ 101293 h 645814"/>
                <a:gd name="connsiteX19" fmla="*/ 220429 w 718750"/>
                <a:gd name="connsiteY19" fmla="*/ 109078 h 645814"/>
                <a:gd name="connsiteX20" fmla="*/ 232104 w 718750"/>
                <a:gd name="connsiteY20" fmla="*/ 117834 h 645814"/>
                <a:gd name="connsiteX21" fmla="*/ 234715 w 718750"/>
                <a:gd name="connsiteY21" fmla="*/ 118602 h 645814"/>
                <a:gd name="connsiteX22" fmla="*/ 250024 w 718750"/>
                <a:gd name="connsiteY22" fmla="*/ 130084 h 645814"/>
                <a:gd name="connsiteX23" fmla="*/ 295421 w 718750"/>
                <a:gd name="connsiteY23" fmla="*/ 140893 h 645814"/>
                <a:gd name="connsiteX24" fmla="*/ 354505 w 718750"/>
                <a:gd name="connsiteY24" fmla="*/ 129531 h 645814"/>
                <a:gd name="connsiteX25" fmla="*/ 359050 w 718750"/>
                <a:gd name="connsiteY25" fmla="*/ 120441 h 645814"/>
                <a:gd name="connsiteX26" fmla="*/ 390864 w 718750"/>
                <a:gd name="connsiteY26" fmla="*/ 109078 h 645814"/>
                <a:gd name="connsiteX27" fmla="*/ 418134 w 718750"/>
                <a:gd name="connsiteY27" fmla="*/ 81809 h 645814"/>
                <a:gd name="connsiteX28" fmla="*/ 440858 w 718750"/>
                <a:gd name="connsiteY28" fmla="*/ 81809 h 645814"/>
                <a:gd name="connsiteX29" fmla="*/ 456766 w 718750"/>
                <a:gd name="connsiteY29" fmla="*/ 77264 h 645814"/>
                <a:gd name="connsiteX30" fmla="*/ 484035 w 718750"/>
                <a:gd name="connsiteY30" fmla="*/ 81809 h 645814"/>
                <a:gd name="connsiteX31" fmla="*/ 520395 w 718750"/>
                <a:gd name="connsiteY31" fmla="*/ 102261 h 645814"/>
                <a:gd name="connsiteX32" fmla="*/ 552209 w 718750"/>
                <a:gd name="connsiteY32" fmla="*/ 109078 h 645814"/>
                <a:gd name="connsiteX33" fmla="*/ 562503 w 718750"/>
                <a:gd name="connsiteY33" fmla="*/ 117747 h 645814"/>
                <a:gd name="connsiteX34" fmla="*/ 566495 w 718750"/>
                <a:gd name="connsiteY34" fmla="*/ 118602 h 645814"/>
                <a:gd name="connsiteX35" fmla="*/ 599619 w 718750"/>
                <a:gd name="connsiteY35" fmla="*/ 146496 h 645814"/>
                <a:gd name="connsiteX36" fmla="*/ 622655 w 718750"/>
                <a:gd name="connsiteY36" fmla="*/ 152255 h 645814"/>
                <a:gd name="connsiteX37" fmla="*/ 622655 w 718750"/>
                <a:gd name="connsiteY37" fmla="*/ 158208 h 645814"/>
                <a:gd name="connsiteX38" fmla="*/ 636941 w 718750"/>
                <a:gd name="connsiteY38" fmla="*/ 161779 h 645814"/>
                <a:gd name="connsiteX39" fmla="*/ 636941 w 718750"/>
                <a:gd name="connsiteY39" fmla="*/ 198139 h 645814"/>
                <a:gd name="connsiteX40" fmla="*/ 625579 w 718750"/>
                <a:gd name="connsiteY40" fmla="*/ 252678 h 645814"/>
                <a:gd name="connsiteX41" fmla="*/ 617355 w 718750"/>
                <a:gd name="connsiteY41" fmla="*/ 281462 h 645814"/>
                <a:gd name="connsiteX42" fmla="*/ 618111 w 718750"/>
                <a:gd name="connsiteY42" fmla="*/ 281786 h 645814"/>
                <a:gd name="connsiteX43" fmla="*/ 616572 w 718750"/>
                <a:gd name="connsiteY43" fmla="*/ 284204 h 645814"/>
                <a:gd name="connsiteX44" fmla="*/ 616489 w 718750"/>
                <a:gd name="connsiteY44" fmla="*/ 284492 h 645814"/>
                <a:gd name="connsiteX45" fmla="*/ 632397 w 718750"/>
                <a:gd name="connsiteY45" fmla="*/ 291310 h 645814"/>
                <a:gd name="connsiteX46" fmla="*/ 616489 w 718750"/>
                <a:gd name="connsiteY46" fmla="*/ 316307 h 645814"/>
                <a:gd name="connsiteX47" fmla="*/ 625579 w 718750"/>
                <a:gd name="connsiteY47" fmla="*/ 350394 h 645814"/>
                <a:gd name="connsiteX48" fmla="*/ 630655 w 718750"/>
                <a:gd name="connsiteY48" fmla="*/ 369003 h 645814"/>
                <a:gd name="connsiteX49" fmla="*/ 645380 w 718750"/>
                <a:gd name="connsiteY49" fmla="*/ 372684 h 645814"/>
                <a:gd name="connsiteX50" fmla="*/ 645380 w 718750"/>
                <a:gd name="connsiteY50" fmla="*/ 378637 h 645814"/>
                <a:gd name="connsiteX51" fmla="*/ 659666 w 718750"/>
                <a:gd name="connsiteY51" fmla="*/ 382208 h 645814"/>
                <a:gd name="connsiteX52" fmla="*/ 659666 w 718750"/>
                <a:gd name="connsiteY52" fmla="*/ 414023 h 645814"/>
                <a:gd name="connsiteX53" fmla="*/ 625579 w 718750"/>
                <a:gd name="connsiteY53" fmla="*/ 452655 h 645814"/>
                <a:gd name="connsiteX54" fmla="*/ 641486 w 718750"/>
                <a:gd name="connsiteY54" fmla="*/ 473107 h 645814"/>
                <a:gd name="connsiteX55" fmla="*/ 656585 w 718750"/>
                <a:gd name="connsiteY55" fmla="*/ 495754 h 645814"/>
                <a:gd name="connsiteX56" fmla="*/ 681740 w 718750"/>
                <a:gd name="connsiteY56" fmla="*/ 506760 h 645814"/>
                <a:gd name="connsiteX57" fmla="*/ 681740 w 718750"/>
                <a:gd name="connsiteY57" fmla="*/ 510034 h 645814"/>
                <a:gd name="connsiteX58" fmla="*/ 696026 w 718750"/>
                <a:gd name="connsiteY58" fmla="*/ 516284 h 645814"/>
                <a:gd name="connsiteX59" fmla="*/ 696026 w 718750"/>
                <a:gd name="connsiteY59" fmla="*/ 549473 h 645814"/>
                <a:gd name="connsiteX60" fmla="*/ 697647 w 718750"/>
                <a:gd name="connsiteY60" fmla="*/ 549937 h 645814"/>
                <a:gd name="connsiteX61" fmla="*/ 699652 w 718750"/>
                <a:gd name="connsiteY61" fmla="*/ 555952 h 645814"/>
                <a:gd name="connsiteX62" fmla="*/ 711933 w 718750"/>
                <a:gd name="connsiteY62" fmla="*/ 559461 h 645814"/>
                <a:gd name="connsiteX63" fmla="*/ 718750 w 718750"/>
                <a:gd name="connsiteY63" fmla="*/ 579913 h 645814"/>
                <a:gd name="connsiteX64" fmla="*/ 664211 w 718750"/>
                <a:gd name="connsiteY64" fmla="*/ 602637 h 645814"/>
                <a:gd name="connsiteX65" fmla="*/ 648304 w 718750"/>
                <a:gd name="connsiteY65" fmla="*/ 645814 h 645814"/>
                <a:gd name="connsiteX66" fmla="*/ 582402 w 718750"/>
                <a:gd name="connsiteY66" fmla="*/ 634452 h 645814"/>
                <a:gd name="connsiteX67" fmla="*/ 541498 w 718750"/>
                <a:gd name="connsiteY67" fmla="*/ 629907 h 645814"/>
                <a:gd name="connsiteX68" fmla="*/ 498321 w 718750"/>
                <a:gd name="connsiteY68" fmla="*/ 623090 h 645814"/>
                <a:gd name="connsiteX69" fmla="*/ 496685 w 718750"/>
                <a:gd name="connsiteY69" fmla="*/ 615563 h 645814"/>
                <a:gd name="connsiteX70" fmla="*/ 484035 w 718750"/>
                <a:gd name="connsiteY70" fmla="*/ 613566 h 645814"/>
                <a:gd name="connsiteX71" fmla="*/ 473891 w 718750"/>
                <a:gd name="connsiteY71" fmla="*/ 566903 h 645814"/>
                <a:gd name="connsiteX72" fmla="*/ 464234 w 718750"/>
                <a:gd name="connsiteY72" fmla="*/ 564006 h 645814"/>
                <a:gd name="connsiteX73" fmla="*/ 439237 w 718750"/>
                <a:gd name="connsiteY73" fmla="*/ 570823 h 645814"/>
                <a:gd name="connsiteX74" fmla="*/ 400605 w 718750"/>
                <a:gd name="connsiteY74" fmla="*/ 591275 h 645814"/>
                <a:gd name="connsiteX75" fmla="*/ 357428 w 718750"/>
                <a:gd name="connsiteY75" fmla="*/ 575368 h 645814"/>
                <a:gd name="connsiteX76" fmla="*/ 349017 w 718750"/>
                <a:gd name="connsiteY76" fmla="*/ 568008 h 645814"/>
                <a:gd name="connsiteX77" fmla="*/ 343142 w 718750"/>
                <a:gd name="connsiteY77" fmla="*/ 565844 h 645814"/>
                <a:gd name="connsiteX78" fmla="*/ 315945 w 718750"/>
                <a:gd name="connsiteY78" fmla="*/ 542046 h 645814"/>
                <a:gd name="connsiteX79" fmla="*/ 282437 w 718750"/>
                <a:gd name="connsiteY79" fmla="*/ 532191 h 645814"/>
                <a:gd name="connsiteX80" fmla="*/ 279100 w 718750"/>
                <a:gd name="connsiteY80" fmla="*/ 525887 h 645814"/>
                <a:gd name="connsiteX81" fmla="*/ 268151 w 718750"/>
                <a:gd name="connsiteY81" fmla="*/ 522667 h 645814"/>
                <a:gd name="connsiteX82" fmla="*/ 247699 w 718750"/>
                <a:gd name="connsiteY82" fmla="*/ 484035 h 645814"/>
                <a:gd name="connsiteX83" fmla="*/ 226679 w 718750"/>
                <a:gd name="connsiteY83" fmla="*/ 438493 h 645814"/>
                <a:gd name="connsiteX84" fmla="*/ 211991 w 718750"/>
                <a:gd name="connsiteY84" fmla="*/ 445837 h 645814"/>
                <a:gd name="connsiteX85" fmla="*/ 198947 w 718750"/>
                <a:gd name="connsiteY85" fmla="*/ 435692 h 645814"/>
                <a:gd name="connsiteX86" fmla="*/ 197705 w 718750"/>
                <a:gd name="connsiteY86" fmla="*/ 436313 h 645814"/>
                <a:gd name="connsiteX87" fmla="*/ 190645 w 718750"/>
                <a:gd name="connsiteY87" fmla="*/ 430823 h 645814"/>
                <a:gd name="connsiteX88" fmla="*/ 175631 w 718750"/>
                <a:gd name="connsiteY88" fmla="*/ 445837 h 645814"/>
                <a:gd name="connsiteX89" fmla="*/ 163100 w 718750"/>
                <a:gd name="connsiteY89" fmla="*/ 434559 h 645814"/>
                <a:gd name="connsiteX90" fmla="*/ 161345 w 718750"/>
                <a:gd name="connsiteY90" fmla="*/ 436313 h 645814"/>
                <a:gd name="connsiteX91" fmla="*/ 138621 w 718750"/>
                <a:gd name="connsiteY91" fmla="*/ 415861 h 645814"/>
                <a:gd name="connsiteX92" fmla="*/ 138621 w 718750"/>
                <a:gd name="connsiteY92" fmla="*/ 393136 h 645814"/>
                <a:gd name="connsiteX93" fmla="*/ 129531 w 718750"/>
                <a:gd name="connsiteY93" fmla="*/ 393136 h 645814"/>
                <a:gd name="connsiteX94" fmla="*/ 134076 w 718750"/>
                <a:gd name="connsiteY94" fmla="*/ 361322 h 645814"/>
                <a:gd name="connsiteX95" fmla="*/ 120129 w 718750"/>
                <a:gd name="connsiteY95" fmla="*/ 333429 h 645814"/>
                <a:gd name="connsiteX96" fmla="*/ 82460 w 718750"/>
                <a:gd name="connsiteY96" fmla="*/ 316307 h 645814"/>
                <a:gd name="connsiteX97" fmla="*/ 80079 w 718750"/>
                <a:gd name="connsiteY97" fmla="*/ 312194 h 645814"/>
                <a:gd name="connsiteX98" fmla="*/ 68174 w 718750"/>
                <a:gd name="connsiteY98" fmla="*/ 306783 h 645814"/>
                <a:gd name="connsiteX99" fmla="*/ 43177 w 718750"/>
                <a:gd name="connsiteY99" fmla="*/ 263606 h 645814"/>
                <a:gd name="connsiteX100" fmla="*/ 52267 w 718750"/>
                <a:gd name="connsiteY100" fmla="*/ 227247 h 645814"/>
                <a:gd name="connsiteX101" fmla="*/ 68174 w 718750"/>
                <a:gd name="connsiteY101" fmla="*/ 211339 h 645814"/>
                <a:gd name="connsiteX102" fmla="*/ 68174 w 718750"/>
                <a:gd name="connsiteY102" fmla="*/ 189048 h 645814"/>
                <a:gd name="connsiteX103" fmla="*/ 57463 w 718750"/>
                <a:gd name="connsiteY103" fmla="*/ 182231 h 645814"/>
                <a:gd name="connsiteX104" fmla="*/ 57203 w 718750"/>
                <a:gd name="connsiteY104" fmla="*/ 181633 h 645814"/>
                <a:gd name="connsiteX105" fmla="*/ 43177 w 718750"/>
                <a:gd name="connsiteY105" fmla="*/ 172707 h 645814"/>
                <a:gd name="connsiteX106" fmla="*/ 20452 w 718750"/>
                <a:gd name="connsiteY106" fmla="*/ 120441 h 645814"/>
                <a:gd name="connsiteX107" fmla="*/ 0 w 718750"/>
                <a:gd name="connsiteY107" fmla="*/ 81809 h 645814"/>
                <a:gd name="connsiteX108" fmla="*/ 4545 w 718750"/>
                <a:gd name="connsiteY108" fmla="*/ 65902 h 645814"/>
                <a:gd name="connsiteX109" fmla="*/ 0 w 718750"/>
                <a:gd name="connsiteY109" fmla="*/ 11362 h 64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718750" h="645814">
                  <a:moveTo>
                    <a:pt x="20452" y="0"/>
                  </a:moveTo>
                  <a:lnTo>
                    <a:pt x="25871" y="14450"/>
                  </a:lnTo>
                  <a:lnTo>
                    <a:pt x="34738" y="9524"/>
                  </a:lnTo>
                  <a:lnTo>
                    <a:pt x="41556" y="27704"/>
                  </a:lnTo>
                  <a:lnTo>
                    <a:pt x="53845" y="39993"/>
                  </a:lnTo>
                  <a:lnTo>
                    <a:pt x="68174" y="43177"/>
                  </a:lnTo>
                  <a:lnTo>
                    <a:pt x="86354" y="43177"/>
                  </a:lnTo>
                  <a:lnTo>
                    <a:pt x="129531" y="11362"/>
                  </a:lnTo>
                  <a:lnTo>
                    <a:pt x="138621" y="6818"/>
                  </a:lnTo>
                  <a:lnTo>
                    <a:pt x="147393" y="19099"/>
                  </a:lnTo>
                  <a:lnTo>
                    <a:pt x="152907" y="16342"/>
                  </a:lnTo>
                  <a:lnTo>
                    <a:pt x="164269" y="32249"/>
                  </a:lnTo>
                  <a:lnTo>
                    <a:pt x="152907" y="52701"/>
                  </a:lnTo>
                  <a:lnTo>
                    <a:pt x="166107" y="65902"/>
                  </a:lnTo>
                  <a:lnTo>
                    <a:pt x="170435" y="65902"/>
                  </a:lnTo>
                  <a:lnTo>
                    <a:pt x="172840" y="72634"/>
                  </a:lnTo>
                  <a:lnTo>
                    <a:pt x="175631" y="75426"/>
                  </a:lnTo>
                  <a:lnTo>
                    <a:pt x="184721" y="75426"/>
                  </a:lnTo>
                  <a:lnTo>
                    <a:pt x="193959" y="101293"/>
                  </a:lnTo>
                  <a:lnTo>
                    <a:pt x="220429" y="109078"/>
                  </a:lnTo>
                  <a:lnTo>
                    <a:pt x="232104" y="117834"/>
                  </a:lnTo>
                  <a:lnTo>
                    <a:pt x="234715" y="118602"/>
                  </a:lnTo>
                  <a:lnTo>
                    <a:pt x="250024" y="130084"/>
                  </a:lnTo>
                  <a:lnTo>
                    <a:pt x="295421" y="140893"/>
                  </a:lnTo>
                  <a:lnTo>
                    <a:pt x="354505" y="129531"/>
                  </a:lnTo>
                  <a:lnTo>
                    <a:pt x="359050" y="120441"/>
                  </a:lnTo>
                  <a:lnTo>
                    <a:pt x="390864" y="109078"/>
                  </a:lnTo>
                  <a:lnTo>
                    <a:pt x="418134" y="81809"/>
                  </a:lnTo>
                  <a:lnTo>
                    <a:pt x="440858" y="81809"/>
                  </a:lnTo>
                  <a:lnTo>
                    <a:pt x="456766" y="77264"/>
                  </a:lnTo>
                  <a:lnTo>
                    <a:pt x="484035" y="81809"/>
                  </a:lnTo>
                  <a:lnTo>
                    <a:pt x="520395" y="102261"/>
                  </a:lnTo>
                  <a:lnTo>
                    <a:pt x="552209" y="109078"/>
                  </a:lnTo>
                  <a:lnTo>
                    <a:pt x="562503" y="117747"/>
                  </a:lnTo>
                  <a:lnTo>
                    <a:pt x="566495" y="118602"/>
                  </a:lnTo>
                  <a:lnTo>
                    <a:pt x="599619" y="146496"/>
                  </a:lnTo>
                  <a:lnTo>
                    <a:pt x="622655" y="152255"/>
                  </a:lnTo>
                  <a:lnTo>
                    <a:pt x="622655" y="158208"/>
                  </a:lnTo>
                  <a:lnTo>
                    <a:pt x="636941" y="161779"/>
                  </a:lnTo>
                  <a:lnTo>
                    <a:pt x="636941" y="198139"/>
                  </a:lnTo>
                  <a:lnTo>
                    <a:pt x="625579" y="252678"/>
                  </a:lnTo>
                  <a:lnTo>
                    <a:pt x="617355" y="281462"/>
                  </a:lnTo>
                  <a:lnTo>
                    <a:pt x="618111" y="281786"/>
                  </a:lnTo>
                  <a:lnTo>
                    <a:pt x="616572" y="284204"/>
                  </a:lnTo>
                  <a:lnTo>
                    <a:pt x="616489" y="284492"/>
                  </a:lnTo>
                  <a:lnTo>
                    <a:pt x="632397" y="291310"/>
                  </a:lnTo>
                  <a:lnTo>
                    <a:pt x="616489" y="316307"/>
                  </a:lnTo>
                  <a:lnTo>
                    <a:pt x="625579" y="350394"/>
                  </a:lnTo>
                  <a:lnTo>
                    <a:pt x="630655" y="369003"/>
                  </a:lnTo>
                  <a:lnTo>
                    <a:pt x="645380" y="372684"/>
                  </a:lnTo>
                  <a:lnTo>
                    <a:pt x="645380" y="378637"/>
                  </a:lnTo>
                  <a:lnTo>
                    <a:pt x="659666" y="382208"/>
                  </a:lnTo>
                  <a:lnTo>
                    <a:pt x="659666" y="414023"/>
                  </a:lnTo>
                  <a:lnTo>
                    <a:pt x="625579" y="452655"/>
                  </a:lnTo>
                  <a:lnTo>
                    <a:pt x="641486" y="473107"/>
                  </a:lnTo>
                  <a:lnTo>
                    <a:pt x="656585" y="495754"/>
                  </a:lnTo>
                  <a:lnTo>
                    <a:pt x="681740" y="506760"/>
                  </a:lnTo>
                  <a:lnTo>
                    <a:pt x="681740" y="510034"/>
                  </a:lnTo>
                  <a:lnTo>
                    <a:pt x="696026" y="516284"/>
                  </a:lnTo>
                  <a:lnTo>
                    <a:pt x="696026" y="549473"/>
                  </a:lnTo>
                  <a:lnTo>
                    <a:pt x="697647" y="549937"/>
                  </a:lnTo>
                  <a:lnTo>
                    <a:pt x="699652" y="555952"/>
                  </a:lnTo>
                  <a:lnTo>
                    <a:pt x="711933" y="559461"/>
                  </a:lnTo>
                  <a:lnTo>
                    <a:pt x="718750" y="579913"/>
                  </a:lnTo>
                  <a:lnTo>
                    <a:pt x="664211" y="602637"/>
                  </a:lnTo>
                  <a:lnTo>
                    <a:pt x="648304" y="645814"/>
                  </a:lnTo>
                  <a:lnTo>
                    <a:pt x="582402" y="634452"/>
                  </a:lnTo>
                  <a:lnTo>
                    <a:pt x="541498" y="629907"/>
                  </a:lnTo>
                  <a:lnTo>
                    <a:pt x="498321" y="623090"/>
                  </a:lnTo>
                  <a:lnTo>
                    <a:pt x="496685" y="615563"/>
                  </a:lnTo>
                  <a:lnTo>
                    <a:pt x="484035" y="613566"/>
                  </a:lnTo>
                  <a:lnTo>
                    <a:pt x="473891" y="566903"/>
                  </a:lnTo>
                  <a:lnTo>
                    <a:pt x="464234" y="564006"/>
                  </a:lnTo>
                  <a:lnTo>
                    <a:pt x="439237" y="570823"/>
                  </a:lnTo>
                  <a:lnTo>
                    <a:pt x="400605" y="591275"/>
                  </a:lnTo>
                  <a:lnTo>
                    <a:pt x="357428" y="575368"/>
                  </a:lnTo>
                  <a:lnTo>
                    <a:pt x="349017" y="568008"/>
                  </a:lnTo>
                  <a:lnTo>
                    <a:pt x="343142" y="565844"/>
                  </a:lnTo>
                  <a:lnTo>
                    <a:pt x="315945" y="542046"/>
                  </a:lnTo>
                  <a:lnTo>
                    <a:pt x="282437" y="532191"/>
                  </a:lnTo>
                  <a:lnTo>
                    <a:pt x="279100" y="525887"/>
                  </a:lnTo>
                  <a:lnTo>
                    <a:pt x="268151" y="522667"/>
                  </a:lnTo>
                  <a:lnTo>
                    <a:pt x="247699" y="484035"/>
                  </a:lnTo>
                  <a:lnTo>
                    <a:pt x="226679" y="438493"/>
                  </a:lnTo>
                  <a:lnTo>
                    <a:pt x="211991" y="445837"/>
                  </a:lnTo>
                  <a:lnTo>
                    <a:pt x="198947" y="435692"/>
                  </a:lnTo>
                  <a:lnTo>
                    <a:pt x="197705" y="436313"/>
                  </a:lnTo>
                  <a:lnTo>
                    <a:pt x="190645" y="430823"/>
                  </a:lnTo>
                  <a:lnTo>
                    <a:pt x="175631" y="445837"/>
                  </a:lnTo>
                  <a:lnTo>
                    <a:pt x="163100" y="434559"/>
                  </a:lnTo>
                  <a:lnTo>
                    <a:pt x="161345" y="436313"/>
                  </a:lnTo>
                  <a:lnTo>
                    <a:pt x="138621" y="415861"/>
                  </a:lnTo>
                  <a:lnTo>
                    <a:pt x="138621" y="393136"/>
                  </a:lnTo>
                  <a:lnTo>
                    <a:pt x="129531" y="393136"/>
                  </a:lnTo>
                  <a:lnTo>
                    <a:pt x="134076" y="361322"/>
                  </a:lnTo>
                  <a:lnTo>
                    <a:pt x="120129" y="333429"/>
                  </a:lnTo>
                  <a:lnTo>
                    <a:pt x="82460" y="316307"/>
                  </a:lnTo>
                  <a:lnTo>
                    <a:pt x="80079" y="312194"/>
                  </a:lnTo>
                  <a:lnTo>
                    <a:pt x="68174" y="306783"/>
                  </a:lnTo>
                  <a:lnTo>
                    <a:pt x="43177" y="263606"/>
                  </a:lnTo>
                  <a:lnTo>
                    <a:pt x="52267" y="227247"/>
                  </a:lnTo>
                  <a:lnTo>
                    <a:pt x="68174" y="211339"/>
                  </a:lnTo>
                  <a:lnTo>
                    <a:pt x="68174" y="189048"/>
                  </a:lnTo>
                  <a:lnTo>
                    <a:pt x="57463" y="182231"/>
                  </a:lnTo>
                  <a:lnTo>
                    <a:pt x="57203" y="181633"/>
                  </a:lnTo>
                  <a:lnTo>
                    <a:pt x="43177" y="172707"/>
                  </a:lnTo>
                  <a:lnTo>
                    <a:pt x="20452" y="120441"/>
                  </a:lnTo>
                  <a:lnTo>
                    <a:pt x="0" y="81809"/>
                  </a:lnTo>
                  <a:lnTo>
                    <a:pt x="4545" y="65902"/>
                  </a:lnTo>
                  <a:lnTo>
                    <a:pt x="0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19CA0AB-4283-4613-84CF-FA6AF184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2045" y="2654706"/>
              <a:ext cx="153392" cy="129530"/>
            </a:xfrm>
            <a:custGeom>
              <a:avLst/>
              <a:gdLst>
                <a:gd name="T0" fmla="*/ 3 w 90"/>
                <a:gd name="T1" fmla="*/ 45 h 76"/>
                <a:gd name="T2" fmla="*/ 3 w 90"/>
                <a:gd name="T3" fmla="*/ 45 h 76"/>
                <a:gd name="T4" fmla="*/ 7 w 90"/>
                <a:gd name="T5" fmla="*/ 50 h 76"/>
                <a:gd name="T6" fmla="*/ 17 w 90"/>
                <a:gd name="T7" fmla="*/ 50 h 76"/>
                <a:gd name="T8" fmla="*/ 14 w 90"/>
                <a:gd name="T9" fmla="*/ 55 h 76"/>
                <a:gd name="T10" fmla="*/ 21 w 90"/>
                <a:gd name="T11" fmla="*/ 67 h 76"/>
                <a:gd name="T12" fmla="*/ 10 w 90"/>
                <a:gd name="T13" fmla="*/ 64 h 76"/>
                <a:gd name="T14" fmla="*/ 3 w 90"/>
                <a:gd name="T15" fmla="*/ 53 h 76"/>
                <a:gd name="T16" fmla="*/ 0 w 90"/>
                <a:gd name="T17" fmla="*/ 45 h 76"/>
                <a:gd name="T18" fmla="*/ 3 w 90"/>
                <a:gd name="T19" fmla="*/ 45 h 76"/>
                <a:gd name="T20" fmla="*/ 43 w 90"/>
                <a:gd name="T21" fmla="*/ 12 h 76"/>
                <a:gd name="T22" fmla="*/ 43 w 90"/>
                <a:gd name="T23" fmla="*/ 12 h 76"/>
                <a:gd name="T24" fmla="*/ 50 w 90"/>
                <a:gd name="T25" fmla="*/ 15 h 76"/>
                <a:gd name="T26" fmla="*/ 52 w 90"/>
                <a:gd name="T27" fmla="*/ 10 h 76"/>
                <a:gd name="T28" fmla="*/ 62 w 90"/>
                <a:gd name="T29" fmla="*/ 0 h 76"/>
                <a:gd name="T30" fmla="*/ 69 w 90"/>
                <a:gd name="T31" fmla="*/ 12 h 76"/>
                <a:gd name="T32" fmla="*/ 78 w 90"/>
                <a:gd name="T33" fmla="*/ 29 h 76"/>
                <a:gd name="T34" fmla="*/ 85 w 90"/>
                <a:gd name="T35" fmla="*/ 29 h 76"/>
                <a:gd name="T36" fmla="*/ 90 w 90"/>
                <a:gd name="T37" fmla="*/ 34 h 76"/>
                <a:gd name="T38" fmla="*/ 78 w 90"/>
                <a:gd name="T39" fmla="*/ 36 h 76"/>
                <a:gd name="T40" fmla="*/ 74 w 90"/>
                <a:gd name="T41" fmla="*/ 53 h 76"/>
                <a:gd name="T42" fmla="*/ 71 w 90"/>
                <a:gd name="T43" fmla="*/ 60 h 76"/>
                <a:gd name="T44" fmla="*/ 66 w 90"/>
                <a:gd name="T45" fmla="*/ 64 h 76"/>
                <a:gd name="T46" fmla="*/ 66 w 90"/>
                <a:gd name="T47" fmla="*/ 74 h 76"/>
                <a:gd name="T48" fmla="*/ 62 w 90"/>
                <a:gd name="T49" fmla="*/ 76 h 76"/>
                <a:gd name="T50" fmla="*/ 52 w 90"/>
                <a:gd name="T51" fmla="*/ 64 h 76"/>
                <a:gd name="T52" fmla="*/ 57 w 90"/>
                <a:gd name="T53" fmla="*/ 55 h 76"/>
                <a:gd name="T54" fmla="*/ 52 w 90"/>
                <a:gd name="T55" fmla="*/ 48 h 76"/>
                <a:gd name="T56" fmla="*/ 48 w 90"/>
                <a:gd name="T57" fmla="*/ 50 h 76"/>
                <a:gd name="T58" fmla="*/ 29 w 90"/>
                <a:gd name="T59" fmla="*/ 64 h 76"/>
                <a:gd name="T60" fmla="*/ 29 w 90"/>
                <a:gd name="T61" fmla="*/ 50 h 76"/>
                <a:gd name="T62" fmla="*/ 19 w 90"/>
                <a:gd name="T63" fmla="*/ 48 h 76"/>
                <a:gd name="T64" fmla="*/ 14 w 90"/>
                <a:gd name="T65" fmla="*/ 41 h 76"/>
                <a:gd name="T66" fmla="*/ 19 w 90"/>
                <a:gd name="T67" fmla="*/ 36 h 76"/>
                <a:gd name="T68" fmla="*/ 10 w 90"/>
                <a:gd name="T69" fmla="*/ 29 h 76"/>
                <a:gd name="T70" fmla="*/ 12 w 90"/>
                <a:gd name="T71" fmla="*/ 22 h 76"/>
                <a:gd name="T72" fmla="*/ 5 w 90"/>
                <a:gd name="T73" fmla="*/ 19 h 76"/>
                <a:gd name="T74" fmla="*/ 3 w 90"/>
                <a:gd name="T75" fmla="*/ 12 h 76"/>
                <a:gd name="T76" fmla="*/ 7 w 90"/>
                <a:gd name="T77" fmla="*/ 10 h 76"/>
                <a:gd name="T78" fmla="*/ 19 w 90"/>
                <a:gd name="T79" fmla="*/ 15 h 76"/>
                <a:gd name="T80" fmla="*/ 29 w 90"/>
                <a:gd name="T81" fmla="*/ 17 h 76"/>
                <a:gd name="T82" fmla="*/ 31 w 90"/>
                <a:gd name="T83" fmla="*/ 15 h 76"/>
                <a:gd name="T84" fmla="*/ 21 w 90"/>
                <a:gd name="T85" fmla="*/ 3 h 76"/>
                <a:gd name="T86" fmla="*/ 26 w 90"/>
                <a:gd name="T87" fmla="*/ 0 h 76"/>
                <a:gd name="T88" fmla="*/ 31 w 90"/>
                <a:gd name="T89" fmla="*/ 0 h 76"/>
                <a:gd name="T90" fmla="*/ 43 w 90"/>
                <a:gd name="T91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76">
                  <a:moveTo>
                    <a:pt x="3" y="45"/>
                  </a:moveTo>
                  <a:lnTo>
                    <a:pt x="3" y="45"/>
                  </a:lnTo>
                  <a:lnTo>
                    <a:pt x="7" y="50"/>
                  </a:lnTo>
                  <a:lnTo>
                    <a:pt x="17" y="50"/>
                  </a:lnTo>
                  <a:lnTo>
                    <a:pt x="14" y="55"/>
                  </a:lnTo>
                  <a:lnTo>
                    <a:pt x="21" y="67"/>
                  </a:lnTo>
                  <a:lnTo>
                    <a:pt x="10" y="64"/>
                  </a:lnTo>
                  <a:lnTo>
                    <a:pt x="3" y="53"/>
                  </a:lnTo>
                  <a:lnTo>
                    <a:pt x="0" y="45"/>
                  </a:lnTo>
                  <a:lnTo>
                    <a:pt x="3" y="45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50" y="15"/>
                  </a:lnTo>
                  <a:lnTo>
                    <a:pt x="52" y="10"/>
                  </a:lnTo>
                  <a:lnTo>
                    <a:pt x="62" y="0"/>
                  </a:lnTo>
                  <a:lnTo>
                    <a:pt x="69" y="12"/>
                  </a:lnTo>
                  <a:lnTo>
                    <a:pt x="78" y="29"/>
                  </a:lnTo>
                  <a:lnTo>
                    <a:pt x="85" y="29"/>
                  </a:lnTo>
                  <a:lnTo>
                    <a:pt x="90" y="34"/>
                  </a:lnTo>
                  <a:lnTo>
                    <a:pt x="78" y="36"/>
                  </a:lnTo>
                  <a:lnTo>
                    <a:pt x="74" y="53"/>
                  </a:lnTo>
                  <a:lnTo>
                    <a:pt x="71" y="60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2" y="76"/>
                  </a:lnTo>
                  <a:lnTo>
                    <a:pt x="52" y="64"/>
                  </a:lnTo>
                  <a:lnTo>
                    <a:pt x="57" y="55"/>
                  </a:lnTo>
                  <a:lnTo>
                    <a:pt x="52" y="48"/>
                  </a:lnTo>
                  <a:lnTo>
                    <a:pt x="48" y="50"/>
                  </a:lnTo>
                  <a:lnTo>
                    <a:pt x="29" y="64"/>
                  </a:lnTo>
                  <a:lnTo>
                    <a:pt x="29" y="50"/>
                  </a:lnTo>
                  <a:lnTo>
                    <a:pt x="19" y="48"/>
                  </a:lnTo>
                  <a:lnTo>
                    <a:pt x="14" y="41"/>
                  </a:lnTo>
                  <a:lnTo>
                    <a:pt x="19" y="36"/>
                  </a:lnTo>
                  <a:lnTo>
                    <a:pt x="10" y="2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3" y="12"/>
                  </a:lnTo>
                  <a:lnTo>
                    <a:pt x="7" y="10"/>
                  </a:lnTo>
                  <a:lnTo>
                    <a:pt x="19" y="15"/>
                  </a:lnTo>
                  <a:lnTo>
                    <a:pt x="29" y="17"/>
                  </a:lnTo>
                  <a:lnTo>
                    <a:pt x="31" y="15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43" y="1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8" name="Freeform 225">
              <a:extLst>
                <a:ext uri="{FF2B5EF4-FFF2-40B4-BE49-F238E27FC236}">
                  <a16:creationId xmlns:a16="http://schemas.microsoft.com/office/drawing/2014/main" id="{D28A29A5-A8E8-4318-B29F-5964BF270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6091" y="2673372"/>
              <a:ext cx="90738" cy="93983"/>
            </a:xfrm>
            <a:custGeom>
              <a:avLst/>
              <a:gdLst>
                <a:gd name="connsiteX0" fmla="*/ 84498 w 120983"/>
                <a:gd name="connsiteY0" fmla="*/ 86354 h 125311"/>
                <a:gd name="connsiteX1" fmla="*/ 86354 w 120983"/>
                <a:gd name="connsiteY1" fmla="*/ 88952 h 125311"/>
                <a:gd name="connsiteX2" fmla="*/ 91533 w 120983"/>
                <a:gd name="connsiteY2" fmla="*/ 89988 h 125311"/>
                <a:gd name="connsiteX3" fmla="*/ 93714 w 120983"/>
                <a:gd name="connsiteY3" fmla="*/ 86354 h 125311"/>
                <a:gd name="connsiteX4" fmla="*/ 61899 w 120983"/>
                <a:gd name="connsiteY4" fmla="*/ 0 h 125311"/>
                <a:gd name="connsiteX5" fmla="*/ 70989 w 120983"/>
                <a:gd name="connsiteY5" fmla="*/ 15907 h 125311"/>
                <a:gd name="connsiteX6" fmla="*/ 82351 w 120983"/>
                <a:gd name="connsiteY6" fmla="*/ 22725 h 125311"/>
                <a:gd name="connsiteX7" fmla="*/ 77807 w 120983"/>
                <a:gd name="connsiteY7" fmla="*/ 38632 h 125311"/>
                <a:gd name="connsiteX8" fmla="*/ 98259 w 120983"/>
                <a:gd name="connsiteY8" fmla="*/ 49994 h 125311"/>
                <a:gd name="connsiteX9" fmla="*/ 86896 w 120983"/>
                <a:gd name="connsiteY9" fmla="*/ 65902 h 125311"/>
                <a:gd name="connsiteX10" fmla="*/ 98259 w 120983"/>
                <a:gd name="connsiteY10" fmla="*/ 81809 h 125311"/>
                <a:gd name="connsiteX11" fmla="*/ 120983 w 120983"/>
                <a:gd name="connsiteY11" fmla="*/ 86354 h 125311"/>
                <a:gd name="connsiteX12" fmla="*/ 120983 w 120983"/>
                <a:gd name="connsiteY12" fmla="*/ 118168 h 125311"/>
                <a:gd name="connsiteX13" fmla="*/ 109078 w 120983"/>
                <a:gd name="connsiteY13" fmla="*/ 118168 h 125311"/>
                <a:gd name="connsiteX14" fmla="*/ 109078 w 120983"/>
                <a:gd name="connsiteY14" fmla="*/ 125311 h 125311"/>
                <a:gd name="connsiteX15" fmla="*/ 90899 w 120983"/>
                <a:gd name="connsiteY15" fmla="*/ 125311 h 125311"/>
                <a:gd name="connsiteX16" fmla="*/ 74991 w 120983"/>
                <a:gd name="connsiteY16" fmla="*/ 104859 h 125311"/>
                <a:gd name="connsiteX17" fmla="*/ 81809 w 120983"/>
                <a:gd name="connsiteY17" fmla="*/ 93497 h 125311"/>
                <a:gd name="connsiteX18" fmla="*/ 65902 w 120983"/>
                <a:gd name="connsiteY18" fmla="*/ 93497 h 125311"/>
                <a:gd name="connsiteX19" fmla="*/ 54539 w 120983"/>
                <a:gd name="connsiteY19" fmla="*/ 82134 h 125311"/>
                <a:gd name="connsiteX20" fmla="*/ 43177 w 120983"/>
                <a:gd name="connsiteY20" fmla="*/ 82134 h 125311"/>
                <a:gd name="connsiteX21" fmla="*/ 31815 w 120983"/>
                <a:gd name="connsiteY21" fmla="*/ 66227 h 125311"/>
                <a:gd name="connsiteX22" fmla="*/ 0 w 120983"/>
                <a:gd name="connsiteY22" fmla="*/ 57137 h 125311"/>
                <a:gd name="connsiteX23" fmla="*/ 6818 w 120983"/>
                <a:gd name="connsiteY23" fmla="*/ 34413 h 125311"/>
                <a:gd name="connsiteX24" fmla="*/ 0 w 120983"/>
                <a:gd name="connsiteY24" fmla="*/ 18505 h 125311"/>
                <a:gd name="connsiteX25" fmla="*/ 13638 w 120983"/>
                <a:gd name="connsiteY25" fmla="*/ 15406 h 125311"/>
                <a:gd name="connsiteX26" fmla="*/ 11905 w 120983"/>
                <a:gd name="connsiteY26" fmla="*/ 11362 h 12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983" h="125311">
                  <a:moveTo>
                    <a:pt x="84498" y="86354"/>
                  </a:moveTo>
                  <a:lnTo>
                    <a:pt x="86354" y="88952"/>
                  </a:lnTo>
                  <a:lnTo>
                    <a:pt x="91533" y="89988"/>
                  </a:lnTo>
                  <a:lnTo>
                    <a:pt x="93714" y="86354"/>
                  </a:lnTo>
                  <a:close/>
                  <a:moveTo>
                    <a:pt x="61899" y="0"/>
                  </a:moveTo>
                  <a:lnTo>
                    <a:pt x="70989" y="15907"/>
                  </a:lnTo>
                  <a:lnTo>
                    <a:pt x="82351" y="22725"/>
                  </a:lnTo>
                  <a:lnTo>
                    <a:pt x="77807" y="38632"/>
                  </a:lnTo>
                  <a:lnTo>
                    <a:pt x="98259" y="49994"/>
                  </a:lnTo>
                  <a:lnTo>
                    <a:pt x="86896" y="65902"/>
                  </a:lnTo>
                  <a:lnTo>
                    <a:pt x="98259" y="81809"/>
                  </a:lnTo>
                  <a:lnTo>
                    <a:pt x="120983" y="86354"/>
                  </a:lnTo>
                  <a:lnTo>
                    <a:pt x="120983" y="118168"/>
                  </a:lnTo>
                  <a:lnTo>
                    <a:pt x="109078" y="118168"/>
                  </a:lnTo>
                  <a:lnTo>
                    <a:pt x="109078" y="125311"/>
                  </a:lnTo>
                  <a:lnTo>
                    <a:pt x="90899" y="125311"/>
                  </a:lnTo>
                  <a:lnTo>
                    <a:pt x="74991" y="104859"/>
                  </a:lnTo>
                  <a:lnTo>
                    <a:pt x="81809" y="93497"/>
                  </a:lnTo>
                  <a:lnTo>
                    <a:pt x="65902" y="93497"/>
                  </a:lnTo>
                  <a:lnTo>
                    <a:pt x="54539" y="82134"/>
                  </a:lnTo>
                  <a:lnTo>
                    <a:pt x="43177" y="82134"/>
                  </a:lnTo>
                  <a:lnTo>
                    <a:pt x="31815" y="66227"/>
                  </a:lnTo>
                  <a:lnTo>
                    <a:pt x="0" y="57137"/>
                  </a:lnTo>
                  <a:lnTo>
                    <a:pt x="6818" y="34413"/>
                  </a:lnTo>
                  <a:lnTo>
                    <a:pt x="0" y="18505"/>
                  </a:lnTo>
                  <a:lnTo>
                    <a:pt x="13638" y="15406"/>
                  </a:lnTo>
                  <a:lnTo>
                    <a:pt x="11905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9" name="Freeform 224">
              <a:extLst>
                <a:ext uri="{FF2B5EF4-FFF2-40B4-BE49-F238E27FC236}">
                  <a16:creationId xmlns:a16="http://schemas.microsoft.com/office/drawing/2014/main" id="{ED39537D-8D7E-46CE-A7F3-33C4A082F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891" y="2588074"/>
              <a:ext cx="186371" cy="100369"/>
            </a:xfrm>
            <a:custGeom>
              <a:avLst/>
              <a:gdLst>
                <a:gd name="connsiteX0" fmla="*/ 6818 w 248493"/>
                <a:gd name="connsiteY0" fmla="*/ 0 h 133825"/>
                <a:gd name="connsiteX1" fmla="*/ 38632 w 248493"/>
                <a:gd name="connsiteY1" fmla="*/ 9090 h 133825"/>
                <a:gd name="connsiteX2" fmla="*/ 90899 w 248493"/>
                <a:gd name="connsiteY2" fmla="*/ 15907 h 133825"/>
                <a:gd name="connsiteX3" fmla="*/ 140893 w 248493"/>
                <a:gd name="connsiteY3" fmla="*/ 43177 h 133825"/>
                <a:gd name="connsiteX4" fmla="*/ 145438 w 248493"/>
                <a:gd name="connsiteY4" fmla="*/ 52267 h 133825"/>
                <a:gd name="connsiteX5" fmla="*/ 165890 w 248493"/>
                <a:gd name="connsiteY5" fmla="*/ 43177 h 133825"/>
                <a:gd name="connsiteX6" fmla="*/ 204522 w 248493"/>
                <a:gd name="connsiteY6" fmla="*/ 52267 h 133825"/>
                <a:gd name="connsiteX7" fmla="*/ 215885 w 248493"/>
                <a:gd name="connsiteY7" fmla="*/ 74991 h 133825"/>
                <a:gd name="connsiteX8" fmla="*/ 236337 w 248493"/>
                <a:gd name="connsiteY8" fmla="*/ 84081 h 133825"/>
                <a:gd name="connsiteX9" fmla="*/ 226036 w 248493"/>
                <a:gd name="connsiteY9" fmla="*/ 90262 h 133825"/>
                <a:gd name="connsiteX10" fmla="*/ 237131 w 248493"/>
                <a:gd name="connsiteY10" fmla="*/ 95193 h 133825"/>
                <a:gd name="connsiteX11" fmla="*/ 231413 w 248493"/>
                <a:gd name="connsiteY11" fmla="*/ 98624 h 133825"/>
                <a:gd name="connsiteX12" fmla="*/ 247699 w 248493"/>
                <a:gd name="connsiteY12" fmla="*/ 118168 h 133825"/>
                <a:gd name="connsiteX13" fmla="*/ 243154 w 248493"/>
                <a:gd name="connsiteY13" fmla="*/ 122713 h 133825"/>
                <a:gd name="connsiteX14" fmla="*/ 242994 w 248493"/>
                <a:gd name="connsiteY14" fmla="*/ 122681 h 133825"/>
                <a:gd name="connsiteX15" fmla="*/ 248493 w 248493"/>
                <a:gd name="connsiteY15" fmla="*/ 129280 h 133825"/>
                <a:gd name="connsiteX16" fmla="*/ 243948 w 248493"/>
                <a:gd name="connsiteY16" fmla="*/ 133825 h 133825"/>
                <a:gd name="connsiteX17" fmla="*/ 221224 w 248493"/>
                <a:gd name="connsiteY17" fmla="*/ 129280 h 133825"/>
                <a:gd name="connsiteX18" fmla="*/ 193954 w 248493"/>
                <a:gd name="connsiteY18" fmla="*/ 117918 h 133825"/>
                <a:gd name="connsiteX19" fmla="*/ 184864 w 248493"/>
                <a:gd name="connsiteY19" fmla="*/ 129280 h 133825"/>
                <a:gd name="connsiteX20" fmla="*/ 134870 w 248493"/>
                <a:gd name="connsiteY20" fmla="*/ 133825 h 133825"/>
                <a:gd name="connsiteX21" fmla="*/ 98510 w 248493"/>
                <a:gd name="connsiteY21" fmla="*/ 113373 h 133825"/>
                <a:gd name="connsiteX22" fmla="*/ 59878 w 248493"/>
                <a:gd name="connsiteY22" fmla="*/ 113373 h 133825"/>
                <a:gd name="connsiteX23" fmla="*/ 63212 w 248493"/>
                <a:gd name="connsiteY23" fmla="*/ 102261 h 133825"/>
                <a:gd name="connsiteX24" fmla="*/ 59084 w 248493"/>
                <a:gd name="connsiteY24" fmla="*/ 102261 h 133825"/>
                <a:gd name="connsiteX25" fmla="*/ 64452 w 248493"/>
                <a:gd name="connsiteY25" fmla="*/ 84367 h 133825"/>
                <a:gd name="connsiteX26" fmla="*/ 55333 w 248493"/>
                <a:gd name="connsiteY26" fmla="*/ 58834 h 133825"/>
                <a:gd name="connsiteX27" fmla="*/ 39426 w 248493"/>
                <a:gd name="connsiteY27" fmla="*/ 36109 h 133825"/>
                <a:gd name="connsiteX28" fmla="*/ 16702 w 248493"/>
                <a:gd name="connsiteY28" fmla="*/ 31564 h 133825"/>
                <a:gd name="connsiteX29" fmla="*/ 794 w 248493"/>
                <a:gd name="connsiteY29" fmla="*/ 20202 h 133825"/>
                <a:gd name="connsiteX30" fmla="*/ 5944 w 248493"/>
                <a:gd name="connsiteY30" fmla="*/ 13336 h 133825"/>
                <a:gd name="connsiteX31" fmla="*/ 0 w 248493"/>
                <a:gd name="connsiteY31" fmla="*/ 9090 h 13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8493" h="133825">
                  <a:moveTo>
                    <a:pt x="6818" y="0"/>
                  </a:moveTo>
                  <a:lnTo>
                    <a:pt x="38632" y="9090"/>
                  </a:lnTo>
                  <a:lnTo>
                    <a:pt x="90899" y="15907"/>
                  </a:lnTo>
                  <a:lnTo>
                    <a:pt x="140893" y="43177"/>
                  </a:lnTo>
                  <a:lnTo>
                    <a:pt x="145438" y="52267"/>
                  </a:lnTo>
                  <a:lnTo>
                    <a:pt x="165890" y="43177"/>
                  </a:lnTo>
                  <a:lnTo>
                    <a:pt x="204522" y="52267"/>
                  </a:lnTo>
                  <a:lnTo>
                    <a:pt x="215885" y="74991"/>
                  </a:lnTo>
                  <a:lnTo>
                    <a:pt x="236337" y="84081"/>
                  </a:lnTo>
                  <a:lnTo>
                    <a:pt x="226036" y="90262"/>
                  </a:lnTo>
                  <a:lnTo>
                    <a:pt x="237131" y="95193"/>
                  </a:lnTo>
                  <a:lnTo>
                    <a:pt x="231413" y="98624"/>
                  </a:lnTo>
                  <a:lnTo>
                    <a:pt x="247699" y="118168"/>
                  </a:lnTo>
                  <a:lnTo>
                    <a:pt x="243154" y="122713"/>
                  </a:lnTo>
                  <a:lnTo>
                    <a:pt x="242994" y="122681"/>
                  </a:lnTo>
                  <a:lnTo>
                    <a:pt x="248493" y="129280"/>
                  </a:lnTo>
                  <a:lnTo>
                    <a:pt x="243948" y="133825"/>
                  </a:lnTo>
                  <a:lnTo>
                    <a:pt x="221224" y="129280"/>
                  </a:lnTo>
                  <a:lnTo>
                    <a:pt x="193954" y="117918"/>
                  </a:lnTo>
                  <a:lnTo>
                    <a:pt x="184864" y="129280"/>
                  </a:lnTo>
                  <a:lnTo>
                    <a:pt x="134870" y="133825"/>
                  </a:lnTo>
                  <a:lnTo>
                    <a:pt x="98510" y="113373"/>
                  </a:lnTo>
                  <a:lnTo>
                    <a:pt x="59878" y="113373"/>
                  </a:lnTo>
                  <a:lnTo>
                    <a:pt x="63212" y="102261"/>
                  </a:lnTo>
                  <a:lnTo>
                    <a:pt x="59084" y="102261"/>
                  </a:lnTo>
                  <a:lnTo>
                    <a:pt x="64452" y="84367"/>
                  </a:lnTo>
                  <a:lnTo>
                    <a:pt x="55333" y="58834"/>
                  </a:lnTo>
                  <a:lnTo>
                    <a:pt x="39426" y="36109"/>
                  </a:lnTo>
                  <a:lnTo>
                    <a:pt x="16702" y="31564"/>
                  </a:lnTo>
                  <a:lnTo>
                    <a:pt x="794" y="20202"/>
                  </a:lnTo>
                  <a:lnTo>
                    <a:pt x="5944" y="13336"/>
                  </a:lnTo>
                  <a:lnTo>
                    <a:pt x="0" y="909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0" name="Freeform 472">
              <a:extLst>
                <a:ext uri="{FF2B5EF4-FFF2-40B4-BE49-F238E27FC236}">
                  <a16:creationId xmlns:a16="http://schemas.microsoft.com/office/drawing/2014/main" id="{29D2BE42-C4D7-4020-90CC-E82B5741D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794" y="2620456"/>
              <a:ext cx="386889" cy="269694"/>
            </a:xfrm>
            <a:custGeom>
              <a:avLst/>
              <a:gdLst>
                <a:gd name="connsiteX0" fmla="*/ 40905 w 515850"/>
                <a:gd name="connsiteY0" fmla="*/ 31815 h 359593"/>
                <a:gd name="connsiteX1" fmla="*/ 15908 w 515850"/>
                <a:gd name="connsiteY1" fmla="*/ 40905 h 359593"/>
                <a:gd name="connsiteX2" fmla="*/ 15204 w 515850"/>
                <a:gd name="connsiteY2" fmla="*/ 44423 h 359593"/>
                <a:gd name="connsiteX3" fmla="*/ 15908 w 515850"/>
                <a:gd name="connsiteY3" fmla="*/ 43720 h 359593"/>
                <a:gd name="connsiteX4" fmla="*/ 42414 w 515850"/>
                <a:gd name="connsiteY4" fmla="*/ 35436 h 359593"/>
                <a:gd name="connsiteX5" fmla="*/ 224974 w 515850"/>
                <a:gd name="connsiteY5" fmla="*/ 0 h 359593"/>
                <a:gd name="connsiteX6" fmla="*/ 272696 w 515850"/>
                <a:gd name="connsiteY6" fmla="*/ 24997 h 359593"/>
                <a:gd name="connsiteX7" fmla="*/ 279514 w 515850"/>
                <a:gd name="connsiteY7" fmla="*/ 63629 h 359593"/>
                <a:gd name="connsiteX8" fmla="*/ 288604 w 515850"/>
                <a:gd name="connsiteY8" fmla="*/ 74992 h 359593"/>
                <a:gd name="connsiteX9" fmla="*/ 331780 w 515850"/>
                <a:gd name="connsiteY9" fmla="*/ 68174 h 359593"/>
                <a:gd name="connsiteX10" fmla="*/ 343143 w 515850"/>
                <a:gd name="connsiteY10" fmla="*/ 79537 h 359593"/>
                <a:gd name="connsiteX11" fmla="*/ 363595 w 515850"/>
                <a:gd name="connsiteY11" fmla="*/ 127258 h 359593"/>
                <a:gd name="connsiteX12" fmla="*/ 402227 w 515850"/>
                <a:gd name="connsiteY12" fmla="*/ 161346 h 359593"/>
                <a:gd name="connsiteX13" fmla="*/ 429496 w 515850"/>
                <a:gd name="connsiteY13" fmla="*/ 181798 h 359593"/>
                <a:gd name="connsiteX14" fmla="*/ 465856 w 515850"/>
                <a:gd name="connsiteY14" fmla="*/ 209067 h 359593"/>
                <a:gd name="connsiteX15" fmla="*/ 515850 w 515850"/>
                <a:gd name="connsiteY15" fmla="*/ 224975 h 359593"/>
                <a:gd name="connsiteX16" fmla="*/ 515850 w 515850"/>
                <a:gd name="connsiteY16" fmla="*/ 236880 h 359593"/>
                <a:gd name="connsiteX17" fmla="*/ 515850 w 515850"/>
                <a:gd name="connsiteY17" fmla="*/ 252244 h 359593"/>
                <a:gd name="connsiteX18" fmla="*/ 515850 w 515850"/>
                <a:gd name="connsiteY18" fmla="*/ 264149 h 359593"/>
                <a:gd name="connsiteX19" fmla="*/ 504488 w 515850"/>
                <a:gd name="connsiteY19" fmla="*/ 264149 h 359593"/>
                <a:gd name="connsiteX20" fmla="*/ 488581 w 515850"/>
                <a:gd name="connsiteY20" fmla="*/ 252787 h 359593"/>
                <a:gd name="connsiteX21" fmla="*/ 481763 w 515850"/>
                <a:gd name="connsiteY21" fmla="*/ 268694 h 359593"/>
                <a:gd name="connsiteX22" fmla="*/ 449949 w 515850"/>
                <a:gd name="connsiteY22" fmla="*/ 275512 h 359593"/>
                <a:gd name="connsiteX23" fmla="*/ 440859 w 515850"/>
                <a:gd name="connsiteY23" fmla="*/ 311871 h 359593"/>
                <a:gd name="connsiteX24" fmla="*/ 422679 w 515850"/>
                <a:gd name="connsiteY24" fmla="*/ 327779 h 359593"/>
                <a:gd name="connsiteX25" fmla="*/ 390865 w 515850"/>
                <a:gd name="connsiteY25" fmla="*/ 334596 h 359593"/>
                <a:gd name="connsiteX26" fmla="*/ 386320 w 515850"/>
                <a:gd name="connsiteY26" fmla="*/ 355048 h 359593"/>
                <a:gd name="connsiteX27" fmla="*/ 354505 w 515850"/>
                <a:gd name="connsiteY27" fmla="*/ 359593 h 359593"/>
                <a:gd name="connsiteX28" fmla="*/ 315873 w 515850"/>
                <a:gd name="connsiteY28" fmla="*/ 343686 h 359593"/>
                <a:gd name="connsiteX29" fmla="*/ 315873 w 515850"/>
                <a:gd name="connsiteY29" fmla="*/ 331781 h 359593"/>
                <a:gd name="connsiteX30" fmla="*/ 315873 w 515850"/>
                <a:gd name="connsiteY30" fmla="*/ 307326 h 359593"/>
                <a:gd name="connsiteX31" fmla="*/ 288604 w 515850"/>
                <a:gd name="connsiteY31" fmla="*/ 300509 h 359593"/>
                <a:gd name="connsiteX32" fmla="*/ 245427 w 515850"/>
                <a:gd name="connsiteY32" fmla="*/ 264149 h 359593"/>
                <a:gd name="connsiteX33" fmla="*/ 213612 w 515850"/>
                <a:gd name="connsiteY33" fmla="*/ 257332 h 359593"/>
                <a:gd name="connsiteX34" fmla="*/ 177253 w 515850"/>
                <a:gd name="connsiteY34" fmla="*/ 236880 h 359593"/>
                <a:gd name="connsiteX35" fmla="*/ 149983 w 515850"/>
                <a:gd name="connsiteY35" fmla="*/ 232335 h 359593"/>
                <a:gd name="connsiteX36" fmla="*/ 134076 w 515850"/>
                <a:gd name="connsiteY36" fmla="*/ 236880 h 359593"/>
                <a:gd name="connsiteX37" fmla="*/ 111351 w 515850"/>
                <a:gd name="connsiteY37" fmla="*/ 236880 h 359593"/>
                <a:gd name="connsiteX38" fmla="*/ 84082 w 515850"/>
                <a:gd name="connsiteY38" fmla="*/ 264149 h 359593"/>
                <a:gd name="connsiteX39" fmla="*/ 52267 w 515850"/>
                <a:gd name="connsiteY39" fmla="*/ 275512 h 359593"/>
                <a:gd name="connsiteX40" fmla="*/ 40905 w 515850"/>
                <a:gd name="connsiteY40" fmla="*/ 241425 h 359593"/>
                <a:gd name="connsiteX41" fmla="*/ 42095 w 515850"/>
                <a:gd name="connsiteY41" fmla="*/ 233091 h 359593"/>
                <a:gd name="connsiteX42" fmla="*/ 40905 w 515850"/>
                <a:gd name="connsiteY42" fmla="*/ 229520 h 359593"/>
                <a:gd name="connsiteX43" fmla="*/ 46152 w 515850"/>
                <a:gd name="connsiteY43" fmla="*/ 192787 h 359593"/>
                <a:gd name="connsiteX44" fmla="*/ 20452 w 515850"/>
                <a:gd name="connsiteY44" fmla="*/ 177795 h 359593"/>
                <a:gd name="connsiteX45" fmla="*/ 23971 w 515850"/>
                <a:gd name="connsiteY45" fmla="*/ 167943 h 359593"/>
                <a:gd name="connsiteX46" fmla="*/ 20452 w 515850"/>
                <a:gd name="connsiteY46" fmla="*/ 165890 h 359593"/>
                <a:gd name="connsiteX47" fmla="*/ 27911 w 515850"/>
                <a:gd name="connsiteY47" fmla="*/ 145005 h 359593"/>
                <a:gd name="connsiteX48" fmla="*/ 4545 w 515850"/>
                <a:gd name="connsiteY48" fmla="*/ 139163 h 359593"/>
                <a:gd name="connsiteX49" fmla="*/ 7996 w 515850"/>
                <a:gd name="connsiteY49" fmla="*/ 128121 h 359593"/>
                <a:gd name="connsiteX50" fmla="*/ 4545 w 515850"/>
                <a:gd name="connsiteY50" fmla="*/ 127258 h 359593"/>
                <a:gd name="connsiteX51" fmla="*/ 15908 w 515850"/>
                <a:gd name="connsiteY51" fmla="*/ 90899 h 359593"/>
                <a:gd name="connsiteX52" fmla="*/ 47722 w 515850"/>
                <a:gd name="connsiteY52" fmla="*/ 102261 h 359593"/>
                <a:gd name="connsiteX53" fmla="*/ 71537 w 515850"/>
                <a:gd name="connsiteY53" fmla="*/ 88653 h 359593"/>
                <a:gd name="connsiteX54" fmla="*/ 52267 w 515850"/>
                <a:gd name="connsiteY54" fmla="*/ 70989 h 359593"/>
                <a:gd name="connsiteX55" fmla="*/ 40905 w 515850"/>
                <a:gd name="connsiteY55" fmla="*/ 43720 h 359593"/>
                <a:gd name="connsiteX56" fmla="*/ 15908 w 515850"/>
                <a:gd name="connsiteY56" fmla="*/ 52810 h 359593"/>
                <a:gd name="connsiteX57" fmla="*/ 9090 w 515850"/>
                <a:gd name="connsiteY57" fmla="*/ 86897 h 359593"/>
                <a:gd name="connsiteX58" fmla="*/ 0 w 515850"/>
                <a:gd name="connsiteY58" fmla="*/ 59627 h 359593"/>
                <a:gd name="connsiteX59" fmla="*/ 2977 w 515850"/>
                <a:gd name="connsiteY59" fmla="*/ 56651 h 359593"/>
                <a:gd name="connsiteX60" fmla="*/ 0 w 515850"/>
                <a:gd name="connsiteY60" fmla="*/ 47722 h 359593"/>
                <a:gd name="connsiteX61" fmla="*/ 15908 w 515850"/>
                <a:gd name="connsiteY61" fmla="*/ 31815 h 359593"/>
                <a:gd name="connsiteX62" fmla="*/ 52267 w 515850"/>
                <a:gd name="connsiteY62" fmla="*/ 20452 h 359593"/>
                <a:gd name="connsiteX63" fmla="*/ 79537 w 515850"/>
                <a:gd name="connsiteY63" fmla="*/ 31815 h 359593"/>
                <a:gd name="connsiteX64" fmla="*/ 106806 w 515850"/>
                <a:gd name="connsiteY64" fmla="*/ 68174 h 359593"/>
                <a:gd name="connsiteX65" fmla="*/ 122713 w 515850"/>
                <a:gd name="connsiteY65" fmla="*/ 68174 h 359593"/>
                <a:gd name="connsiteX66" fmla="*/ 166467 w 515850"/>
                <a:gd name="connsiteY66" fmla="*/ 68174 h 359593"/>
                <a:gd name="connsiteX67" fmla="*/ 161345 w 515850"/>
                <a:gd name="connsiteY67" fmla="*/ 52810 h 359593"/>
                <a:gd name="connsiteX68" fmla="*/ 164747 w 515850"/>
                <a:gd name="connsiteY68" fmla="*/ 51109 h 359593"/>
                <a:gd name="connsiteX69" fmla="*/ 161345 w 515850"/>
                <a:gd name="connsiteY69" fmla="*/ 40905 h 359593"/>
                <a:gd name="connsiteX70" fmla="*/ 193160 w 515850"/>
                <a:gd name="connsiteY70" fmla="*/ 24997 h 35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15850" h="359593">
                  <a:moveTo>
                    <a:pt x="40905" y="31815"/>
                  </a:moveTo>
                  <a:lnTo>
                    <a:pt x="15908" y="40905"/>
                  </a:lnTo>
                  <a:lnTo>
                    <a:pt x="15204" y="44423"/>
                  </a:lnTo>
                  <a:lnTo>
                    <a:pt x="15908" y="43720"/>
                  </a:lnTo>
                  <a:lnTo>
                    <a:pt x="42414" y="35436"/>
                  </a:lnTo>
                  <a:close/>
                  <a:moveTo>
                    <a:pt x="224974" y="0"/>
                  </a:moveTo>
                  <a:lnTo>
                    <a:pt x="272696" y="24997"/>
                  </a:lnTo>
                  <a:lnTo>
                    <a:pt x="279514" y="63629"/>
                  </a:lnTo>
                  <a:lnTo>
                    <a:pt x="288604" y="74992"/>
                  </a:lnTo>
                  <a:lnTo>
                    <a:pt x="331780" y="68174"/>
                  </a:lnTo>
                  <a:lnTo>
                    <a:pt x="343143" y="79537"/>
                  </a:lnTo>
                  <a:lnTo>
                    <a:pt x="363595" y="127258"/>
                  </a:lnTo>
                  <a:lnTo>
                    <a:pt x="402227" y="161346"/>
                  </a:lnTo>
                  <a:lnTo>
                    <a:pt x="429496" y="181798"/>
                  </a:lnTo>
                  <a:lnTo>
                    <a:pt x="465856" y="209067"/>
                  </a:lnTo>
                  <a:lnTo>
                    <a:pt x="515850" y="224975"/>
                  </a:lnTo>
                  <a:lnTo>
                    <a:pt x="515850" y="236880"/>
                  </a:lnTo>
                  <a:lnTo>
                    <a:pt x="515850" y="252244"/>
                  </a:lnTo>
                  <a:lnTo>
                    <a:pt x="515850" y="264149"/>
                  </a:lnTo>
                  <a:lnTo>
                    <a:pt x="504488" y="264149"/>
                  </a:lnTo>
                  <a:lnTo>
                    <a:pt x="488581" y="252787"/>
                  </a:lnTo>
                  <a:lnTo>
                    <a:pt x="481763" y="268694"/>
                  </a:lnTo>
                  <a:lnTo>
                    <a:pt x="449949" y="275512"/>
                  </a:lnTo>
                  <a:lnTo>
                    <a:pt x="440859" y="311871"/>
                  </a:lnTo>
                  <a:lnTo>
                    <a:pt x="422679" y="327779"/>
                  </a:lnTo>
                  <a:lnTo>
                    <a:pt x="390865" y="334596"/>
                  </a:lnTo>
                  <a:lnTo>
                    <a:pt x="386320" y="355048"/>
                  </a:lnTo>
                  <a:lnTo>
                    <a:pt x="354505" y="359593"/>
                  </a:lnTo>
                  <a:lnTo>
                    <a:pt x="315873" y="343686"/>
                  </a:lnTo>
                  <a:lnTo>
                    <a:pt x="315873" y="331781"/>
                  </a:lnTo>
                  <a:lnTo>
                    <a:pt x="315873" y="307326"/>
                  </a:lnTo>
                  <a:lnTo>
                    <a:pt x="288604" y="300509"/>
                  </a:lnTo>
                  <a:lnTo>
                    <a:pt x="245427" y="264149"/>
                  </a:lnTo>
                  <a:lnTo>
                    <a:pt x="213612" y="257332"/>
                  </a:lnTo>
                  <a:lnTo>
                    <a:pt x="177253" y="236880"/>
                  </a:lnTo>
                  <a:lnTo>
                    <a:pt x="149983" y="232335"/>
                  </a:lnTo>
                  <a:lnTo>
                    <a:pt x="134076" y="236880"/>
                  </a:lnTo>
                  <a:lnTo>
                    <a:pt x="111351" y="236880"/>
                  </a:lnTo>
                  <a:lnTo>
                    <a:pt x="84082" y="264149"/>
                  </a:lnTo>
                  <a:lnTo>
                    <a:pt x="52267" y="275512"/>
                  </a:lnTo>
                  <a:lnTo>
                    <a:pt x="40905" y="241425"/>
                  </a:lnTo>
                  <a:lnTo>
                    <a:pt x="42095" y="233091"/>
                  </a:lnTo>
                  <a:lnTo>
                    <a:pt x="40905" y="229520"/>
                  </a:lnTo>
                  <a:lnTo>
                    <a:pt x="46152" y="192787"/>
                  </a:lnTo>
                  <a:lnTo>
                    <a:pt x="20452" y="177795"/>
                  </a:lnTo>
                  <a:lnTo>
                    <a:pt x="23971" y="167943"/>
                  </a:lnTo>
                  <a:lnTo>
                    <a:pt x="20452" y="165890"/>
                  </a:lnTo>
                  <a:lnTo>
                    <a:pt x="27911" y="145005"/>
                  </a:lnTo>
                  <a:lnTo>
                    <a:pt x="4545" y="139163"/>
                  </a:lnTo>
                  <a:lnTo>
                    <a:pt x="7996" y="128121"/>
                  </a:lnTo>
                  <a:lnTo>
                    <a:pt x="4545" y="127258"/>
                  </a:lnTo>
                  <a:lnTo>
                    <a:pt x="15908" y="90899"/>
                  </a:lnTo>
                  <a:lnTo>
                    <a:pt x="47722" y="102261"/>
                  </a:lnTo>
                  <a:lnTo>
                    <a:pt x="71537" y="88653"/>
                  </a:lnTo>
                  <a:lnTo>
                    <a:pt x="52267" y="70989"/>
                  </a:lnTo>
                  <a:lnTo>
                    <a:pt x="40905" y="43720"/>
                  </a:lnTo>
                  <a:lnTo>
                    <a:pt x="15908" y="52810"/>
                  </a:lnTo>
                  <a:lnTo>
                    <a:pt x="9090" y="86897"/>
                  </a:lnTo>
                  <a:lnTo>
                    <a:pt x="0" y="59627"/>
                  </a:lnTo>
                  <a:lnTo>
                    <a:pt x="2977" y="56651"/>
                  </a:lnTo>
                  <a:lnTo>
                    <a:pt x="0" y="47722"/>
                  </a:lnTo>
                  <a:lnTo>
                    <a:pt x="15908" y="31815"/>
                  </a:lnTo>
                  <a:lnTo>
                    <a:pt x="52267" y="20452"/>
                  </a:lnTo>
                  <a:lnTo>
                    <a:pt x="79537" y="31815"/>
                  </a:lnTo>
                  <a:lnTo>
                    <a:pt x="106806" y="68174"/>
                  </a:lnTo>
                  <a:lnTo>
                    <a:pt x="122713" y="68174"/>
                  </a:lnTo>
                  <a:lnTo>
                    <a:pt x="166467" y="68174"/>
                  </a:lnTo>
                  <a:lnTo>
                    <a:pt x="161345" y="52810"/>
                  </a:lnTo>
                  <a:lnTo>
                    <a:pt x="164747" y="51109"/>
                  </a:lnTo>
                  <a:lnTo>
                    <a:pt x="161345" y="40905"/>
                  </a:lnTo>
                  <a:lnTo>
                    <a:pt x="193160" y="2499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1" name="Freeform 471">
              <a:extLst>
                <a:ext uri="{FF2B5EF4-FFF2-40B4-BE49-F238E27FC236}">
                  <a16:creationId xmlns:a16="http://schemas.microsoft.com/office/drawing/2014/main" id="{48EC28FE-8113-4685-8573-6002D3101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359" y="2770357"/>
              <a:ext cx="402227" cy="314088"/>
            </a:xfrm>
            <a:custGeom>
              <a:avLst/>
              <a:gdLst>
                <a:gd name="connsiteX0" fmla="*/ 420069 w 536301"/>
                <a:gd name="connsiteY0" fmla="*/ 91466 h 418785"/>
                <a:gd name="connsiteX1" fmla="*/ 413588 w 536301"/>
                <a:gd name="connsiteY1" fmla="*/ 93171 h 418785"/>
                <a:gd name="connsiteX2" fmla="*/ 412499 w 536301"/>
                <a:gd name="connsiteY2" fmla="*/ 94571 h 418785"/>
                <a:gd name="connsiteX3" fmla="*/ 413588 w 536301"/>
                <a:gd name="connsiteY3" fmla="*/ 96095 h 418785"/>
                <a:gd name="connsiteX4" fmla="*/ 374956 w 536301"/>
                <a:gd name="connsiteY4" fmla="*/ 0 h 418785"/>
                <a:gd name="connsiteX5" fmla="*/ 397681 w 536301"/>
                <a:gd name="connsiteY5" fmla="*/ 11362 h 418785"/>
                <a:gd name="connsiteX6" fmla="*/ 392638 w 536301"/>
                <a:gd name="connsiteY6" fmla="*/ 23127 h 418785"/>
                <a:gd name="connsiteX7" fmla="*/ 397681 w 536301"/>
                <a:gd name="connsiteY7" fmla="*/ 25648 h 418785"/>
                <a:gd name="connsiteX8" fmla="*/ 396986 w 536301"/>
                <a:gd name="connsiteY8" fmla="*/ 27270 h 418785"/>
                <a:gd name="connsiteX9" fmla="*/ 402226 w 536301"/>
                <a:gd name="connsiteY9" fmla="*/ 27270 h 418785"/>
                <a:gd name="connsiteX10" fmla="*/ 402226 w 536301"/>
                <a:gd name="connsiteY10" fmla="*/ 41556 h 418785"/>
                <a:gd name="connsiteX11" fmla="*/ 402226 w 536301"/>
                <a:gd name="connsiteY11" fmla="*/ 65902 h 418785"/>
                <a:gd name="connsiteX12" fmla="*/ 413588 w 536301"/>
                <a:gd name="connsiteY12" fmla="*/ 81809 h 418785"/>
                <a:gd name="connsiteX13" fmla="*/ 429495 w 536301"/>
                <a:gd name="connsiteY13" fmla="*/ 70447 h 418785"/>
                <a:gd name="connsiteX14" fmla="*/ 445403 w 536301"/>
                <a:gd name="connsiteY14" fmla="*/ 65902 h 418785"/>
                <a:gd name="connsiteX15" fmla="*/ 465855 w 536301"/>
                <a:gd name="connsiteY15" fmla="*/ 49994 h 418785"/>
                <a:gd name="connsiteX16" fmla="*/ 493124 w 536301"/>
                <a:gd name="connsiteY16" fmla="*/ 49994 h 418785"/>
                <a:gd name="connsiteX17" fmla="*/ 531756 w 536301"/>
                <a:gd name="connsiteY17" fmla="*/ 49994 h 418785"/>
                <a:gd name="connsiteX18" fmla="*/ 536301 w 536301"/>
                <a:gd name="connsiteY18" fmla="*/ 65902 h 418785"/>
                <a:gd name="connsiteX19" fmla="*/ 532463 w 536301"/>
                <a:gd name="connsiteY19" fmla="*/ 66755 h 418785"/>
                <a:gd name="connsiteX20" fmla="*/ 536301 w 536301"/>
                <a:gd name="connsiteY20" fmla="*/ 80188 h 418785"/>
                <a:gd name="connsiteX21" fmla="*/ 515849 w 536301"/>
                <a:gd name="connsiteY21" fmla="*/ 84733 h 418785"/>
                <a:gd name="connsiteX22" fmla="*/ 499942 w 536301"/>
                <a:gd name="connsiteY22" fmla="*/ 91550 h 418785"/>
                <a:gd name="connsiteX23" fmla="*/ 456765 w 536301"/>
                <a:gd name="connsiteY23" fmla="*/ 96095 h 418785"/>
                <a:gd name="connsiteX24" fmla="*/ 413588 w 536301"/>
                <a:gd name="connsiteY24" fmla="*/ 107457 h 418785"/>
                <a:gd name="connsiteX25" fmla="*/ 400666 w 536301"/>
                <a:gd name="connsiteY25" fmla="*/ 124071 h 418785"/>
                <a:gd name="connsiteX26" fmla="*/ 402226 w 536301"/>
                <a:gd name="connsiteY26" fmla="*/ 129531 h 418785"/>
                <a:gd name="connsiteX27" fmla="*/ 406771 w 536301"/>
                <a:gd name="connsiteY27" fmla="*/ 152255 h 418785"/>
                <a:gd name="connsiteX28" fmla="*/ 404498 w 536301"/>
                <a:gd name="connsiteY28" fmla="*/ 155177 h 418785"/>
                <a:gd name="connsiteX29" fmla="*/ 406771 w 536301"/>
                <a:gd name="connsiteY29" fmla="*/ 166541 h 418785"/>
                <a:gd name="connsiteX30" fmla="*/ 390863 w 536301"/>
                <a:gd name="connsiteY30" fmla="*/ 186994 h 418785"/>
                <a:gd name="connsiteX31" fmla="*/ 390863 w 536301"/>
                <a:gd name="connsiteY31" fmla="*/ 188615 h 418785"/>
                <a:gd name="connsiteX32" fmla="*/ 390863 w 536301"/>
                <a:gd name="connsiteY32" fmla="*/ 202901 h 418785"/>
                <a:gd name="connsiteX33" fmla="*/ 381774 w 536301"/>
                <a:gd name="connsiteY33" fmla="*/ 218808 h 418785"/>
                <a:gd name="connsiteX34" fmla="*/ 350731 w 536301"/>
                <a:gd name="connsiteY34" fmla="*/ 215156 h 418785"/>
                <a:gd name="connsiteX35" fmla="*/ 359049 w 536301"/>
                <a:gd name="connsiteY35" fmla="*/ 231792 h 418785"/>
                <a:gd name="connsiteX36" fmla="*/ 353459 w 536301"/>
                <a:gd name="connsiteY36" fmla="*/ 234897 h 418785"/>
                <a:gd name="connsiteX37" fmla="*/ 359049 w 536301"/>
                <a:gd name="connsiteY37" fmla="*/ 246078 h 418785"/>
                <a:gd name="connsiteX38" fmla="*/ 338597 w 536301"/>
                <a:gd name="connsiteY38" fmla="*/ 257440 h 418785"/>
                <a:gd name="connsiteX39" fmla="*/ 322690 w 536301"/>
                <a:gd name="connsiteY39" fmla="*/ 284710 h 418785"/>
                <a:gd name="connsiteX40" fmla="*/ 322690 w 536301"/>
                <a:gd name="connsiteY40" fmla="*/ 297693 h 418785"/>
                <a:gd name="connsiteX41" fmla="*/ 322690 w 536301"/>
                <a:gd name="connsiteY41" fmla="*/ 311979 h 418785"/>
                <a:gd name="connsiteX42" fmla="*/ 304510 w 536301"/>
                <a:gd name="connsiteY42" fmla="*/ 321069 h 418785"/>
                <a:gd name="connsiteX43" fmla="*/ 295420 w 536301"/>
                <a:gd name="connsiteY43" fmla="*/ 316524 h 418785"/>
                <a:gd name="connsiteX44" fmla="*/ 268151 w 536301"/>
                <a:gd name="connsiteY44" fmla="*/ 321069 h 418785"/>
                <a:gd name="connsiteX45" fmla="*/ 263606 w 536301"/>
                <a:gd name="connsiteY45" fmla="*/ 339249 h 418785"/>
                <a:gd name="connsiteX46" fmla="*/ 236336 w 536301"/>
                <a:gd name="connsiteY46" fmla="*/ 339249 h 418785"/>
                <a:gd name="connsiteX47" fmla="*/ 213612 w 536301"/>
                <a:gd name="connsiteY47" fmla="*/ 359701 h 418785"/>
                <a:gd name="connsiteX48" fmla="*/ 213612 w 536301"/>
                <a:gd name="connsiteY48" fmla="*/ 384047 h 418785"/>
                <a:gd name="connsiteX49" fmla="*/ 213612 w 536301"/>
                <a:gd name="connsiteY49" fmla="*/ 398333 h 418785"/>
                <a:gd name="connsiteX50" fmla="*/ 165890 w 536301"/>
                <a:gd name="connsiteY50" fmla="*/ 414240 h 418785"/>
                <a:gd name="connsiteX51" fmla="*/ 138620 w 536301"/>
                <a:gd name="connsiteY51" fmla="*/ 407423 h 418785"/>
                <a:gd name="connsiteX52" fmla="*/ 127258 w 536301"/>
                <a:gd name="connsiteY52" fmla="*/ 418785 h 418785"/>
                <a:gd name="connsiteX53" fmla="*/ 111351 w 536301"/>
                <a:gd name="connsiteY53" fmla="*/ 414240 h 418785"/>
                <a:gd name="connsiteX54" fmla="*/ 74991 w 536301"/>
                <a:gd name="connsiteY54" fmla="*/ 418785 h 418785"/>
                <a:gd name="connsiteX55" fmla="*/ 9090 w 536301"/>
                <a:gd name="connsiteY55" fmla="*/ 398333 h 418785"/>
                <a:gd name="connsiteX56" fmla="*/ 18986 w 536301"/>
                <a:gd name="connsiteY56" fmla="*/ 387118 h 418785"/>
                <a:gd name="connsiteX57" fmla="*/ 9090 w 536301"/>
                <a:gd name="connsiteY57" fmla="*/ 384047 h 418785"/>
                <a:gd name="connsiteX58" fmla="*/ 43177 w 536301"/>
                <a:gd name="connsiteY58" fmla="*/ 345415 h 418785"/>
                <a:gd name="connsiteX59" fmla="*/ 43177 w 536301"/>
                <a:gd name="connsiteY59" fmla="*/ 332431 h 418785"/>
                <a:gd name="connsiteX60" fmla="*/ 15907 w 536301"/>
                <a:gd name="connsiteY60" fmla="*/ 327886 h 418785"/>
                <a:gd name="connsiteX61" fmla="*/ 9090 w 536301"/>
                <a:gd name="connsiteY61" fmla="*/ 296072 h 418785"/>
                <a:gd name="connsiteX62" fmla="*/ 0 w 536301"/>
                <a:gd name="connsiteY62" fmla="*/ 261985 h 418785"/>
                <a:gd name="connsiteX63" fmla="*/ 2837 w 536301"/>
                <a:gd name="connsiteY63" fmla="*/ 258337 h 418785"/>
                <a:gd name="connsiteX64" fmla="*/ 0 w 536301"/>
                <a:gd name="connsiteY64" fmla="*/ 247699 h 418785"/>
                <a:gd name="connsiteX65" fmla="*/ 8764 w 536301"/>
                <a:gd name="connsiteY65" fmla="*/ 236431 h 418785"/>
                <a:gd name="connsiteX66" fmla="*/ 0 w 536301"/>
                <a:gd name="connsiteY66" fmla="*/ 230170 h 418785"/>
                <a:gd name="connsiteX67" fmla="*/ 3390 w 536301"/>
                <a:gd name="connsiteY67" fmla="*/ 218306 h 418785"/>
                <a:gd name="connsiteX68" fmla="*/ 0 w 536301"/>
                <a:gd name="connsiteY68" fmla="*/ 215884 h 418785"/>
                <a:gd name="connsiteX69" fmla="*/ 9090 w 536301"/>
                <a:gd name="connsiteY69" fmla="*/ 184070 h 418785"/>
                <a:gd name="connsiteX70" fmla="*/ 20452 w 536301"/>
                <a:gd name="connsiteY70" fmla="*/ 129531 h 418785"/>
                <a:gd name="connsiteX71" fmla="*/ 59084 w 536301"/>
                <a:gd name="connsiteY71" fmla="*/ 145438 h 418785"/>
                <a:gd name="connsiteX72" fmla="*/ 90899 w 536301"/>
                <a:gd name="connsiteY72" fmla="*/ 140893 h 418785"/>
                <a:gd name="connsiteX73" fmla="*/ 95444 w 536301"/>
                <a:gd name="connsiteY73" fmla="*/ 120441 h 418785"/>
                <a:gd name="connsiteX74" fmla="*/ 127258 w 536301"/>
                <a:gd name="connsiteY74" fmla="*/ 113623 h 418785"/>
                <a:gd name="connsiteX75" fmla="*/ 145438 w 536301"/>
                <a:gd name="connsiteY75" fmla="*/ 97716 h 418785"/>
                <a:gd name="connsiteX76" fmla="*/ 154528 w 536301"/>
                <a:gd name="connsiteY76" fmla="*/ 65902 h 418785"/>
                <a:gd name="connsiteX77" fmla="*/ 186342 w 536301"/>
                <a:gd name="connsiteY77" fmla="*/ 54539 h 418785"/>
                <a:gd name="connsiteX78" fmla="*/ 193160 w 536301"/>
                <a:gd name="connsiteY78" fmla="*/ 38632 h 418785"/>
                <a:gd name="connsiteX79" fmla="*/ 209067 w 536301"/>
                <a:gd name="connsiteY79" fmla="*/ 49994 h 418785"/>
                <a:gd name="connsiteX80" fmla="*/ 220429 w 536301"/>
                <a:gd name="connsiteY80" fmla="*/ 49994 h 418785"/>
                <a:gd name="connsiteX81" fmla="*/ 240881 w 536301"/>
                <a:gd name="connsiteY81" fmla="*/ 49994 h 418785"/>
                <a:gd name="connsiteX82" fmla="*/ 268151 w 536301"/>
                <a:gd name="connsiteY82" fmla="*/ 61357 h 418785"/>
                <a:gd name="connsiteX83" fmla="*/ 279513 w 536301"/>
                <a:gd name="connsiteY83" fmla="*/ 70447 h 418785"/>
                <a:gd name="connsiteX84" fmla="*/ 304510 w 536301"/>
                <a:gd name="connsiteY84" fmla="*/ 54539 h 418785"/>
                <a:gd name="connsiteX85" fmla="*/ 315872 w 536301"/>
                <a:gd name="connsiteY85" fmla="*/ 61357 h 418785"/>
                <a:gd name="connsiteX86" fmla="*/ 331779 w 536301"/>
                <a:gd name="connsiteY86" fmla="*/ 43177 h 418785"/>
                <a:gd name="connsiteX87" fmla="*/ 354504 w 536301"/>
                <a:gd name="connsiteY87" fmla="*/ 43177 h 418785"/>
                <a:gd name="connsiteX88" fmla="*/ 354504 w 536301"/>
                <a:gd name="connsiteY88" fmla="*/ 38632 h 418785"/>
                <a:gd name="connsiteX89" fmla="*/ 359049 w 536301"/>
                <a:gd name="connsiteY89" fmla="*/ 18180 h 41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36301" h="418785">
                  <a:moveTo>
                    <a:pt x="420069" y="91466"/>
                  </a:moveTo>
                  <a:lnTo>
                    <a:pt x="413588" y="93171"/>
                  </a:lnTo>
                  <a:lnTo>
                    <a:pt x="412499" y="94571"/>
                  </a:lnTo>
                  <a:lnTo>
                    <a:pt x="413588" y="96095"/>
                  </a:lnTo>
                  <a:close/>
                  <a:moveTo>
                    <a:pt x="374956" y="0"/>
                  </a:moveTo>
                  <a:lnTo>
                    <a:pt x="397681" y="11362"/>
                  </a:lnTo>
                  <a:lnTo>
                    <a:pt x="392638" y="23127"/>
                  </a:lnTo>
                  <a:lnTo>
                    <a:pt x="397681" y="25648"/>
                  </a:lnTo>
                  <a:lnTo>
                    <a:pt x="396986" y="27270"/>
                  </a:lnTo>
                  <a:lnTo>
                    <a:pt x="402226" y="27270"/>
                  </a:lnTo>
                  <a:lnTo>
                    <a:pt x="402226" y="41556"/>
                  </a:lnTo>
                  <a:lnTo>
                    <a:pt x="402226" y="65902"/>
                  </a:lnTo>
                  <a:lnTo>
                    <a:pt x="413588" y="81809"/>
                  </a:lnTo>
                  <a:lnTo>
                    <a:pt x="429495" y="70447"/>
                  </a:lnTo>
                  <a:lnTo>
                    <a:pt x="445403" y="65902"/>
                  </a:lnTo>
                  <a:lnTo>
                    <a:pt x="465855" y="49994"/>
                  </a:lnTo>
                  <a:lnTo>
                    <a:pt x="493124" y="49994"/>
                  </a:lnTo>
                  <a:lnTo>
                    <a:pt x="531756" y="49994"/>
                  </a:lnTo>
                  <a:lnTo>
                    <a:pt x="536301" y="65902"/>
                  </a:lnTo>
                  <a:lnTo>
                    <a:pt x="532463" y="66755"/>
                  </a:lnTo>
                  <a:lnTo>
                    <a:pt x="536301" y="80188"/>
                  </a:lnTo>
                  <a:lnTo>
                    <a:pt x="515849" y="84733"/>
                  </a:lnTo>
                  <a:lnTo>
                    <a:pt x="499942" y="91550"/>
                  </a:lnTo>
                  <a:lnTo>
                    <a:pt x="456765" y="96095"/>
                  </a:lnTo>
                  <a:lnTo>
                    <a:pt x="413588" y="107457"/>
                  </a:lnTo>
                  <a:lnTo>
                    <a:pt x="400666" y="124071"/>
                  </a:lnTo>
                  <a:lnTo>
                    <a:pt x="402226" y="129531"/>
                  </a:lnTo>
                  <a:lnTo>
                    <a:pt x="406771" y="152255"/>
                  </a:lnTo>
                  <a:lnTo>
                    <a:pt x="404498" y="155177"/>
                  </a:lnTo>
                  <a:lnTo>
                    <a:pt x="406771" y="166541"/>
                  </a:lnTo>
                  <a:lnTo>
                    <a:pt x="390863" y="186994"/>
                  </a:lnTo>
                  <a:lnTo>
                    <a:pt x="390863" y="188615"/>
                  </a:lnTo>
                  <a:lnTo>
                    <a:pt x="390863" y="202901"/>
                  </a:lnTo>
                  <a:lnTo>
                    <a:pt x="381774" y="218808"/>
                  </a:lnTo>
                  <a:lnTo>
                    <a:pt x="350731" y="215156"/>
                  </a:lnTo>
                  <a:lnTo>
                    <a:pt x="359049" y="231792"/>
                  </a:lnTo>
                  <a:lnTo>
                    <a:pt x="353459" y="234897"/>
                  </a:lnTo>
                  <a:lnTo>
                    <a:pt x="359049" y="246078"/>
                  </a:lnTo>
                  <a:lnTo>
                    <a:pt x="338597" y="257440"/>
                  </a:lnTo>
                  <a:lnTo>
                    <a:pt x="322690" y="284710"/>
                  </a:lnTo>
                  <a:lnTo>
                    <a:pt x="322690" y="297693"/>
                  </a:lnTo>
                  <a:lnTo>
                    <a:pt x="322690" y="311979"/>
                  </a:lnTo>
                  <a:lnTo>
                    <a:pt x="304510" y="321069"/>
                  </a:lnTo>
                  <a:lnTo>
                    <a:pt x="295420" y="316524"/>
                  </a:lnTo>
                  <a:lnTo>
                    <a:pt x="268151" y="321069"/>
                  </a:lnTo>
                  <a:lnTo>
                    <a:pt x="263606" y="339249"/>
                  </a:lnTo>
                  <a:lnTo>
                    <a:pt x="236336" y="339249"/>
                  </a:lnTo>
                  <a:lnTo>
                    <a:pt x="213612" y="359701"/>
                  </a:lnTo>
                  <a:lnTo>
                    <a:pt x="213612" y="384047"/>
                  </a:lnTo>
                  <a:lnTo>
                    <a:pt x="213612" y="398333"/>
                  </a:lnTo>
                  <a:lnTo>
                    <a:pt x="165890" y="414240"/>
                  </a:lnTo>
                  <a:lnTo>
                    <a:pt x="138620" y="407423"/>
                  </a:lnTo>
                  <a:lnTo>
                    <a:pt x="127258" y="418785"/>
                  </a:lnTo>
                  <a:lnTo>
                    <a:pt x="111351" y="414240"/>
                  </a:lnTo>
                  <a:lnTo>
                    <a:pt x="74991" y="418785"/>
                  </a:lnTo>
                  <a:lnTo>
                    <a:pt x="9090" y="398333"/>
                  </a:lnTo>
                  <a:lnTo>
                    <a:pt x="18986" y="387118"/>
                  </a:lnTo>
                  <a:lnTo>
                    <a:pt x="9090" y="384047"/>
                  </a:lnTo>
                  <a:lnTo>
                    <a:pt x="43177" y="345415"/>
                  </a:lnTo>
                  <a:lnTo>
                    <a:pt x="43177" y="332431"/>
                  </a:lnTo>
                  <a:lnTo>
                    <a:pt x="15907" y="327886"/>
                  </a:lnTo>
                  <a:lnTo>
                    <a:pt x="9090" y="296072"/>
                  </a:lnTo>
                  <a:lnTo>
                    <a:pt x="0" y="261985"/>
                  </a:lnTo>
                  <a:lnTo>
                    <a:pt x="2837" y="258337"/>
                  </a:lnTo>
                  <a:lnTo>
                    <a:pt x="0" y="247699"/>
                  </a:lnTo>
                  <a:lnTo>
                    <a:pt x="8764" y="236431"/>
                  </a:lnTo>
                  <a:lnTo>
                    <a:pt x="0" y="230170"/>
                  </a:lnTo>
                  <a:lnTo>
                    <a:pt x="3390" y="218306"/>
                  </a:lnTo>
                  <a:lnTo>
                    <a:pt x="0" y="215884"/>
                  </a:lnTo>
                  <a:lnTo>
                    <a:pt x="9090" y="184070"/>
                  </a:lnTo>
                  <a:lnTo>
                    <a:pt x="20452" y="129531"/>
                  </a:lnTo>
                  <a:lnTo>
                    <a:pt x="59084" y="145438"/>
                  </a:lnTo>
                  <a:lnTo>
                    <a:pt x="90899" y="140893"/>
                  </a:lnTo>
                  <a:lnTo>
                    <a:pt x="95444" y="120441"/>
                  </a:lnTo>
                  <a:lnTo>
                    <a:pt x="127258" y="113623"/>
                  </a:lnTo>
                  <a:lnTo>
                    <a:pt x="145438" y="97716"/>
                  </a:lnTo>
                  <a:lnTo>
                    <a:pt x="154528" y="65902"/>
                  </a:lnTo>
                  <a:lnTo>
                    <a:pt x="186342" y="54539"/>
                  </a:lnTo>
                  <a:lnTo>
                    <a:pt x="193160" y="38632"/>
                  </a:lnTo>
                  <a:lnTo>
                    <a:pt x="209067" y="49994"/>
                  </a:lnTo>
                  <a:lnTo>
                    <a:pt x="220429" y="49994"/>
                  </a:lnTo>
                  <a:lnTo>
                    <a:pt x="240881" y="49994"/>
                  </a:lnTo>
                  <a:lnTo>
                    <a:pt x="268151" y="61357"/>
                  </a:lnTo>
                  <a:lnTo>
                    <a:pt x="279513" y="70447"/>
                  </a:lnTo>
                  <a:lnTo>
                    <a:pt x="304510" y="54539"/>
                  </a:lnTo>
                  <a:lnTo>
                    <a:pt x="315872" y="61357"/>
                  </a:lnTo>
                  <a:lnTo>
                    <a:pt x="331779" y="43177"/>
                  </a:lnTo>
                  <a:lnTo>
                    <a:pt x="354504" y="43177"/>
                  </a:lnTo>
                  <a:lnTo>
                    <a:pt x="354504" y="38632"/>
                  </a:lnTo>
                  <a:lnTo>
                    <a:pt x="359049" y="1818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2" name="Freeform 470">
              <a:extLst>
                <a:ext uri="{FF2B5EF4-FFF2-40B4-BE49-F238E27FC236}">
                  <a16:creationId xmlns:a16="http://schemas.microsoft.com/office/drawing/2014/main" id="{383F61EC-D1B5-42D6-9551-24CFCC884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543" y="2683517"/>
              <a:ext cx="209637" cy="160696"/>
            </a:xfrm>
            <a:custGeom>
              <a:avLst/>
              <a:gdLst>
                <a:gd name="connsiteX0" fmla="*/ 118169 w 279514"/>
                <a:gd name="connsiteY0" fmla="*/ 0 h 214263"/>
                <a:gd name="connsiteX1" fmla="*/ 115169 w 279514"/>
                <a:gd name="connsiteY1" fmla="*/ 15000 h 214263"/>
                <a:gd name="connsiteX2" fmla="*/ 118169 w 279514"/>
                <a:gd name="connsiteY2" fmla="*/ 14286 h 214263"/>
                <a:gd name="connsiteX3" fmla="*/ 115305 w 279514"/>
                <a:gd name="connsiteY3" fmla="*/ 28607 h 214263"/>
                <a:gd name="connsiteX4" fmla="*/ 118169 w 279514"/>
                <a:gd name="connsiteY4" fmla="*/ 38632 h 214263"/>
                <a:gd name="connsiteX5" fmla="*/ 134076 w 279514"/>
                <a:gd name="connsiteY5" fmla="*/ 34087 h 214263"/>
                <a:gd name="connsiteX6" fmla="*/ 118169 w 279514"/>
                <a:gd name="connsiteY6" fmla="*/ 49994 h 214263"/>
                <a:gd name="connsiteX7" fmla="*/ 117289 w 279514"/>
                <a:gd name="connsiteY7" fmla="*/ 49839 h 214263"/>
                <a:gd name="connsiteX8" fmla="*/ 118169 w 279514"/>
                <a:gd name="connsiteY8" fmla="*/ 52918 h 214263"/>
                <a:gd name="connsiteX9" fmla="*/ 134076 w 279514"/>
                <a:gd name="connsiteY9" fmla="*/ 48373 h 214263"/>
                <a:gd name="connsiteX10" fmla="*/ 118169 w 279514"/>
                <a:gd name="connsiteY10" fmla="*/ 64280 h 214263"/>
                <a:gd name="connsiteX11" fmla="*/ 79537 w 279514"/>
                <a:gd name="connsiteY11" fmla="*/ 57463 h 214263"/>
                <a:gd name="connsiteX12" fmla="*/ 77421 w 279514"/>
                <a:gd name="connsiteY12" fmla="*/ 70161 h 214263"/>
                <a:gd name="connsiteX13" fmla="*/ 113624 w 279514"/>
                <a:gd name="connsiteY13" fmla="*/ 65902 h 214263"/>
                <a:gd name="connsiteX14" fmla="*/ 161345 w 279514"/>
                <a:gd name="connsiteY14" fmla="*/ 81809 h 214263"/>
                <a:gd name="connsiteX15" fmla="*/ 231792 w 279514"/>
                <a:gd name="connsiteY15" fmla="*/ 77264 h 214263"/>
                <a:gd name="connsiteX16" fmla="*/ 240882 w 279514"/>
                <a:gd name="connsiteY16" fmla="*/ 118168 h 214263"/>
                <a:gd name="connsiteX17" fmla="*/ 252244 w 279514"/>
                <a:gd name="connsiteY17" fmla="*/ 113623 h 214263"/>
                <a:gd name="connsiteX18" fmla="*/ 272697 w 279514"/>
                <a:gd name="connsiteY18" fmla="*/ 124986 h 214263"/>
                <a:gd name="connsiteX19" fmla="*/ 272697 w 279514"/>
                <a:gd name="connsiteY19" fmla="*/ 139272 h 214263"/>
                <a:gd name="connsiteX20" fmla="*/ 272697 w 279514"/>
                <a:gd name="connsiteY20" fmla="*/ 140893 h 214263"/>
                <a:gd name="connsiteX21" fmla="*/ 279514 w 279514"/>
                <a:gd name="connsiteY21" fmla="*/ 168163 h 214263"/>
                <a:gd name="connsiteX22" fmla="*/ 275943 w 279514"/>
                <a:gd name="connsiteY22" fmla="*/ 168163 h 214263"/>
                <a:gd name="connsiteX23" fmla="*/ 279514 w 279514"/>
                <a:gd name="connsiteY23" fmla="*/ 182449 h 214263"/>
                <a:gd name="connsiteX24" fmla="*/ 240882 w 279514"/>
                <a:gd name="connsiteY24" fmla="*/ 182449 h 214263"/>
                <a:gd name="connsiteX25" fmla="*/ 213612 w 279514"/>
                <a:gd name="connsiteY25" fmla="*/ 175631 h 214263"/>
                <a:gd name="connsiteX26" fmla="*/ 193160 w 279514"/>
                <a:gd name="connsiteY26" fmla="*/ 198356 h 214263"/>
                <a:gd name="connsiteX27" fmla="*/ 177253 w 279514"/>
                <a:gd name="connsiteY27" fmla="*/ 202901 h 214263"/>
                <a:gd name="connsiteX28" fmla="*/ 161345 w 279514"/>
                <a:gd name="connsiteY28" fmla="*/ 214263 h 214263"/>
                <a:gd name="connsiteX29" fmla="*/ 149983 w 279514"/>
                <a:gd name="connsiteY29" fmla="*/ 198356 h 214263"/>
                <a:gd name="connsiteX30" fmla="*/ 149983 w 279514"/>
                <a:gd name="connsiteY30" fmla="*/ 184070 h 214263"/>
                <a:gd name="connsiteX31" fmla="*/ 149983 w 279514"/>
                <a:gd name="connsiteY31" fmla="*/ 159724 h 214263"/>
                <a:gd name="connsiteX32" fmla="*/ 138621 w 279514"/>
                <a:gd name="connsiteY32" fmla="*/ 159724 h 214263"/>
                <a:gd name="connsiteX33" fmla="*/ 144743 w 279514"/>
                <a:gd name="connsiteY33" fmla="*/ 145438 h 214263"/>
                <a:gd name="connsiteX34" fmla="*/ 138621 w 279514"/>
                <a:gd name="connsiteY34" fmla="*/ 145438 h 214263"/>
                <a:gd name="connsiteX35" fmla="*/ 140396 w 279514"/>
                <a:gd name="connsiteY35" fmla="*/ 141296 h 214263"/>
                <a:gd name="connsiteX36" fmla="*/ 122713 w 279514"/>
                <a:gd name="connsiteY36" fmla="*/ 132454 h 214263"/>
                <a:gd name="connsiteX37" fmla="*/ 106806 w 279514"/>
                <a:gd name="connsiteY37" fmla="*/ 150634 h 214263"/>
                <a:gd name="connsiteX38" fmla="*/ 102261 w 279514"/>
                <a:gd name="connsiteY38" fmla="*/ 166541 h 214263"/>
                <a:gd name="connsiteX39" fmla="*/ 102261 w 279514"/>
                <a:gd name="connsiteY39" fmla="*/ 171086 h 214263"/>
                <a:gd name="connsiteX40" fmla="*/ 79537 w 279514"/>
                <a:gd name="connsiteY40" fmla="*/ 171086 h 214263"/>
                <a:gd name="connsiteX41" fmla="*/ 63629 w 279514"/>
                <a:gd name="connsiteY41" fmla="*/ 193811 h 214263"/>
                <a:gd name="connsiteX42" fmla="*/ 52267 w 279514"/>
                <a:gd name="connsiteY42" fmla="*/ 186994 h 214263"/>
                <a:gd name="connsiteX43" fmla="*/ 27270 w 279514"/>
                <a:gd name="connsiteY43" fmla="*/ 202901 h 214263"/>
                <a:gd name="connsiteX44" fmla="*/ 15908 w 279514"/>
                <a:gd name="connsiteY44" fmla="*/ 193811 h 214263"/>
                <a:gd name="connsiteX45" fmla="*/ 20815 w 279514"/>
                <a:gd name="connsiteY45" fmla="*/ 183451 h 214263"/>
                <a:gd name="connsiteX46" fmla="*/ 15908 w 279514"/>
                <a:gd name="connsiteY46" fmla="*/ 179525 h 214263"/>
                <a:gd name="connsiteX47" fmla="*/ 35013 w 279514"/>
                <a:gd name="connsiteY47" fmla="*/ 139190 h 214263"/>
                <a:gd name="connsiteX48" fmla="*/ 31815 w 279514"/>
                <a:gd name="connsiteY48" fmla="*/ 112002 h 214263"/>
                <a:gd name="connsiteX49" fmla="*/ 0 w 279514"/>
                <a:gd name="connsiteY49" fmla="*/ 100640 h 214263"/>
                <a:gd name="connsiteX50" fmla="*/ 6623 w 279514"/>
                <a:gd name="connsiteY50" fmla="*/ 88719 h 214263"/>
                <a:gd name="connsiteX51" fmla="*/ 0 w 279514"/>
                <a:gd name="connsiteY51" fmla="*/ 86354 h 214263"/>
                <a:gd name="connsiteX52" fmla="*/ 11363 w 279514"/>
                <a:gd name="connsiteY52" fmla="*/ 65902 h 214263"/>
                <a:gd name="connsiteX53" fmla="*/ 43177 w 279514"/>
                <a:gd name="connsiteY53" fmla="*/ 70447 h 214263"/>
                <a:gd name="connsiteX54" fmla="*/ 59084 w 279514"/>
                <a:gd name="connsiteY54" fmla="*/ 43177 h 214263"/>
                <a:gd name="connsiteX55" fmla="*/ 70447 w 279514"/>
                <a:gd name="connsiteY55" fmla="*/ 11362 h 21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9514" h="214263">
                  <a:moveTo>
                    <a:pt x="118169" y="0"/>
                  </a:moveTo>
                  <a:lnTo>
                    <a:pt x="115169" y="15000"/>
                  </a:lnTo>
                  <a:lnTo>
                    <a:pt x="118169" y="14286"/>
                  </a:lnTo>
                  <a:lnTo>
                    <a:pt x="115305" y="28607"/>
                  </a:lnTo>
                  <a:lnTo>
                    <a:pt x="118169" y="38632"/>
                  </a:lnTo>
                  <a:lnTo>
                    <a:pt x="134076" y="34087"/>
                  </a:lnTo>
                  <a:lnTo>
                    <a:pt x="118169" y="49994"/>
                  </a:lnTo>
                  <a:lnTo>
                    <a:pt x="117289" y="49839"/>
                  </a:lnTo>
                  <a:lnTo>
                    <a:pt x="118169" y="52918"/>
                  </a:lnTo>
                  <a:lnTo>
                    <a:pt x="134076" y="48373"/>
                  </a:lnTo>
                  <a:lnTo>
                    <a:pt x="118169" y="64280"/>
                  </a:lnTo>
                  <a:lnTo>
                    <a:pt x="79537" y="57463"/>
                  </a:lnTo>
                  <a:lnTo>
                    <a:pt x="77421" y="70161"/>
                  </a:lnTo>
                  <a:lnTo>
                    <a:pt x="113624" y="65902"/>
                  </a:lnTo>
                  <a:lnTo>
                    <a:pt x="161345" y="81809"/>
                  </a:lnTo>
                  <a:lnTo>
                    <a:pt x="231792" y="77264"/>
                  </a:lnTo>
                  <a:lnTo>
                    <a:pt x="240882" y="118168"/>
                  </a:lnTo>
                  <a:lnTo>
                    <a:pt x="252244" y="113623"/>
                  </a:lnTo>
                  <a:lnTo>
                    <a:pt x="272697" y="124986"/>
                  </a:lnTo>
                  <a:lnTo>
                    <a:pt x="272697" y="139272"/>
                  </a:lnTo>
                  <a:lnTo>
                    <a:pt x="272697" y="140893"/>
                  </a:lnTo>
                  <a:lnTo>
                    <a:pt x="279514" y="168163"/>
                  </a:lnTo>
                  <a:lnTo>
                    <a:pt x="275943" y="168163"/>
                  </a:lnTo>
                  <a:lnTo>
                    <a:pt x="279514" y="182449"/>
                  </a:lnTo>
                  <a:lnTo>
                    <a:pt x="240882" y="182449"/>
                  </a:lnTo>
                  <a:lnTo>
                    <a:pt x="213612" y="175631"/>
                  </a:lnTo>
                  <a:lnTo>
                    <a:pt x="193160" y="198356"/>
                  </a:lnTo>
                  <a:lnTo>
                    <a:pt x="177253" y="202901"/>
                  </a:lnTo>
                  <a:lnTo>
                    <a:pt x="161345" y="214263"/>
                  </a:lnTo>
                  <a:lnTo>
                    <a:pt x="149983" y="198356"/>
                  </a:lnTo>
                  <a:lnTo>
                    <a:pt x="149983" y="184070"/>
                  </a:lnTo>
                  <a:lnTo>
                    <a:pt x="149983" y="159724"/>
                  </a:lnTo>
                  <a:lnTo>
                    <a:pt x="138621" y="159724"/>
                  </a:lnTo>
                  <a:lnTo>
                    <a:pt x="144743" y="145438"/>
                  </a:lnTo>
                  <a:lnTo>
                    <a:pt x="138621" y="145438"/>
                  </a:lnTo>
                  <a:lnTo>
                    <a:pt x="140396" y="141296"/>
                  </a:lnTo>
                  <a:lnTo>
                    <a:pt x="122713" y="132454"/>
                  </a:lnTo>
                  <a:lnTo>
                    <a:pt x="106806" y="150634"/>
                  </a:lnTo>
                  <a:lnTo>
                    <a:pt x="102261" y="166541"/>
                  </a:lnTo>
                  <a:lnTo>
                    <a:pt x="102261" y="171086"/>
                  </a:lnTo>
                  <a:lnTo>
                    <a:pt x="79537" y="171086"/>
                  </a:lnTo>
                  <a:lnTo>
                    <a:pt x="63629" y="193811"/>
                  </a:lnTo>
                  <a:lnTo>
                    <a:pt x="52267" y="186994"/>
                  </a:lnTo>
                  <a:lnTo>
                    <a:pt x="27270" y="202901"/>
                  </a:lnTo>
                  <a:lnTo>
                    <a:pt x="15908" y="193811"/>
                  </a:lnTo>
                  <a:lnTo>
                    <a:pt x="20815" y="183451"/>
                  </a:lnTo>
                  <a:lnTo>
                    <a:pt x="15908" y="179525"/>
                  </a:lnTo>
                  <a:lnTo>
                    <a:pt x="35013" y="139190"/>
                  </a:lnTo>
                  <a:lnTo>
                    <a:pt x="31815" y="112002"/>
                  </a:lnTo>
                  <a:lnTo>
                    <a:pt x="0" y="100640"/>
                  </a:lnTo>
                  <a:lnTo>
                    <a:pt x="6623" y="88719"/>
                  </a:lnTo>
                  <a:lnTo>
                    <a:pt x="0" y="86354"/>
                  </a:lnTo>
                  <a:lnTo>
                    <a:pt x="11363" y="65902"/>
                  </a:lnTo>
                  <a:lnTo>
                    <a:pt x="43177" y="70447"/>
                  </a:lnTo>
                  <a:lnTo>
                    <a:pt x="59084" y="43177"/>
                  </a:lnTo>
                  <a:lnTo>
                    <a:pt x="70447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3" name="Freeform 469">
              <a:extLst>
                <a:ext uri="{FF2B5EF4-FFF2-40B4-BE49-F238E27FC236}">
                  <a16:creationId xmlns:a16="http://schemas.microsoft.com/office/drawing/2014/main" id="{848850FC-5EB6-4D85-AD97-A198ADD04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2000" y="2596677"/>
              <a:ext cx="305406" cy="160696"/>
            </a:xfrm>
            <a:custGeom>
              <a:avLst/>
              <a:gdLst>
                <a:gd name="connsiteX0" fmla="*/ 177253 w 407206"/>
                <a:gd name="connsiteY0" fmla="*/ 0 h 214263"/>
                <a:gd name="connsiteX1" fmla="*/ 224974 w 407206"/>
                <a:gd name="connsiteY1" fmla="*/ 22725 h 214263"/>
                <a:gd name="connsiteX2" fmla="*/ 240882 w 407206"/>
                <a:gd name="connsiteY2" fmla="*/ 15907 h 214263"/>
                <a:gd name="connsiteX3" fmla="*/ 299966 w 407206"/>
                <a:gd name="connsiteY3" fmla="*/ 22725 h 214263"/>
                <a:gd name="connsiteX4" fmla="*/ 359050 w 407206"/>
                <a:gd name="connsiteY4" fmla="*/ 27270 h 214263"/>
                <a:gd name="connsiteX5" fmla="*/ 377230 w 407206"/>
                <a:gd name="connsiteY5" fmla="*/ 43177 h 214263"/>
                <a:gd name="connsiteX6" fmla="*/ 397682 w 407206"/>
                <a:gd name="connsiteY6" fmla="*/ 49994 h 214263"/>
                <a:gd name="connsiteX7" fmla="*/ 393137 w 407206"/>
                <a:gd name="connsiteY7" fmla="*/ 59084 h 214263"/>
                <a:gd name="connsiteX8" fmla="*/ 392500 w 407206"/>
                <a:gd name="connsiteY8" fmla="*/ 59378 h 214263"/>
                <a:gd name="connsiteX9" fmla="*/ 407206 w 407206"/>
                <a:gd name="connsiteY9" fmla="*/ 64280 h 214263"/>
                <a:gd name="connsiteX10" fmla="*/ 402661 w 407206"/>
                <a:gd name="connsiteY10" fmla="*/ 73370 h 214263"/>
                <a:gd name="connsiteX11" fmla="*/ 343577 w 407206"/>
                <a:gd name="connsiteY11" fmla="*/ 100640 h 214263"/>
                <a:gd name="connsiteX12" fmla="*/ 332215 w 407206"/>
                <a:gd name="connsiteY12" fmla="*/ 123364 h 214263"/>
                <a:gd name="connsiteX13" fmla="*/ 284493 w 407206"/>
                <a:gd name="connsiteY13" fmla="*/ 127909 h 214263"/>
                <a:gd name="connsiteX14" fmla="*/ 273130 w 407206"/>
                <a:gd name="connsiteY14" fmla="*/ 155179 h 214263"/>
                <a:gd name="connsiteX15" fmla="*/ 229953 w 407206"/>
                <a:gd name="connsiteY15" fmla="*/ 150634 h 214263"/>
                <a:gd name="connsiteX16" fmla="*/ 207229 w 407206"/>
                <a:gd name="connsiteY16" fmla="*/ 159724 h 214263"/>
                <a:gd name="connsiteX17" fmla="*/ 170869 w 407206"/>
                <a:gd name="connsiteY17" fmla="*/ 182449 h 214263"/>
                <a:gd name="connsiteX18" fmla="*/ 175414 w 407206"/>
                <a:gd name="connsiteY18" fmla="*/ 191538 h 214263"/>
                <a:gd name="connsiteX19" fmla="*/ 166324 w 407206"/>
                <a:gd name="connsiteY19" fmla="*/ 202901 h 214263"/>
                <a:gd name="connsiteX20" fmla="*/ 95878 w 407206"/>
                <a:gd name="connsiteY20" fmla="*/ 214263 h 214263"/>
                <a:gd name="connsiteX21" fmla="*/ 48156 w 407206"/>
                <a:gd name="connsiteY21" fmla="*/ 198356 h 214263"/>
                <a:gd name="connsiteX22" fmla="*/ 9524 w 407206"/>
                <a:gd name="connsiteY22" fmla="*/ 198356 h 214263"/>
                <a:gd name="connsiteX23" fmla="*/ 11905 w 407206"/>
                <a:gd name="connsiteY23" fmla="*/ 184070 h 214263"/>
                <a:gd name="connsiteX24" fmla="*/ 0 w 407206"/>
                <a:gd name="connsiteY24" fmla="*/ 184070 h 214263"/>
                <a:gd name="connsiteX25" fmla="*/ 4545 w 407206"/>
                <a:gd name="connsiteY25" fmla="*/ 156800 h 214263"/>
                <a:gd name="connsiteX26" fmla="*/ 43177 w 407206"/>
                <a:gd name="connsiteY26" fmla="*/ 168163 h 214263"/>
                <a:gd name="connsiteX27" fmla="*/ 59084 w 407206"/>
                <a:gd name="connsiteY27" fmla="*/ 152255 h 214263"/>
                <a:gd name="connsiteX28" fmla="*/ 86354 w 407206"/>
                <a:gd name="connsiteY28" fmla="*/ 156800 h 214263"/>
                <a:gd name="connsiteX29" fmla="*/ 127705 w 407206"/>
                <a:gd name="connsiteY29" fmla="*/ 129233 h 214263"/>
                <a:gd name="connsiteX30" fmla="*/ 100423 w 407206"/>
                <a:gd name="connsiteY30" fmla="*/ 112002 h 214263"/>
                <a:gd name="connsiteX31" fmla="*/ 73153 w 407206"/>
                <a:gd name="connsiteY31" fmla="*/ 123364 h 214263"/>
                <a:gd name="connsiteX32" fmla="*/ 48156 w 407206"/>
                <a:gd name="connsiteY32" fmla="*/ 107457 h 214263"/>
                <a:gd name="connsiteX33" fmla="*/ 52972 w 407206"/>
                <a:gd name="connsiteY33" fmla="*/ 102297 h 214263"/>
                <a:gd name="connsiteX34" fmla="*/ 38632 w 407206"/>
                <a:gd name="connsiteY34" fmla="*/ 93171 h 214263"/>
                <a:gd name="connsiteX35" fmla="*/ 66525 w 407206"/>
                <a:gd name="connsiteY35" fmla="*/ 63286 h 214263"/>
                <a:gd name="connsiteX36" fmla="*/ 68624 w 407206"/>
                <a:gd name="connsiteY36" fmla="*/ 58563 h 214263"/>
                <a:gd name="connsiteX37" fmla="*/ 54539 w 407206"/>
                <a:gd name="connsiteY37" fmla="*/ 54539 h 214263"/>
                <a:gd name="connsiteX38" fmla="*/ 63629 w 407206"/>
                <a:gd name="connsiteY38" fmla="*/ 34087 h 214263"/>
                <a:gd name="connsiteX39" fmla="*/ 86354 w 407206"/>
                <a:gd name="connsiteY39" fmla="*/ 27270 h 214263"/>
                <a:gd name="connsiteX40" fmla="*/ 149983 w 407206"/>
                <a:gd name="connsiteY40" fmla="*/ 43177 h 214263"/>
                <a:gd name="connsiteX41" fmla="*/ 156800 w 407206"/>
                <a:gd name="connsiteY41" fmla="*/ 11362 h 21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07206" h="214263">
                  <a:moveTo>
                    <a:pt x="177253" y="0"/>
                  </a:moveTo>
                  <a:lnTo>
                    <a:pt x="224974" y="22725"/>
                  </a:lnTo>
                  <a:lnTo>
                    <a:pt x="240882" y="15907"/>
                  </a:lnTo>
                  <a:lnTo>
                    <a:pt x="299966" y="22725"/>
                  </a:lnTo>
                  <a:lnTo>
                    <a:pt x="359050" y="27270"/>
                  </a:lnTo>
                  <a:lnTo>
                    <a:pt x="377230" y="43177"/>
                  </a:lnTo>
                  <a:lnTo>
                    <a:pt x="397682" y="49994"/>
                  </a:lnTo>
                  <a:lnTo>
                    <a:pt x="393137" y="59084"/>
                  </a:lnTo>
                  <a:lnTo>
                    <a:pt x="392500" y="59378"/>
                  </a:lnTo>
                  <a:lnTo>
                    <a:pt x="407206" y="64280"/>
                  </a:lnTo>
                  <a:lnTo>
                    <a:pt x="402661" y="73370"/>
                  </a:lnTo>
                  <a:lnTo>
                    <a:pt x="343577" y="100640"/>
                  </a:lnTo>
                  <a:lnTo>
                    <a:pt x="332215" y="123364"/>
                  </a:lnTo>
                  <a:lnTo>
                    <a:pt x="284493" y="127909"/>
                  </a:lnTo>
                  <a:lnTo>
                    <a:pt x="273130" y="155179"/>
                  </a:lnTo>
                  <a:lnTo>
                    <a:pt x="229953" y="150634"/>
                  </a:lnTo>
                  <a:lnTo>
                    <a:pt x="207229" y="159724"/>
                  </a:lnTo>
                  <a:lnTo>
                    <a:pt x="170869" y="182449"/>
                  </a:lnTo>
                  <a:lnTo>
                    <a:pt x="175414" y="191538"/>
                  </a:lnTo>
                  <a:lnTo>
                    <a:pt x="166324" y="202901"/>
                  </a:lnTo>
                  <a:lnTo>
                    <a:pt x="95878" y="214263"/>
                  </a:lnTo>
                  <a:lnTo>
                    <a:pt x="48156" y="198356"/>
                  </a:lnTo>
                  <a:lnTo>
                    <a:pt x="9524" y="198356"/>
                  </a:lnTo>
                  <a:lnTo>
                    <a:pt x="11905" y="184070"/>
                  </a:lnTo>
                  <a:lnTo>
                    <a:pt x="0" y="184070"/>
                  </a:lnTo>
                  <a:lnTo>
                    <a:pt x="4545" y="156800"/>
                  </a:lnTo>
                  <a:lnTo>
                    <a:pt x="43177" y="168163"/>
                  </a:lnTo>
                  <a:lnTo>
                    <a:pt x="59084" y="152255"/>
                  </a:lnTo>
                  <a:lnTo>
                    <a:pt x="86354" y="156800"/>
                  </a:lnTo>
                  <a:lnTo>
                    <a:pt x="127705" y="129233"/>
                  </a:lnTo>
                  <a:lnTo>
                    <a:pt x="100423" y="112002"/>
                  </a:lnTo>
                  <a:lnTo>
                    <a:pt x="73153" y="123364"/>
                  </a:lnTo>
                  <a:lnTo>
                    <a:pt x="48156" y="107457"/>
                  </a:lnTo>
                  <a:lnTo>
                    <a:pt x="52972" y="102297"/>
                  </a:lnTo>
                  <a:lnTo>
                    <a:pt x="38632" y="93171"/>
                  </a:lnTo>
                  <a:lnTo>
                    <a:pt x="66525" y="63286"/>
                  </a:lnTo>
                  <a:lnTo>
                    <a:pt x="68624" y="58563"/>
                  </a:lnTo>
                  <a:lnTo>
                    <a:pt x="54539" y="54539"/>
                  </a:lnTo>
                  <a:lnTo>
                    <a:pt x="63629" y="34087"/>
                  </a:lnTo>
                  <a:lnTo>
                    <a:pt x="86354" y="27270"/>
                  </a:lnTo>
                  <a:lnTo>
                    <a:pt x="149983" y="43177"/>
                  </a:lnTo>
                  <a:lnTo>
                    <a:pt x="156800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4" name="Freeform 468">
              <a:extLst>
                <a:ext uri="{FF2B5EF4-FFF2-40B4-BE49-F238E27FC236}">
                  <a16:creationId xmlns:a16="http://schemas.microsoft.com/office/drawing/2014/main" id="{85001BC5-5BE3-47BA-9A41-2F282FAD2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0452" y="2514950"/>
              <a:ext cx="479249" cy="310354"/>
            </a:xfrm>
            <a:custGeom>
              <a:avLst/>
              <a:gdLst>
                <a:gd name="connsiteX0" fmla="*/ 102695 w 638997"/>
                <a:gd name="connsiteY0" fmla="*/ 0 h 413806"/>
                <a:gd name="connsiteX1" fmla="*/ 107240 w 638997"/>
                <a:gd name="connsiteY1" fmla="*/ 4545 h 413806"/>
                <a:gd name="connsiteX2" fmla="*/ 166324 w 638997"/>
                <a:gd name="connsiteY2" fmla="*/ 36360 h 413806"/>
                <a:gd name="connsiteX3" fmla="*/ 198139 w 638997"/>
                <a:gd name="connsiteY3" fmla="*/ 59084 h 413806"/>
                <a:gd name="connsiteX4" fmla="*/ 229953 w 638997"/>
                <a:gd name="connsiteY4" fmla="*/ 106806 h 413806"/>
                <a:gd name="connsiteX5" fmla="*/ 273130 w 638997"/>
                <a:gd name="connsiteY5" fmla="*/ 95444 h 413806"/>
                <a:gd name="connsiteX6" fmla="*/ 339032 w 638997"/>
                <a:gd name="connsiteY6" fmla="*/ 90899 h 413806"/>
                <a:gd name="connsiteX7" fmla="*/ 382209 w 638997"/>
                <a:gd name="connsiteY7" fmla="*/ 127258 h 413806"/>
                <a:gd name="connsiteX8" fmla="*/ 382209 w 638997"/>
                <a:gd name="connsiteY8" fmla="*/ 177253 h 413806"/>
                <a:gd name="connsiteX9" fmla="*/ 398116 w 638997"/>
                <a:gd name="connsiteY9" fmla="*/ 177253 h 413806"/>
                <a:gd name="connsiteX10" fmla="*/ 402661 w 638997"/>
                <a:gd name="connsiteY10" fmla="*/ 220429 h 413806"/>
                <a:gd name="connsiteX11" fmla="*/ 450383 w 638997"/>
                <a:gd name="connsiteY11" fmla="*/ 220429 h 413806"/>
                <a:gd name="connsiteX12" fmla="*/ 461745 w 638997"/>
                <a:gd name="connsiteY12" fmla="*/ 247699 h 413806"/>
                <a:gd name="connsiteX13" fmla="*/ 466104 w 638997"/>
                <a:gd name="connsiteY13" fmla="*/ 247699 h 413806"/>
                <a:gd name="connsiteX14" fmla="*/ 484035 w 638997"/>
                <a:gd name="connsiteY14" fmla="*/ 213829 h 413806"/>
                <a:gd name="connsiteX15" fmla="*/ 527212 w 638997"/>
                <a:gd name="connsiteY15" fmla="*/ 182015 h 413806"/>
                <a:gd name="connsiteX16" fmla="*/ 536736 w 638997"/>
                <a:gd name="connsiteY16" fmla="*/ 177253 h 413806"/>
                <a:gd name="connsiteX17" fmla="*/ 536736 w 638997"/>
                <a:gd name="connsiteY17" fmla="*/ 177253 h 413806"/>
                <a:gd name="connsiteX18" fmla="*/ 544525 w 638997"/>
                <a:gd name="connsiteY18" fmla="*/ 173358 h 413806"/>
                <a:gd name="connsiteX19" fmla="*/ 549937 w 638997"/>
                <a:gd name="connsiteY19" fmla="*/ 170652 h 413806"/>
                <a:gd name="connsiteX20" fmla="*/ 549937 w 638997"/>
                <a:gd name="connsiteY20" fmla="*/ 170652 h 413806"/>
                <a:gd name="connsiteX21" fmla="*/ 559461 w 638997"/>
                <a:gd name="connsiteY21" fmla="*/ 165890 h 413806"/>
                <a:gd name="connsiteX22" fmla="*/ 568551 w 638997"/>
                <a:gd name="connsiteY22" fmla="*/ 170435 h 413806"/>
                <a:gd name="connsiteX23" fmla="*/ 543553 w 638997"/>
                <a:gd name="connsiteY23" fmla="*/ 204522 h 413806"/>
                <a:gd name="connsiteX24" fmla="*/ 564006 w 638997"/>
                <a:gd name="connsiteY24" fmla="*/ 220429 h 413806"/>
                <a:gd name="connsiteX25" fmla="*/ 595820 w 638997"/>
                <a:gd name="connsiteY25" fmla="*/ 209067 h 413806"/>
                <a:gd name="connsiteX26" fmla="*/ 638997 w 638997"/>
                <a:gd name="connsiteY26" fmla="*/ 236337 h 413806"/>
                <a:gd name="connsiteX27" fmla="*/ 591275 w 638997"/>
                <a:gd name="connsiteY27" fmla="*/ 268151 h 413806"/>
                <a:gd name="connsiteX28" fmla="*/ 589370 w 638997"/>
                <a:gd name="connsiteY28" fmla="*/ 267834 h 413806"/>
                <a:gd name="connsiteX29" fmla="*/ 581751 w 638997"/>
                <a:gd name="connsiteY29" fmla="*/ 272913 h 413806"/>
                <a:gd name="connsiteX30" fmla="*/ 554482 w 638997"/>
                <a:gd name="connsiteY30" fmla="*/ 268368 h 413806"/>
                <a:gd name="connsiteX31" fmla="*/ 538574 w 638997"/>
                <a:gd name="connsiteY31" fmla="*/ 272913 h 413806"/>
                <a:gd name="connsiteX32" fmla="*/ 534029 w 638997"/>
                <a:gd name="connsiteY32" fmla="*/ 257006 h 413806"/>
                <a:gd name="connsiteX33" fmla="*/ 538574 w 638997"/>
                <a:gd name="connsiteY33" fmla="*/ 234281 h 413806"/>
                <a:gd name="connsiteX34" fmla="*/ 499403 w 638997"/>
                <a:gd name="connsiteY34" fmla="*/ 243608 h 413806"/>
                <a:gd name="connsiteX35" fmla="*/ 489014 w 638997"/>
                <a:gd name="connsiteY35" fmla="*/ 272696 h 413806"/>
                <a:gd name="connsiteX36" fmla="*/ 473107 w 638997"/>
                <a:gd name="connsiteY36" fmla="*/ 299966 h 413806"/>
                <a:gd name="connsiteX37" fmla="*/ 466880 w 638997"/>
                <a:gd name="connsiteY37" fmla="*/ 299076 h 413806"/>
                <a:gd name="connsiteX38" fmla="*/ 463583 w 638997"/>
                <a:gd name="connsiteY38" fmla="*/ 304728 h 413806"/>
                <a:gd name="connsiteX39" fmla="*/ 438141 w 638997"/>
                <a:gd name="connsiteY39" fmla="*/ 301093 h 413806"/>
                <a:gd name="connsiteX40" fmla="*/ 429930 w 638997"/>
                <a:gd name="connsiteY40" fmla="*/ 315873 h 413806"/>
                <a:gd name="connsiteX41" fmla="*/ 457200 w 638997"/>
                <a:gd name="connsiteY41" fmla="*/ 327235 h 413806"/>
                <a:gd name="connsiteX42" fmla="*/ 466290 w 638997"/>
                <a:gd name="connsiteY42" fmla="*/ 365867 h 413806"/>
                <a:gd name="connsiteX43" fmla="*/ 445838 w 638997"/>
                <a:gd name="connsiteY43" fmla="*/ 409044 h 413806"/>
                <a:gd name="connsiteX44" fmla="*/ 439767 w 638997"/>
                <a:gd name="connsiteY44" fmla="*/ 406515 h 413806"/>
                <a:gd name="connsiteX45" fmla="*/ 436314 w 638997"/>
                <a:gd name="connsiteY45" fmla="*/ 413806 h 413806"/>
                <a:gd name="connsiteX46" fmla="*/ 409044 w 638997"/>
                <a:gd name="connsiteY46" fmla="*/ 402444 h 413806"/>
                <a:gd name="connsiteX47" fmla="*/ 388592 w 638997"/>
                <a:gd name="connsiteY47" fmla="*/ 402444 h 413806"/>
                <a:gd name="connsiteX48" fmla="*/ 388592 w 638997"/>
                <a:gd name="connsiteY48" fmla="*/ 375174 h 413806"/>
                <a:gd name="connsiteX49" fmla="*/ 338598 w 638997"/>
                <a:gd name="connsiteY49" fmla="*/ 359267 h 413806"/>
                <a:gd name="connsiteX50" fmla="*/ 302238 w 638997"/>
                <a:gd name="connsiteY50" fmla="*/ 331997 h 413806"/>
                <a:gd name="connsiteX51" fmla="*/ 274969 w 638997"/>
                <a:gd name="connsiteY51" fmla="*/ 311545 h 413806"/>
                <a:gd name="connsiteX52" fmla="*/ 236337 w 638997"/>
                <a:gd name="connsiteY52" fmla="*/ 277458 h 413806"/>
                <a:gd name="connsiteX53" fmla="*/ 215884 w 638997"/>
                <a:gd name="connsiteY53" fmla="*/ 229736 h 413806"/>
                <a:gd name="connsiteX54" fmla="*/ 204522 w 638997"/>
                <a:gd name="connsiteY54" fmla="*/ 218374 h 413806"/>
                <a:gd name="connsiteX55" fmla="*/ 161345 w 638997"/>
                <a:gd name="connsiteY55" fmla="*/ 225191 h 413806"/>
                <a:gd name="connsiteX56" fmla="*/ 152255 w 638997"/>
                <a:gd name="connsiteY56" fmla="*/ 213829 h 413806"/>
                <a:gd name="connsiteX57" fmla="*/ 145438 w 638997"/>
                <a:gd name="connsiteY57" fmla="*/ 175197 h 413806"/>
                <a:gd name="connsiteX58" fmla="*/ 99794 w 638997"/>
                <a:gd name="connsiteY58" fmla="*/ 151288 h 413806"/>
                <a:gd name="connsiteX59" fmla="*/ 75426 w 638997"/>
                <a:gd name="connsiteY59" fmla="*/ 170435 h 413806"/>
                <a:gd name="connsiteX60" fmla="*/ 59298 w 638997"/>
                <a:gd name="connsiteY60" fmla="*/ 178499 h 413806"/>
                <a:gd name="connsiteX61" fmla="*/ 43611 w 638997"/>
                <a:gd name="connsiteY61" fmla="*/ 186342 h 413806"/>
                <a:gd name="connsiteX62" fmla="*/ 52701 w 638997"/>
                <a:gd name="connsiteY62" fmla="*/ 213612 h 413806"/>
                <a:gd name="connsiteX63" fmla="*/ 41590 w 638997"/>
                <a:gd name="connsiteY63" fmla="*/ 213612 h 413806"/>
                <a:gd name="connsiteX64" fmla="*/ 43177 w 638997"/>
                <a:gd name="connsiteY64" fmla="*/ 218374 h 413806"/>
                <a:gd name="connsiteX65" fmla="*/ 0 w 638997"/>
                <a:gd name="connsiteY65" fmla="*/ 218374 h 413806"/>
                <a:gd name="connsiteX66" fmla="*/ 0 w 638997"/>
                <a:gd name="connsiteY66" fmla="*/ 29759 h 413806"/>
                <a:gd name="connsiteX67" fmla="*/ 9524 w 638997"/>
                <a:gd name="connsiteY67" fmla="*/ 27204 h 413806"/>
                <a:gd name="connsiteX68" fmla="*/ 9524 w 638997"/>
                <a:gd name="connsiteY68" fmla="*/ 24997 h 4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38997" h="413806">
                  <a:moveTo>
                    <a:pt x="102695" y="0"/>
                  </a:moveTo>
                  <a:lnTo>
                    <a:pt x="107240" y="4545"/>
                  </a:lnTo>
                  <a:lnTo>
                    <a:pt x="166324" y="36360"/>
                  </a:lnTo>
                  <a:lnTo>
                    <a:pt x="198139" y="59084"/>
                  </a:lnTo>
                  <a:lnTo>
                    <a:pt x="229953" y="106806"/>
                  </a:lnTo>
                  <a:lnTo>
                    <a:pt x="273130" y="95444"/>
                  </a:lnTo>
                  <a:lnTo>
                    <a:pt x="339032" y="90899"/>
                  </a:lnTo>
                  <a:lnTo>
                    <a:pt x="382209" y="127258"/>
                  </a:lnTo>
                  <a:lnTo>
                    <a:pt x="382209" y="177253"/>
                  </a:lnTo>
                  <a:lnTo>
                    <a:pt x="398116" y="177253"/>
                  </a:lnTo>
                  <a:lnTo>
                    <a:pt x="402661" y="220429"/>
                  </a:lnTo>
                  <a:lnTo>
                    <a:pt x="450383" y="220429"/>
                  </a:lnTo>
                  <a:lnTo>
                    <a:pt x="461745" y="247699"/>
                  </a:lnTo>
                  <a:lnTo>
                    <a:pt x="466104" y="247699"/>
                  </a:lnTo>
                  <a:lnTo>
                    <a:pt x="484035" y="213829"/>
                  </a:lnTo>
                  <a:lnTo>
                    <a:pt x="527212" y="182015"/>
                  </a:lnTo>
                  <a:lnTo>
                    <a:pt x="536736" y="177253"/>
                  </a:lnTo>
                  <a:lnTo>
                    <a:pt x="536736" y="177253"/>
                  </a:lnTo>
                  <a:lnTo>
                    <a:pt x="544525" y="173358"/>
                  </a:lnTo>
                  <a:lnTo>
                    <a:pt x="549937" y="170652"/>
                  </a:lnTo>
                  <a:lnTo>
                    <a:pt x="549937" y="170652"/>
                  </a:lnTo>
                  <a:lnTo>
                    <a:pt x="559461" y="165890"/>
                  </a:lnTo>
                  <a:lnTo>
                    <a:pt x="568551" y="170435"/>
                  </a:lnTo>
                  <a:lnTo>
                    <a:pt x="543553" y="204522"/>
                  </a:lnTo>
                  <a:lnTo>
                    <a:pt x="564006" y="220429"/>
                  </a:lnTo>
                  <a:lnTo>
                    <a:pt x="595820" y="209067"/>
                  </a:lnTo>
                  <a:lnTo>
                    <a:pt x="638997" y="236337"/>
                  </a:lnTo>
                  <a:lnTo>
                    <a:pt x="591275" y="268151"/>
                  </a:lnTo>
                  <a:lnTo>
                    <a:pt x="589370" y="267834"/>
                  </a:lnTo>
                  <a:lnTo>
                    <a:pt x="581751" y="272913"/>
                  </a:lnTo>
                  <a:lnTo>
                    <a:pt x="554482" y="268368"/>
                  </a:lnTo>
                  <a:lnTo>
                    <a:pt x="538574" y="272913"/>
                  </a:lnTo>
                  <a:lnTo>
                    <a:pt x="534029" y="257006"/>
                  </a:lnTo>
                  <a:lnTo>
                    <a:pt x="538574" y="234281"/>
                  </a:lnTo>
                  <a:lnTo>
                    <a:pt x="499403" y="243608"/>
                  </a:lnTo>
                  <a:lnTo>
                    <a:pt x="489014" y="272696"/>
                  </a:lnTo>
                  <a:lnTo>
                    <a:pt x="473107" y="299966"/>
                  </a:lnTo>
                  <a:lnTo>
                    <a:pt x="466880" y="299076"/>
                  </a:lnTo>
                  <a:lnTo>
                    <a:pt x="463583" y="304728"/>
                  </a:lnTo>
                  <a:lnTo>
                    <a:pt x="438141" y="301093"/>
                  </a:lnTo>
                  <a:lnTo>
                    <a:pt x="429930" y="315873"/>
                  </a:lnTo>
                  <a:lnTo>
                    <a:pt x="457200" y="327235"/>
                  </a:lnTo>
                  <a:lnTo>
                    <a:pt x="466290" y="365867"/>
                  </a:lnTo>
                  <a:lnTo>
                    <a:pt x="445838" y="409044"/>
                  </a:lnTo>
                  <a:lnTo>
                    <a:pt x="439767" y="406515"/>
                  </a:lnTo>
                  <a:lnTo>
                    <a:pt x="436314" y="413806"/>
                  </a:lnTo>
                  <a:lnTo>
                    <a:pt x="409044" y="402444"/>
                  </a:lnTo>
                  <a:lnTo>
                    <a:pt x="388592" y="402444"/>
                  </a:lnTo>
                  <a:lnTo>
                    <a:pt x="388592" y="375174"/>
                  </a:lnTo>
                  <a:lnTo>
                    <a:pt x="338598" y="359267"/>
                  </a:lnTo>
                  <a:lnTo>
                    <a:pt x="302238" y="331997"/>
                  </a:lnTo>
                  <a:lnTo>
                    <a:pt x="274969" y="311545"/>
                  </a:lnTo>
                  <a:lnTo>
                    <a:pt x="236337" y="277458"/>
                  </a:lnTo>
                  <a:lnTo>
                    <a:pt x="215884" y="229736"/>
                  </a:lnTo>
                  <a:lnTo>
                    <a:pt x="204522" y="218374"/>
                  </a:lnTo>
                  <a:lnTo>
                    <a:pt x="161345" y="225191"/>
                  </a:lnTo>
                  <a:lnTo>
                    <a:pt x="152255" y="213829"/>
                  </a:lnTo>
                  <a:lnTo>
                    <a:pt x="145438" y="175197"/>
                  </a:lnTo>
                  <a:lnTo>
                    <a:pt x="99794" y="151288"/>
                  </a:lnTo>
                  <a:lnTo>
                    <a:pt x="75426" y="170435"/>
                  </a:lnTo>
                  <a:lnTo>
                    <a:pt x="59298" y="178499"/>
                  </a:lnTo>
                  <a:lnTo>
                    <a:pt x="43611" y="186342"/>
                  </a:lnTo>
                  <a:lnTo>
                    <a:pt x="52701" y="213612"/>
                  </a:lnTo>
                  <a:lnTo>
                    <a:pt x="41590" y="213612"/>
                  </a:lnTo>
                  <a:lnTo>
                    <a:pt x="43177" y="218374"/>
                  </a:lnTo>
                  <a:lnTo>
                    <a:pt x="0" y="218374"/>
                  </a:lnTo>
                  <a:lnTo>
                    <a:pt x="0" y="29759"/>
                  </a:lnTo>
                  <a:lnTo>
                    <a:pt x="9524" y="27204"/>
                  </a:lnTo>
                  <a:lnTo>
                    <a:pt x="9524" y="2499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5" name="Freeform 467">
              <a:extLst>
                <a:ext uri="{FF2B5EF4-FFF2-40B4-BE49-F238E27FC236}">
                  <a16:creationId xmlns:a16="http://schemas.microsoft.com/office/drawing/2014/main" id="{887D8BA6-D38C-46F5-8214-36E22908F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4327" y="2085375"/>
              <a:ext cx="1137210" cy="620706"/>
            </a:xfrm>
            <a:custGeom>
              <a:avLst/>
              <a:gdLst>
                <a:gd name="connsiteX0" fmla="*/ 831722 w 1516276"/>
                <a:gd name="connsiteY0" fmla="*/ 0 h 827611"/>
                <a:gd name="connsiteX1" fmla="*/ 897623 w 1516276"/>
                <a:gd name="connsiteY1" fmla="*/ 15907 h 827611"/>
                <a:gd name="connsiteX2" fmla="*/ 898607 w 1516276"/>
                <a:gd name="connsiteY2" fmla="*/ 22795 h 827611"/>
                <a:gd name="connsiteX3" fmla="*/ 909528 w 1516276"/>
                <a:gd name="connsiteY3" fmla="*/ 25431 h 827611"/>
                <a:gd name="connsiteX4" fmla="*/ 916672 w 1516276"/>
                <a:gd name="connsiteY4" fmla="*/ 75436 h 827611"/>
                <a:gd name="connsiteX5" fmla="*/ 945345 w 1516276"/>
                <a:gd name="connsiteY5" fmla="*/ 63629 h 827611"/>
                <a:gd name="connsiteX6" fmla="*/ 993067 w 1516276"/>
                <a:gd name="connsiteY6" fmla="*/ 90899 h 827611"/>
                <a:gd name="connsiteX7" fmla="*/ 992653 w 1516276"/>
                <a:gd name="connsiteY7" fmla="*/ 93383 h 827611"/>
                <a:gd name="connsiteX8" fmla="*/ 1004972 w 1516276"/>
                <a:gd name="connsiteY8" fmla="*/ 100423 h 827611"/>
                <a:gd name="connsiteX9" fmla="*/ 1002014 w 1516276"/>
                <a:gd name="connsiteY9" fmla="*/ 118168 h 827611"/>
                <a:gd name="connsiteX10" fmla="*/ 1024881 w 1516276"/>
                <a:gd name="connsiteY10" fmla="*/ 118168 h 827611"/>
                <a:gd name="connsiteX11" fmla="*/ 1118052 w 1516276"/>
                <a:gd name="connsiteY11" fmla="*/ 59084 h 827611"/>
                <a:gd name="connsiteX12" fmla="*/ 1099873 w 1516276"/>
                <a:gd name="connsiteY12" fmla="*/ 79536 h 827611"/>
                <a:gd name="connsiteX13" fmla="*/ 1104860 w 1516276"/>
                <a:gd name="connsiteY13" fmla="*/ 84523 h 827611"/>
                <a:gd name="connsiteX14" fmla="*/ 1129957 w 1516276"/>
                <a:gd name="connsiteY14" fmla="*/ 68608 h 827611"/>
                <a:gd name="connsiteX15" fmla="*/ 1111777 w 1516276"/>
                <a:gd name="connsiteY15" fmla="*/ 89060 h 827611"/>
                <a:gd name="connsiteX16" fmla="*/ 1161772 w 1516276"/>
                <a:gd name="connsiteY16" fmla="*/ 139055 h 827611"/>
                <a:gd name="connsiteX17" fmla="*/ 1233337 w 1516276"/>
                <a:gd name="connsiteY17" fmla="*/ 274006 h 827611"/>
                <a:gd name="connsiteX18" fmla="*/ 1252127 w 1516276"/>
                <a:gd name="connsiteY18" fmla="*/ 247699 h 827611"/>
                <a:gd name="connsiteX19" fmla="*/ 1304394 w 1516276"/>
                <a:gd name="connsiteY19" fmla="*/ 279513 h 827611"/>
                <a:gd name="connsiteX20" fmla="*/ 1354388 w 1516276"/>
                <a:gd name="connsiteY20" fmla="*/ 263606 h 827611"/>
                <a:gd name="connsiteX21" fmla="*/ 1374841 w 1516276"/>
                <a:gd name="connsiteY21" fmla="*/ 272696 h 827611"/>
                <a:gd name="connsiteX22" fmla="*/ 1376974 w 1516276"/>
                <a:gd name="connsiteY22" fmla="*/ 277877 h 827611"/>
                <a:gd name="connsiteX23" fmla="*/ 1386746 w 1516276"/>
                <a:gd name="connsiteY23" fmla="*/ 282220 h 827611"/>
                <a:gd name="connsiteX24" fmla="*/ 1400385 w 1516276"/>
                <a:gd name="connsiteY24" fmla="*/ 315343 h 827611"/>
                <a:gd name="connsiteX25" fmla="*/ 1418017 w 1516276"/>
                <a:gd name="connsiteY25" fmla="*/ 322690 h 827611"/>
                <a:gd name="connsiteX26" fmla="*/ 1423269 w 1516276"/>
                <a:gd name="connsiteY26" fmla="*/ 329442 h 827611"/>
                <a:gd name="connsiteX27" fmla="*/ 1429922 w 1516276"/>
                <a:gd name="connsiteY27" fmla="*/ 332214 h 827611"/>
                <a:gd name="connsiteX28" fmla="*/ 1438112 w 1516276"/>
                <a:gd name="connsiteY28" fmla="*/ 342743 h 827611"/>
                <a:gd name="connsiteX29" fmla="*/ 1481646 w 1516276"/>
                <a:gd name="connsiteY29" fmla="*/ 338597 h 827611"/>
                <a:gd name="connsiteX30" fmla="*/ 1488774 w 1516276"/>
                <a:gd name="connsiteY30" fmla="*/ 348576 h 827611"/>
                <a:gd name="connsiteX31" fmla="*/ 1493551 w 1516276"/>
                <a:gd name="connsiteY31" fmla="*/ 348121 h 827611"/>
                <a:gd name="connsiteX32" fmla="*/ 1516276 w 1516276"/>
                <a:gd name="connsiteY32" fmla="*/ 379936 h 827611"/>
                <a:gd name="connsiteX33" fmla="*/ 1484461 w 1516276"/>
                <a:gd name="connsiteY33" fmla="*/ 418568 h 827611"/>
                <a:gd name="connsiteX34" fmla="*/ 1457192 w 1516276"/>
                <a:gd name="connsiteY34" fmla="*/ 423113 h 827611"/>
                <a:gd name="connsiteX35" fmla="*/ 1450375 w 1516276"/>
                <a:gd name="connsiteY35" fmla="*/ 477652 h 827611"/>
                <a:gd name="connsiteX36" fmla="*/ 1429922 w 1516276"/>
                <a:gd name="connsiteY36" fmla="*/ 502649 h 827611"/>
                <a:gd name="connsiteX37" fmla="*/ 1359476 w 1516276"/>
                <a:gd name="connsiteY37" fmla="*/ 482197 h 827611"/>
                <a:gd name="connsiteX38" fmla="*/ 1332206 w 1516276"/>
                <a:gd name="connsiteY38" fmla="*/ 579913 h 827611"/>
                <a:gd name="connsiteX39" fmla="*/ 1316299 w 1516276"/>
                <a:gd name="connsiteY39" fmla="*/ 589002 h 827611"/>
                <a:gd name="connsiteX40" fmla="*/ 1241308 w 1516276"/>
                <a:gd name="connsiteY40" fmla="*/ 611727 h 827611"/>
                <a:gd name="connsiteX41" fmla="*/ 1273122 w 1516276"/>
                <a:gd name="connsiteY41" fmla="*/ 698081 h 827611"/>
                <a:gd name="connsiteX42" fmla="*/ 1248125 w 1516276"/>
                <a:gd name="connsiteY42" fmla="*/ 713988 h 827611"/>
                <a:gd name="connsiteX43" fmla="*/ 1252670 w 1516276"/>
                <a:gd name="connsiteY43" fmla="*/ 741258 h 827611"/>
                <a:gd name="connsiteX44" fmla="*/ 1232218 w 1516276"/>
                <a:gd name="connsiteY44" fmla="*/ 734440 h 827611"/>
                <a:gd name="connsiteX45" fmla="*/ 1221961 w 1516276"/>
                <a:gd name="connsiteY45" fmla="*/ 725466 h 827611"/>
                <a:gd name="connsiteX46" fmla="*/ 1220313 w 1516276"/>
                <a:gd name="connsiteY46" fmla="*/ 724916 h 827611"/>
                <a:gd name="connsiteX47" fmla="*/ 1212919 w 1516276"/>
                <a:gd name="connsiteY47" fmla="*/ 718447 h 827611"/>
                <a:gd name="connsiteX48" fmla="*/ 1154954 w 1516276"/>
                <a:gd name="connsiteY48" fmla="*/ 713988 h 827611"/>
                <a:gd name="connsiteX49" fmla="*/ 1095870 w 1516276"/>
                <a:gd name="connsiteY49" fmla="*/ 707171 h 827611"/>
                <a:gd name="connsiteX50" fmla="*/ 1079963 w 1516276"/>
                <a:gd name="connsiteY50" fmla="*/ 713988 h 827611"/>
                <a:gd name="connsiteX51" fmla="*/ 1032241 w 1516276"/>
                <a:gd name="connsiteY51" fmla="*/ 691263 h 827611"/>
                <a:gd name="connsiteX52" fmla="*/ 1011789 w 1516276"/>
                <a:gd name="connsiteY52" fmla="*/ 702626 h 827611"/>
                <a:gd name="connsiteX53" fmla="*/ 1004972 w 1516276"/>
                <a:gd name="connsiteY53" fmla="*/ 734440 h 827611"/>
                <a:gd name="connsiteX54" fmla="*/ 941343 w 1516276"/>
                <a:gd name="connsiteY54" fmla="*/ 718533 h 827611"/>
                <a:gd name="connsiteX55" fmla="*/ 918618 w 1516276"/>
                <a:gd name="connsiteY55" fmla="*/ 725350 h 827611"/>
                <a:gd name="connsiteX56" fmla="*/ 909528 w 1516276"/>
                <a:gd name="connsiteY56" fmla="*/ 745802 h 827611"/>
                <a:gd name="connsiteX57" fmla="*/ 886804 w 1516276"/>
                <a:gd name="connsiteY57" fmla="*/ 757165 h 827611"/>
                <a:gd name="connsiteX58" fmla="*/ 843627 w 1516276"/>
                <a:gd name="connsiteY58" fmla="*/ 788979 h 827611"/>
                <a:gd name="connsiteX59" fmla="*/ 823175 w 1516276"/>
                <a:gd name="connsiteY59" fmla="*/ 827611 h 827611"/>
                <a:gd name="connsiteX60" fmla="*/ 811812 w 1516276"/>
                <a:gd name="connsiteY60" fmla="*/ 827611 h 827611"/>
                <a:gd name="connsiteX61" fmla="*/ 807844 w 1516276"/>
                <a:gd name="connsiteY61" fmla="*/ 818087 h 827611"/>
                <a:gd name="connsiteX62" fmla="*/ 799907 w 1516276"/>
                <a:gd name="connsiteY62" fmla="*/ 818087 h 827611"/>
                <a:gd name="connsiteX63" fmla="*/ 792513 w 1516276"/>
                <a:gd name="connsiteY63" fmla="*/ 800342 h 827611"/>
                <a:gd name="connsiteX64" fmla="*/ 752728 w 1516276"/>
                <a:gd name="connsiteY64" fmla="*/ 800342 h 827611"/>
                <a:gd name="connsiteX65" fmla="*/ 751726 w 1516276"/>
                <a:gd name="connsiteY65" fmla="*/ 790818 h 827611"/>
                <a:gd name="connsiteX66" fmla="*/ 740823 w 1516276"/>
                <a:gd name="connsiteY66" fmla="*/ 790818 h 827611"/>
                <a:gd name="connsiteX67" fmla="*/ 737281 w 1516276"/>
                <a:gd name="connsiteY67" fmla="*/ 757165 h 827611"/>
                <a:gd name="connsiteX68" fmla="*/ 732276 w 1516276"/>
                <a:gd name="connsiteY68" fmla="*/ 757165 h 827611"/>
                <a:gd name="connsiteX69" fmla="*/ 732276 w 1516276"/>
                <a:gd name="connsiteY69" fmla="*/ 747641 h 827611"/>
                <a:gd name="connsiteX70" fmla="*/ 720371 w 1516276"/>
                <a:gd name="connsiteY70" fmla="*/ 747641 h 827611"/>
                <a:gd name="connsiteX71" fmla="*/ 720371 w 1516276"/>
                <a:gd name="connsiteY71" fmla="*/ 697647 h 827611"/>
                <a:gd name="connsiteX72" fmla="*/ 688549 w 1516276"/>
                <a:gd name="connsiteY72" fmla="*/ 670849 h 827611"/>
                <a:gd name="connsiteX73" fmla="*/ 623198 w 1516276"/>
                <a:gd name="connsiteY73" fmla="*/ 675356 h 827611"/>
                <a:gd name="connsiteX74" fmla="*/ 580021 w 1516276"/>
                <a:gd name="connsiteY74" fmla="*/ 686718 h 827611"/>
                <a:gd name="connsiteX75" fmla="*/ 572843 w 1516276"/>
                <a:gd name="connsiteY75" fmla="*/ 675951 h 827611"/>
                <a:gd name="connsiteX76" fmla="*/ 568116 w 1516276"/>
                <a:gd name="connsiteY76" fmla="*/ 677194 h 827611"/>
                <a:gd name="connsiteX77" fmla="*/ 537601 w 1516276"/>
                <a:gd name="connsiteY77" fmla="*/ 631421 h 827611"/>
                <a:gd name="connsiteX78" fmla="*/ 516392 w 1516276"/>
                <a:gd name="connsiteY78" fmla="*/ 616272 h 827611"/>
                <a:gd name="connsiteX79" fmla="*/ 457308 w 1516276"/>
                <a:gd name="connsiteY79" fmla="*/ 584458 h 827611"/>
                <a:gd name="connsiteX80" fmla="*/ 452763 w 1516276"/>
                <a:gd name="connsiteY80" fmla="*/ 579913 h 827611"/>
                <a:gd name="connsiteX81" fmla="*/ 359592 w 1516276"/>
                <a:gd name="connsiteY81" fmla="*/ 604910 h 827611"/>
                <a:gd name="connsiteX82" fmla="*/ 359592 w 1516276"/>
                <a:gd name="connsiteY82" fmla="*/ 793524 h 827611"/>
                <a:gd name="connsiteX83" fmla="*/ 339140 w 1516276"/>
                <a:gd name="connsiteY83" fmla="*/ 793524 h 827611"/>
                <a:gd name="connsiteX84" fmla="*/ 333188 w 1516276"/>
                <a:gd name="connsiteY84" fmla="*/ 784000 h 827611"/>
                <a:gd name="connsiteX85" fmla="*/ 327235 w 1516276"/>
                <a:gd name="connsiteY85" fmla="*/ 784000 h 827611"/>
                <a:gd name="connsiteX86" fmla="*/ 308101 w 1516276"/>
                <a:gd name="connsiteY86" fmla="*/ 753385 h 827611"/>
                <a:gd name="connsiteX87" fmla="*/ 291418 w 1516276"/>
                <a:gd name="connsiteY87" fmla="*/ 745802 h 827611"/>
                <a:gd name="connsiteX88" fmla="*/ 248241 w 1516276"/>
                <a:gd name="connsiteY88" fmla="*/ 750347 h 827611"/>
                <a:gd name="connsiteX89" fmla="*/ 232334 w 1516276"/>
                <a:gd name="connsiteY89" fmla="*/ 766255 h 827611"/>
                <a:gd name="connsiteX90" fmla="*/ 232334 w 1516276"/>
                <a:gd name="connsiteY90" fmla="*/ 757165 h 827611"/>
                <a:gd name="connsiteX91" fmla="*/ 235419 w 1516276"/>
                <a:gd name="connsiteY91" fmla="*/ 741740 h 827611"/>
                <a:gd name="connsiteX92" fmla="*/ 220429 w 1516276"/>
                <a:gd name="connsiteY92" fmla="*/ 756731 h 827611"/>
                <a:gd name="connsiteX93" fmla="*/ 220429 w 1516276"/>
                <a:gd name="connsiteY93" fmla="*/ 747641 h 827611"/>
                <a:gd name="connsiteX94" fmla="*/ 224974 w 1516276"/>
                <a:gd name="connsiteY94" fmla="*/ 724916 h 827611"/>
                <a:gd name="connsiteX95" fmla="*/ 222070 w 1516276"/>
                <a:gd name="connsiteY95" fmla="*/ 714751 h 827611"/>
                <a:gd name="connsiteX96" fmla="*/ 189157 w 1516276"/>
                <a:gd name="connsiteY96" fmla="*/ 702626 h 827611"/>
                <a:gd name="connsiteX97" fmla="*/ 187205 w 1516276"/>
                <a:gd name="connsiteY97" fmla="*/ 696768 h 827611"/>
                <a:gd name="connsiteX98" fmla="*/ 177252 w 1516276"/>
                <a:gd name="connsiteY98" fmla="*/ 693102 h 827611"/>
                <a:gd name="connsiteX99" fmla="*/ 162774 w 1516276"/>
                <a:gd name="connsiteY99" fmla="*/ 649666 h 827611"/>
                <a:gd name="connsiteX100" fmla="*/ 150526 w 1516276"/>
                <a:gd name="connsiteY100" fmla="*/ 643542 h 827611"/>
                <a:gd name="connsiteX101" fmla="*/ 150526 w 1516276"/>
                <a:gd name="connsiteY101" fmla="*/ 639970 h 827611"/>
                <a:gd name="connsiteX102" fmla="*/ 138621 w 1516276"/>
                <a:gd name="connsiteY102" fmla="*/ 634018 h 827611"/>
                <a:gd name="connsiteX103" fmla="*/ 138621 w 1516276"/>
                <a:gd name="connsiteY103" fmla="*/ 618110 h 827611"/>
                <a:gd name="connsiteX104" fmla="*/ 177252 w 1516276"/>
                <a:gd name="connsiteY104" fmla="*/ 622655 h 827611"/>
                <a:gd name="connsiteX105" fmla="*/ 177252 w 1516276"/>
                <a:gd name="connsiteY105" fmla="*/ 586296 h 827611"/>
                <a:gd name="connsiteX106" fmla="*/ 209067 w 1516276"/>
                <a:gd name="connsiteY106" fmla="*/ 579478 h 827611"/>
                <a:gd name="connsiteX107" fmla="*/ 240881 w 1516276"/>
                <a:gd name="connsiteY107" fmla="*/ 586296 h 827611"/>
                <a:gd name="connsiteX108" fmla="*/ 245426 w 1516276"/>
                <a:gd name="connsiteY108" fmla="*/ 531757 h 827611"/>
                <a:gd name="connsiteX109" fmla="*/ 242242 w 1516276"/>
                <a:gd name="connsiteY109" fmla="*/ 509466 h 827611"/>
                <a:gd name="connsiteX110" fmla="*/ 214155 w 1516276"/>
                <a:gd name="connsiteY110" fmla="*/ 509466 h 827611"/>
                <a:gd name="connsiteX111" fmla="*/ 182340 w 1516276"/>
                <a:gd name="connsiteY111" fmla="*/ 498104 h 827611"/>
                <a:gd name="connsiteX112" fmla="*/ 139163 w 1516276"/>
                <a:gd name="connsiteY112" fmla="*/ 525373 h 827611"/>
                <a:gd name="connsiteX113" fmla="*/ 107349 w 1516276"/>
                <a:gd name="connsiteY113" fmla="*/ 536736 h 827611"/>
                <a:gd name="connsiteX114" fmla="*/ 86897 w 1516276"/>
                <a:gd name="connsiteY114" fmla="*/ 525373 h 827611"/>
                <a:gd name="connsiteX115" fmla="*/ 87341 w 1516276"/>
                <a:gd name="connsiteY115" fmla="*/ 522710 h 827611"/>
                <a:gd name="connsiteX116" fmla="*/ 74992 w 1516276"/>
                <a:gd name="connsiteY116" fmla="*/ 515849 h 827611"/>
                <a:gd name="connsiteX117" fmla="*/ 79536 w 1516276"/>
                <a:gd name="connsiteY117" fmla="*/ 488580 h 827611"/>
                <a:gd name="connsiteX118" fmla="*/ 64441 w 1516276"/>
                <a:gd name="connsiteY118" fmla="*/ 461744 h 827611"/>
                <a:gd name="connsiteX119" fmla="*/ 36902 w 1516276"/>
                <a:gd name="connsiteY119" fmla="*/ 461744 h 827611"/>
                <a:gd name="connsiteX120" fmla="*/ 29918 w 1516276"/>
                <a:gd name="connsiteY120" fmla="*/ 452220 h 827611"/>
                <a:gd name="connsiteX121" fmla="*/ 24997 w 1516276"/>
                <a:gd name="connsiteY121" fmla="*/ 452220 h 827611"/>
                <a:gd name="connsiteX122" fmla="*/ 0 w 1516276"/>
                <a:gd name="connsiteY122" fmla="*/ 418133 h 827611"/>
                <a:gd name="connsiteX123" fmla="*/ 20452 w 1516276"/>
                <a:gd name="connsiteY123" fmla="*/ 374957 h 827611"/>
                <a:gd name="connsiteX124" fmla="*/ 9090 w 1516276"/>
                <a:gd name="connsiteY124" fmla="*/ 365867 h 827611"/>
                <a:gd name="connsiteX125" fmla="*/ 36360 w 1516276"/>
                <a:gd name="connsiteY125" fmla="*/ 299965 h 827611"/>
                <a:gd name="connsiteX126" fmla="*/ 48178 w 1516276"/>
                <a:gd name="connsiteY126" fmla="*/ 309698 h 827611"/>
                <a:gd name="connsiteX127" fmla="*/ 48265 w 1516276"/>
                <a:gd name="connsiteY127" fmla="*/ 309489 h 827611"/>
                <a:gd name="connsiteX128" fmla="*/ 75024 w 1516276"/>
                <a:gd name="connsiteY128" fmla="*/ 331526 h 827611"/>
                <a:gd name="connsiteX129" fmla="*/ 79536 w 1516276"/>
                <a:gd name="connsiteY129" fmla="*/ 295420 h 827611"/>
                <a:gd name="connsiteX130" fmla="*/ 154528 w 1516276"/>
                <a:gd name="connsiteY130" fmla="*/ 231791 h 827611"/>
                <a:gd name="connsiteX131" fmla="*/ 213612 w 1516276"/>
                <a:gd name="connsiteY131" fmla="*/ 224974 h 827611"/>
                <a:gd name="connsiteX132" fmla="*/ 295421 w 1516276"/>
                <a:gd name="connsiteY132" fmla="*/ 268151 h 827611"/>
                <a:gd name="connsiteX133" fmla="*/ 338597 w 1516276"/>
                <a:gd name="connsiteY133" fmla="*/ 295420 h 827611"/>
                <a:gd name="connsiteX134" fmla="*/ 374957 w 1516276"/>
                <a:gd name="connsiteY134" fmla="*/ 268151 h 827611"/>
                <a:gd name="connsiteX135" fmla="*/ 434041 w 1516276"/>
                <a:gd name="connsiteY135" fmla="*/ 263606 h 827611"/>
                <a:gd name="connsiteX136" fmla="*/ 481763 w 1516276"/>
                <a:gd name="connsiteY136" fmla="*/ 295420 h 827611"/>
                <a:gd name="connsiteX137" fmla="*/ 493125 w 1516276"/>
                <a:gd name="connsiteY137" fmla="*/ 279513 h 827611"/>
                <a:gd name="connsiteX138" fmla="*/ 547664 w 1516276"/>
                <a:gd name="connsiteY138" fmla="*/ 284058 h 827611"/>
                <a:gd name="connsiteX139" fmla="*/ 551981 w 1516276"/>
                <a:gd name="connsiteY139" fmla="*/ 253835 h 827611"/>
                <a:gd name="connsiteX140" fmla="*/ 505030 w 1516276"/>
                <a:gd name="connsiteY140" fmla="*/ 223136 h 827611"/>
                <a:gd name="connsiteX141" fmla="*/ 506367 w 1516276"/>
                <a:gd name="connsiteY141" fmla="*/ 222270 h 827611"/>
                <a:gd name="connsiteX142" fmla="*/ 493125 w 1516276"/>
                <a:gd name="connsiteY142" fmla="*/ 213612 h 827611"/>
                <a:gd name="connsiteX143" fmla="*/ 531757 w 1516276"/>
                <a:gd name="connsiteY143" fmla="*/ 188615 h 827611"/>
                <a:gd name="connsiteX144" fmla="*/ 520394 w 1516276"/>
                <a:gd name="connsiteY144" fmla="*/ 165890 h 827611"/>
                <a:gd name="connsiteX145" fmla="*/ 559026 w 1516276"/>
                <a:gd name="connsiteY145" fmla="*/ 149983 h 827611"/>
                <a:gd name="connsiteX146" fmla="*/ 531757 w 1516276"/>
                <a:gd name="connsiteY146" fmla="*/ 111351 h 827611"/>
                <a:gd name="connsiteX147" fmla="*/ 547664 w 1516276"/>
                <a:gd name="connsiteY147" fmla="*/ 90899 h 827611"/>
                <a:gd name="connsiteX148" fmla="*/ 686284 w 1516276"/>
                <a:gd name="connsiteY148" fmla="*/ 70447 h 827611"/>
                <a:gd name="connsiteX149" fmla="*/ 702192 w 1516276"/>
                <a:gd name="connsiteY149" fmla="*/ 52267 h 827611"/>
                <a:gd name="connsiteX150" fmla="*/ 795363 w 1516276"/>
                <a:gd name="connsiteY150" fmla="*/ 27270 h 82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16276" h="827611">
                  <a:moveTo>
                    <a:pt x="831722" y="0"/>
                  </a:moveTo>
                  <a:lnTo>
                    <a:pt x="897623" y="15907"/>
                  </a:lnTo>
                  <a:lnTo>
                    <a:pt x="898607" y="22795"/>
                  </a:lnTo>
                  <a:lnTo>
                    <a:pt x="909528" y="25431"/>
                  </a:lnTo>
                  <a:lnTo>
                    <a:pt x="916672" y="75436"/>
                  </a:lnTo>
                  <a:lnTo>
                    <a:pt x="945345" y="63629"/>
                  </a:lnTo>
                  <a:lnTo>
                    <a:pt x="993067" y="90899"/>
                  </a:lnTo>
                  <a:lnTo>
                    <a:pt x="992653" y="93383"/>
                  </a:lnTo>
                  <a:lnTo>
                    <a:pt x="1004972" y="100423"/>
                  </a:lnTo>
                  <a:lnTo>
                    <a:pt x="1002014" y="118168"/>
                  </a:lnTo>
                  <a:lnTo>
                    <a:pt x="1024881" y="118168"/>
                  </a:lnTo>
                  <a:lnTo>
                    <a:pt x="1118052" y="59084"/>
                  </a:lnTo>
                  <a:lnTo>
                    <a:pt x="1099873" y="79536"/>
                  </a:lnTo>
                  <a:lnTo>
                    <a:pt x="1104860" y="84523"/>
                  </a:lnTo>
                  <a:lnTo>
                    <a:pt x="1129957" y="68608"/>
                  </a:lnTo>
                  <a:lnTo>
                    <a:pt x="1111777" y="89060"/>
                  </a:lnTo>
                  <a:lnTo>
                    <a:pt x="1161772" y="139055"/>
                  </a:lnTo>
                  <a:lnTo>
                    <a:pt x="1233337" y="274006"/>
                  </a:lnTo>
                  <a:lnTo>
                    <a:pt x="1252127" y="247699"/>
                  </a:lnTo>
                  <a:lnTo>
                    <a:pt x="1304394" y="279513"/>
                  </a:lnTo>
                  <a:lnTo>
                    <a:pt x="1354388" y="263606"/>
                  </a:lnTo>
                  <a:lnTo>
                    <a:pt x="1374841" y="272696"/>
                  </a:lnTo>
                  <a:lnTo>
                    <a:pt x="1376974" y="277877"/>
                  </a:lnTo>
                  <a:lnTo>
                    <a:pt x="1386746" y="282220"/>
                  </a:lnTo>
                  <a:lnTo>
                    <a:pt x="1400385" y="315343"/>
                  </a:lnTo>
                  <a:lnTo>
                    <a:pt x="1418017" y="322690"/>
                  </a:lnTo>
                  <a:lnTo>
                    <a:pt x="1423269" y="329442"/>
                  </a:lnTo>
                  <a:lnTo>
                    <a:pt x="1429922" y="332214"/>
                  </a:lnTo>
                  <a:lnTo>
                    <a:pt x="1438112" y="342743"/>
                  </a:lnTo>
                  <a:lnTo>
                    <a:pt x="1481646" y="338597"/>
                  </a:lnTo>
                  <a:lnTo>
                    <a:pt x="1488774" y="348576"/>
                  </a:lnTo>
                  <a:lnTo>
                    <a:pt x="1493551" y="348121"/>
                  </a:lnTo>
                  <a:lnTo>
                    <a:pt x="1516276" y="379936"/>
                  </a:lnTo>
                  <a:lnTo>
                    <a:pt x="1484461" y="418568"/>
                  </a:lnTo>
                  <a:lnTo>
                    <a:pt x="1457192" y="423113"/>
                  </a:lnTo>
                  <a:lnTo>
                    <a:pt x="1450375" y="477652"/>
                  </a:lnTo>
                  <a:lnTo>
                    <a:pt x="1429922" y="502649"/>
                  </a:lnTo>
                  <a:lnTo>
                    <a:pt x="1359476" y="482197"/>
                  </a:lnTo>
                  <a:lnTo>
                    <a:pt x="1332206" y="579913"/>
                  </a:lnTo>
                  <a:lnTo>
                    <a:pt x="1316299" y="589002"/>
                  </a:lnTo>
                  <a:lnTo>
                    <a:pt x="1241308" y="611727"/>
                  </a:lnTo>
                  <a:lnTo>
                    <a:pt x="1273122" y="698081"/>
                  </a:lnTo>
                  <a:lnTo>
                    <a:pt x="1248125" y="713988"/>
                  </a:lnTo>
                  <a:lnTo>
                    <a:pt x="1252670" y="741258"/>
                  </a:lnTo>
                  <a:lnTo>
                    <a:pt x="1232218" y="734440"/>
                  </a:lnTo>
                  <a:lnTo>
                    <a:pt x="1221961" y="725466"/>
                  </a:lnTo>
                  <a:lnTo>
                    <a:pt x="1220313" y="724916"/>
                  </a:lnTo>
                  <a:lnTo>
                    <a:pt x="1212919" y="718447"/>
                  </a:lnTo>
                  <a:lnTo>
                    <a:pt x="1154954" y="713988"/>
                  </a:lnTo>
                  <a:lnTo>
                    <a:pt x="1095870" y="707171"/>
                  </a:lnTo>
                  <a:lnTo>
                    <a:pt x="1079963" y="713988"/>
                  </a:lnTo>
                  <a:lnTo>
                    <a:pt x="1032241" y="691263"/>
                  </a:lnTo>
                  <a:lnTo>
                    <a:pt x="1011789" y="702626"/>
                  </a:lnTo>
                  <a:lnTo>
                    <a:pt x="1004972" y="734440"/>
                  </a:lnTo>
                  <a:lnTo>
                    <a:pt x="941343" y="718533"/>
                  </a:lnTo>
                  <a:lnTo>
                    <a:pt x="918618" y="725350"/>
                  </a:lnTo>
                  <a:lnTo>
                    <a:pt x="909528" y="745802"/>
                  </a:lnTo>
                  <a:lnTo>
                    <a:pt x="886804" y="757165"/>
                  </a:lnTo>
                  <a:lnTo>
                    <a:pt x="843627" y="788979"/>
                  </a:lnTo>
                  <a:lnTo>
                    <a:pt x="823175" y="827611"/>
                  </a:lnTo>
                  <a:lnTo>
                    <a:pt x="811812" y="827611"/>
                  </a:lnTo>
                  <a:lnTo>
                    <a:pt x="807844" y="818087"/>
                  </a:lnTo>
                  <a:lnTo>
                    <a:pt x="799907" y="818087"/>
                  </a:lnTo>
                  <a:lnTo>
                    <a:pt x="792513" y="800342"/>
                  </a:lnTo>
                  <a:lnTo>
                    <a:pt x="752728" y="800342"/>
                  </a:lnTo>
                  <a:lnTo>
                    <a:pt x="751726" y="790818"/>
                  </a:lnTo>
                  <a:lnTo>
                    <a:pt x="740823" y="790818"/>
                  </a:lnTo>
                  <a:lnTo>
                    <a:pt x="737281" y="757165"/>
                  </a:lnTo>
                  <a:lnTo>
                    <a:pt x="732276" y="757165"/>
                  </a:lnTo>
                  <a:lnTo>
                    <a:pt x="732276" y="747641"/>
                  </a:lnTo>
                  <a:lnTo>
                    <a:pt x="720371" y="747641"/>
                  </a:lnTo>
                  <a:lnTo>
                    <a:pt x="720371" y="697647"/>
                  </a:lnTo>
                  <a:lnTo>
                    <a:pt x="688549" y="670849"/>
                  </a:lnTo>
                  <a:lnTo>
                    <a:pt x="623198" y="675356"/>
                  </a:lnTo>
                  <a:lnTo>
                    <a:pt x="580021" y="686718"/>
                  </a:lnTo>
                  <a:lnTo>
                    <a:pt x="572843" y="675951"/>
                  </a:lnTo>
                  <a:lnTo>
                    <a:pt x="568116" y="677194"/>
                  </a:lnTo>
                  <a:lnTo>
                    <a:pt x="537601" y="631421"/>
                  </a:lnTo>
                  <a:lnTo>
                    <a:pt x="516392" y="616272"/>
                  </a:lnTo>
                  <a:lnTo>
                    <a:pt x="457308" y="584458"/>
                  </a:lnTo>
                  <a:lnTo>
                    <a:pt x="452763" y="579913"/>
                  </a:lnTo>
                  <a:lnTo>
                    <a:pt x="359592" y="604910"/>
                  </a:lnTo>
                  <a:lnTo>
                    <a:pt x="359592" y="793524"/>
                  </a:lnTo>
                  <a:lnTo>
                    <a:pt x="339140" y="793524"/>
                  </a:lnTo>
                  <a:lnTo>
                    <a:pt x="333188" y="784000"/>
                  </a:lnTo>
                  <a:lnTo>
                    <a:pt x="327235" y="784000"/>
                  </a:lnTo>
                  <a:lnTo>
                    <a:pt x="308101" y="753385"/>
                  </a:lnTo>
                  <a:lnTo>
                    <a:pt x="291418" y="745802"/>
                  </a:lnTo>
                  <a:lnTo>
                    <a:pt x="248241" y="750347"/>
                  </a:lnTo>
                  <a:lnTo>
                    <a:pt x="232334" y="766255"/>
                  </a:lnTo>
                  <a:lnTo>
                    <a:pt x="232334" y="757165"/>
                  </a:lnTo>
                  <a:lnTo>
                    <a:pt x="235419" y="741740"/>
                  </a:lnTo>
                  <a:lnTo>
                    <a:pt x="220429" y="756731"/>
                  </a:lnTo>
                  <a:lnTo>
                    <a:pt x="220429" y="747641"/>
                  </a:lnTo>
                  <a:lnTo>
                    <a:pt x="224974" y="724916"/>
                  </a:lnTo>
                  <a:lnTo>
                    <a:pt x="222070" y="714751"/>
                  </a:lnTo>
                  <a:lnTo>
                    <a:pt x="189157" y="702626"/>
                  </a:lnTo>
                  <a:lnTo>
                    <a:pt x="187205" y="696768"/>
                  </a:lnTo>
                  <a:lnTo>
                    <a:pt x="177252" y="693102"/>
                  </a:lnTo>
                  <a:lnTo>
                    <a:pt x="162774" y="649666"/>
                  </a:lnTo>
                  <a:lnTo>
                    <a:pt x="150526" y="643542"/>
                  </a:lnTo>
                  <a:lnTo>
                    <a:pt x="150526" y="639970"/>
                  </a:lnTo>
                  <a:lnTo>
                    <a:pt x="138621" y="634018"/>
                  </a:lnTo>
                  <a:lnTo>
                    <a:pt x="138621" y="618110"/>
                  </a:lnTo>
                  <a:lnTo>
                    <a:pt x="177252" y="622655"/>
                  </a:lnTo>
                  <a:lnTo>
                    <a:pt x="177252" y="586296"/>
                  </a:lnTo>
                  <a:lnTo>
                    <a:pt x="209067" y="579478"/>
                  </a:lnTo>
                  <a:lnTo>
                    <a:pt x="240881" y="586296"/>
                  </a:lnTo>
                  <a:lnTo>
                    <a:pt x="245426" y="531757"/>
                  </a:lnTo>
                  <a:lnTo>
                    <a:pt x="242242" y="509466"/>
                  </a:lnTo>
                  <a:lnTo>
                    <a:pt x="214155" y="509466"/>
                  </a:lnTo>
                  <a:lnTo>
                    <a:pt x="182340" y="498104"/>
                  </a:lnTo>
                  <a:lnTo>
                    <a:pt x="139163" y="525373"/>
                  </a:lnTo>
                  <a:lnTo>
                    <a:pt x="107349" y="536736"/>
                  </a:lnTo>
                  <a:lnTo>
                    <a:pt x="86897" y="525373"/>
                  </a:lnTo>
                  <a:lnTo>
                    <a:pt x="87341" y="522710"/>
                  </a:lnTo>
                  <a:lnTo>
                    <a:pt x="74992" y="515849"/>
                  </a:lnTo>
                  <a:lnTo>
                    <a:pt x="79536" y="488580"/>
                  </a:lnTo>
                  <a:lnTo>
                    <a:pt x="64441" y="461744"/>
                  </a:lnTo>
                  <a:lnTo>
                    <a:pt x="36902" y="461744"/>
                  </a:lnTo>
                  <a:lnTo>
                    <a:pt x="29918" y="452220"/>
                  </a:lnTo>
                  <a:lnTo>
                    <a:pt x="24997" y="452220"/>
                  </a:lnTo>
                  <a:lnTo>
                    <a:pt x="0" y="418133"/>
                  </a:lnTo>
                  <a:lnTo>
                    <a:pt x="20452" y="374957"/>
                  </a:lnTo>
                  <a:lnTo>
                    <a:pt x="9090" y="365867"/>
                  </a:lnTo>
                  <a:lnTo>
                    <a:pt x="36360" y="299965"/>
                  </a:lnTo>
                  <a:lnTo>
                    <a:pt x="48178" y="309698"/>
                  </a:lnTo>
                  <a:lnTo>
                    <a:pt x="48265" y="309489"/>
                  </a:lnTo>
                  <a:lnTo>
                    <a:pt x="75024" y="331526"/>
                  </a:lnTo>
                  <a:lnTo>
                    <a:pt x="79536" y="295420"/>
                  </a:lnTo>
                  <a:lnTo>
                    <a:pt x="154528" y="231791"/>
                  </a:lnTo>
                  <a:lnTo>
                    <a:pt x="213612" y="224974"/>
                  </a:lnTo>
                  <a:lnTo>
                    <a:pt x="295421" y="268151"/>
                  </a:lnTo>
                  <a:lnTo>
                    <a:pt x="338597" y="295420"/>
                  </a:lnTo>
                  <a:lnTo>
                    <a:pt x="374957" y="268151"/>
                  </a:lnTo>
                  <a:lnTo>
                    <a:pt x="434041" y="263606"/>
                  </a:lnTo>
                  <a:lnTo>
                    <a:pt x="481763" y="295420"/>
                  </a:lnTo>
                  <a:lnTo>
                    <a:pt x="493125" y="279513"/>
                  </a:lnTo>
                  <a:lnTo>
                    <a:pt x="547664" y="284058"/>
                  </a:lnTo>
                  <a:lnTo>
                    <a:pt x="551981" y="253835"/>
                  </a:lnTo>
                  <a:lnTo>
                    <a:pt x="505030" y="223136"/>
                  </a:lnTo>
                  <a:lnTo>
                    <a:pt x="506367" y="222270"/>
                  </a:lnTo>
                  <a:lnTo>
                    <a:pt x="493125" y="213612"/>
                  </a:lnTo>
                  <a:lnTo>
                    <a:pt x="531757" y="188615"/>
                  </a:lnTo>
                  <a:lnTo>
                    <a:pt x="520394" y="165890"/>
                  </a:lnTo>
                  <a:lnTo>
                    <a:pt x="559026" y="149983"/>
                  </a:lnTo>
                  <a:lnTo>
                    <a:pt x="531757" y="111351"/>
                  </a:lnTo>
                  <a:lnTo>
                    <a:pt x="547664" y="90899"/>
                  </a:lnTo>
                  <a:lnTo>
                    <a:pt x="686284" y="70447"/>
                  </a:lnTo>
                  <a:lnTo>
                    <a:pt x="702192" y="52267"/>
                  </a:lnTo>
                  <a:lnTo>
                    <a:pt x="795363" y="2727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6" name="Freeform 466">
              <a:extLst>
                <a:ext uri="{FF2B5EF4-FFF2-40B4-BE49-F238E27FC236}">
                  <a16:creationId xmlns:a16="http://schemas.microsoft.com/office/drawing/2014/main" id="{2D2AAE2B-F2D8-4208-99A8-7EE649A7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489" y="2238601"/>
              <a:ext cx="888212" cy="431768"/>
            </a:xfrm>
            <a:custGeom>
              <a:avLst/>
              <a:gdLst>
                <a:gd name="connsiteX0" fmla="*/ 406771 w 1184279"/>
                <a:gd name="connsiteY0" fmla="*/ 0 h 575693"/>
                <a:gd name="connsiteX1" fmla="*/ 449948 w 1184279"/>
                <a:gd name="connsiteY1" fmla="*/ 27270 h 575693"/>
                <a:gd name="connsiteX2" fmla="*/ 481762 w 1184279"/>
                <a:gd name="connsiteY2" fmla="*/ 31815 h 575693"/>
                <a:gd name="connsiteX3" fmla="*/ 524939 w 1184279"/>
                <a:gd name="connsiteY3" fmla="*/ 47722 h 575693"/>
                <a:gd name="connsiteX4" fmla="*/ 527292 w 1184279"/>
                <a:gd name="connsiteY4" fmla="*/ 62624 h 575693"/>
                <a:gd name="connsiteX5" fmla="*/ 532082 w 1184279"/>
                <a:gd name="connsiteY5" fmla="*/ 64389 h 575693"/>
                <a:gd name="connsiteX6" fmla="*/ 536600 w 1184279"/>
                <a:gd name="connsiteY6" fmla="*/ 93005 h 575693"/>
                <a:gd name="connsiteX7" fmla="*/ 584023 w 1184279"/>
                <a:gd name="connsiteY7" fmla="*/ 113623 h 575693"/>
                <a:gd name="connsiteX8" fmla="*/ 622655 w 1184279"/>
                <a:gd name="connsiteY8" fmla="*/ 102261 h 575693"/>
                <a:gd name="connsiteX9" fmla="*/ 665832 w 1184279"/>
                <a:gd name="connsiteY9" fmla="*/ 97716 h 575693"/>
                <a:gd name="connsiteX10" fmla="*/ 702191 w 1184279"/>
                <a:gd name="connsiteY10" fmla="*/ 102261 h 575693"/>
                <a:gd name="connsiteX11" fmla="*/ 740823 w 1184279"/>
                <a:gd name="connsiteY11" fmla="*/ 129531 h 575693"/>
                <a:gd name="connsiteX12" fmla="*/ 761275 w 1184279"/>
                <a:gd name="connsiteY12" fmla="*/ 161345 h 575693"/>
                <a:gd name="connsiteX13" fmla="*/ 795362 w 1184279"/>
                <a:gd name="connsiteY13" fmla="*/ 161345 h 575693"/>
                <a:gd name="connsiteX14" fmla="*/ 843084 w 1184279"/>
                <a:gd name="connsiteY14" fmla="*/ 165890 h 575693"/>
                <a:gd name="connsiteX15" fmla="*/ 874898 w 1184279"/>
                <a:gd name="connsiteY15" fmla="*/ 156800 h 575693"/>
                <a:gd name="connsiteX16" fmla="*/ 922620 w 1184279"/>
                <a:gd name="connsiteY16" fmla="*/ 145438 h 575693"/>
                <a:gd name="connsiteX17" fmla="*/ 977159 w 1184279"/>
                <a:gd name="connsiteY17" fmla="*/ 106806 h 575693"/>
                <a:gd name="connsiteX18" fmla="*/ 1004429 w 1184279"/>
                <a:gd name="connsiteY18" fmla="*/ 113623 h 575693"/>
                <a:gd name="connsiteX19" fmla="*/ 1020336 w 1184279"/>
                <a:gd name="connsiteY19" fmla="*/ 129531 h 575693"/>
                <a:gd name="connsiteX20" fmla="*/ 1063513 w 1184279"/>
                <a:gd name="connsiteY20" fmla="*/ 122713 h 575693"/>
                <a:gd name="connsiteX21" fmla="*/ 1056552 w 1184279"/>
                <a:gd name="connsiteY21" fmla="*/ 141607 h 575693"/>
                <a:gd name="connsiteX22" fmla="*/ 1070656 w 1184279"/>
                <a:gd name="connsiteY22" fmla="*/ 139380 h 575693"/>
                <a:gd name="connsiteX23" fmla="*/ 1054749 w 1184279"/>
                <a:gd name="connsiteY23" fmla="*/ 182557 h 575693"/>
                <a:gd name="connsiteX24" fmla="*/ 1027479 w 1184279"/>
                <a:gd name="connsiteY24" fmla="*/ 237096 h 575693"/>
                <a:gd name="connsiteX25" fmla="*/ 1031859 w 1184279"/>
                <a:gd name="connsiteY25" fmla="*/ 247609 h 575693"/>
                <a:gd name="connsiteX26" fmla="*/ 1052151 w 1184279"/>
                <a:gd name="connsiteY26" fmla="*/ 236336 h 575693"/>
                <a:gd name="connsiteX27" fmla="*/ 1083965 w 1184279"/>
                <a:gd name="connsiteY27" fmla="*/ 247699 h 575693"/>
                <a:gd name="connsiteX28" fmla="*/ 1118052 w 1184279"/>
                <a:gd name="connsiteY28" fmla="*/ 224974 h 575693"/>
                <a:gd name="connsiteX29" fmla="*/ 1143049 w 1184279"/>
                <a:gd name="connsiteY29" fmla="*/ 243154 h 575693"/>
                <a:gd name="connsiteX30" fmla="*/ 1177136 w 1184279"/>
                <a:gd name="connsiteY30" fmla="*/ 279513 h 575693"/>
                <a:gd name="connsiteX31" fmla="*/ 1177136 w 1184279"/>
                <a:gd name="connsiteY31" fmla="*/ 288561 h 575693"/>
                <a:gd name="connsiteX32" fmla="*/ 1184279 w 1184279"/>
                <a:gd name="connsiteY32" fmla="*/ 296180 h 575693"/>
                <a:gd name="connsiteX33" fmla="*/ 1184279 w 1184279"/>
                <a:gd name="connsiteY33" fmla="*/ 318905 h 575693"/>
                <a:gd name="connsiteX34" fmla="*/ 1150192 w 1184279"/>
                <a:gd name="connsiteY34" fmla="*/ 312087 h 575693"/>
                <a:gd name="connsiteX35" fmla="*/ 1097925 w 1184279"/>
                <a:gd name="connsiteY35" fmla="*/ 318905 h 575693"/>
                <a:gd name="connsiteX36" fmla="*/ 1070656 w 1184279"/>
                <a:gd name="connsiteY36" fmla="*/ 334812 h 575693"/>
                <a:gd name="connsiteX37" fmla="*/ 1047931 w 1184279"/>
                <a:gd name="connsiteY37" fmla="*/ 371171 h 575693"/>
                <a:gd name="connsiteX38" fmla="*/ 988847 w 1184279"/>
                <a:gd name="connsiteY38" fmla="*/ 387079 h 575693"/>
                <a:gd name="connsiteX39" fmla="*/ 952488 w 1184279"/>
                <a:gd name="connsiteY39" fmla="*/ 414348 h 575693"/>
                <a:gd name="connsiteX40" fmla="*/ 913856 w 1184279"/>
                <a:gd name="connsiteY40" fmla="*/ 402986 h 575693"/>
                <a:gd name="connsiteX41" fmla="*/ 893404 w 1184279"/>
                <a:gd name="connsiteY41" fmla="*/ 398441 h 575693"/>
                <a:gd name="connsiteX42" fmla="*/ 879238 w 1184279"/>
                <a:gd name="connsiteY42" fmla="*/ 432844 h 575693"/>
                <a:gd name="connsiteX43" fmla="*/ 881716 w 1184279"/>
                <a:gd name="connsiteY43" fmla="*/ 436313 h 575693"/>
                <a:gd name="connsiteX44" fmla="*/ 884891 w 1184279"/>
                <a:gd name="connsiteY44" fmla="*/ 447425 h 575693"/>
                <a:gd name="connsiteX45" fmla="*/ 888859 w 1184279"/>
                <a:gd name="connsiteY45" fmla="*/ 452980 h 575693"/>
                <a:gd name="connsiteX46" fmla="*/ 893404 w 1184279"/>
                <a:gd name="connsiteY46" fmla="*/ 468887 h 575693"/>
                <a:gd name="connsiteX47" fmla="*/ 866134 w 1184279"/>
                <a:gd name="connsiteY47" fmla="*/ 489340 h 575693"/>
                <a:gd name="connsiteX48" fmla="*/ 838865 w 1184279"/>
                <a:gd name="connsiteY48" fmla="*/ 512064 h 575693"/>
                <a:gd name="connsiteX49" fmla="*/ 795688 w 1184279"/>
                <a:gd name="connsiteY49" fmla="*/ 532516 h 575693"/>
                <a:gd name="connsiteX50" fmla="*/ 743421 w 1184279"/>
                <a:gd name="connsiteY50" fmla="*/ 532516 h 575693"/>
                <a:gd name="connsiteX51" fmla="*/ 684337 w 1184279"/>
                <a:gd name="connsiteY51" fmla="*/ 548424 h 575693"/>
                <a:gd name="connsiteX52" fmla="*/ 641160 w 1184279"/>
                <a:gd name="connsiteY52" fmla="*/ 575693 h 575693"/>
                <a:gd name="connsiteX53" fmla="*/ 625253 w 1184279"/>
                <a:gd name="connsiteY53" fmla="*/ 559786 h 575693"/>
                <a:gd name="connsiteX54" fmla="*/ 582076 w 1184279"/>
                <a:gd name="connsiteY54" fmla="*/ 559786 h 575693"/>
                <a:gd name="connsiteX55" fmla="*/ 527537 w 1184279"/>
                <a:gd name="connsiteY55" fmla="*/ 532516 h 575693"/>
                <a:gd name="connsiteX56" fmla="*/ 488905 w 1184279"/>
                <a:gd name="connsiteY56" fmla="*/ 523426 h 575693"/>
                <a:gd name="connsiteX57" fmla="*/ 441183 w 1184279"/>
                <a:gd name="connsiteY57" fmla="*/ 532516 h 575693"/>
                <a:gd name="connsiteX58" fmla="*/ 361647 w 1184279"/>
                <a:gd name="connsiteY58" fmla="*/ 523426 h 575693"/>
                <a:gd name="connsiteX59" fmla="*/ 323015 w 1184279"/>
                <a:gd name="connsiteY59" fmla="*/ 523426 h 575693"/>
                <a:gd name="connsiteX60" fmla="*/ 302563 w 1184279"/>
                <a:gd name="connsiteY60" fmla="*/ 489340 h 575693"/>
                <a:gd name="connsiteX61" fmla="*/ 298018 w 1184279"/>
                <a:gd name="connsiteY61" fmla="*/ 477002 h 575693"/>
                <a:gd name="connsiteX62" fmla="*/ 295420 w 1184279"/>
                <a:gd name="connsiteY62" fmla="*/ 472673 h 575693"/>
                <a:gd name="connsiteX63" fmla="*/ 285574 w 1184279"/>
                <a:gd name="connsiteY63" fmla="*/ 445946 h 575693"/>
                <a:gd name="connsiteX64" fmla="*/ 263931 w 1184279"/>
                <a:gd name="connsiteY64" fmla="*/ 441618 h 575693"/>
                <a:gd name="connsiteX65" fmla="*/ 216210 w 1184279"/>
                <a:gd name="connsiteY65" fmla="*/ 409803 h 575693"/>
                <a:gd name="connsiteX66" fmla="*/ 168488 w 1184279"/>
                <a:gd name="connsiteY66" fmla="*/ 398441 h 575693"/>
                <a:gd name="connsiteX67" fmla="*/ 125311 w 1184279"/>
                <a:gd name="connsiteY67" fmla="*/ 393896 h 575693"/>
                <a:gd name="connsiteX68" fmla="*/ 113949 w 1184279"/>
                <a:gd name="connsiteY68" fmla="*/ 371171 h 575693"/>
                <a:gd name="connsiteX69" fmla="*/ 114262 w 1184279"/>
                <a:gd name="connsiteY69" fmla="*/ 369417 h 575693"/>
                <a:gd name="connsiteX70" fmla="*/ 106806 w 1184279"/>
                <a:gd name="connsiteY70" fmla="*/ 354504 h 575693"/>
                <a:gd name="connsiteX71" fmla="*/ 117422 w 1184279"/>
                <a:gd name="connsiteY71" fmla="*/ 295052 h 575693"/>
                <a:gd name="connsiteX72" fmla="*/ 98042 w 1184279"/>
                <a:gd name="connsiteY72" fmla="*/ 264366 h 575693"/>
                <a:gd name="connsiteX73" fmla="*/ 50320 w 1184279"/>
                <a:gd name="connsiteY73" fmla="*/ 241641 h 575693"/>
                <a:gd name="connsiteX74" fmla="*/ 16233 w 1184279"/>
                <a:gd name="connsiteY74" fmla="*/ 216644 h 575693"/>
                <a:gd name="connsiteX75" fmla="*/ 12983 w 1184279"/>
                <a:gd name="connsiteY75" fmla="*/ 202832 h 575693"/>
                <a:gd name="connsiteX76" fmla="*/ 9090 w 1184279"/>
                <a:gd name="connsiteY76" fmla="*/ 199977 h 575693"/>
                <a:gd name="connsiteX77" fmla="*/ 0 w 1184279"/>
                <a:gd name="connsiteY77" fmla="*/ 161345 h 575693"/>
                <a:gd name="connsiteX78" fmla="*/ 43177 w 1184279"/>
                <a:gd name="connsiteY78" fmla="*/ 149983 h 575693"/>
                <a:gd name="connsiteX79" fmla="*/ 106806 w 1184279"/>
                <a:gd name="connsiteY79" fmla="*/ 102261 h 575693"/>
                <a:gd name="connsiteX80" fmla="*/ 165890 w 1184279"/>
                <a:gd name="connsiteY80" fmla="*/ 74991 h 575693"/>
                <a:gd name="connsiteX81" fmla="*/ 197704 w 1184279"/>
                <a:gd name="connsiteY81" fmla="*/ 90899 h 575693"/>
                <a:gd name="connsiteX82" fmla="*/ 236336 w 1184279"/>
                <a:gd name="connsiteY82" fmla="*/ 90899 h 575693"/>
                <a:gd name="connsiteX83" fmla="*/ 263606 w 1184279"/>
                <a:gd name="connsiteY83" fmla="*/ 118168 h 575693"/>
                <a:gd name="connsiteX84" fmla="*/ 295420 w 1184279"/>
                <a:gd name="connsiteY84" fmla="*/ 118168 h 575693"/>
                <a:gd name="connsiteX85" fmla="*/ 347687 w 1184279"/>
                <a:gd name="connsiteY85" fmla="*/ 134075 h 575693"/>
                <a:gd name="connsiteX86" fmla="*/ 385878 w 1184279"/>
                <a:gd name="connsiteY86" fmla="*/ 98131 h 575693"/>
                <a:gd name="connsiteX87" fmla="*/ 377555 w 1184279"/>
                <a:gd name="connsiteY87" fmla="*/ 80296 h 575693"/>
                <a:gd name="connsiteX88" fmla="*/ 377904 w 1184279"/>
                <a:gd name="connsiteY88" fmla="*/ 79685 h 575693"/>
                <a:gd name="connsiteX89" fmla="*/ 370412 w 1184279"/>
                <a:gd name="connsiteY89" fmla="*/ 63629 h 57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4279" h="575693">
                  <a:moveTo>
                    <a:pt x="406771" y="0"/>
                  </a:moveTo>
                  <a:lnTo>
                    <a:pt x="449948" y="27270"/>
                  </a:lnTo>
                  <a:lnTo>
                    <a:pt x="481762" y="31815"/>
                  </a:lnTo>
                  <a:lnTo>
                    <a:pt x="524939" y="47722"/>
                  </a:lnTo>
                  <a:lnTo>
                    <a:pt x="527292" y="62624"/>
                  </a:lnTo>
                  <a:lnTo>
                    <a:pt x="532082" y="64389"/>
                  </a:lnTo>
                  <a:lnTo>
                    <a:pt x="536600" y="93005"/>
                  </a:lnTo>
                  <a:lnTo>
                    <a:pt x="584023" y="113623"/>
                  </a:lnTo>
                  <a:lnTo>
                    <a:pt x="622655" y="102261"/>
                  </a:lnTo>
                  <a:lnTo>
                    <a:pt x="665832" y="97716"/>
                  </a:lnTo>
                  <a:lnTo>
                    <a:pt x="702191" y="102261"/>
                  </a:lnTo>
                  <a:lnTo>
                    <a:pt x="740823" y="129531"/>
                  </a:lnTo>
                  <a:lnTo>
                    <a:pt x="761275" y="161345"/>
                  </a:lnTo>
                  <a:lnTo>
                    <a:pt x="795362" y="161345"/>
                  </a:lnTo>
                  <a:lnTo>
                    <a:pt x="843084" y="165890"/>
                  </a:lnTo>
                  <a:lnTo>
                    <a:pt x="874898" y="156800"/>
                  </a:lnTo>
                  <a:lnTo>
                    <a:pt x="922620" y="145438"/>
                  </a:lnTo>
                  <a:lnTo>
                    <a:pt x="977159" y="106806"/>
                  </a:lnTo>
                  <a:lnTo>
                    <a:pt x="1004429" y="113623"/>
                  </a:lnTo>
                  <a:lnTo>
                    <a:pt x="1020336" y="129531"/>
                  </a:lnTo>
                  <a:lnTo>
                    <a:pt x="1063513" y="122713"/>
                  </a:lnTo>
                  <a:lnTo>
                    <a:pt x="1056552" y="141607"/>
                  </a:lnTo>
                  <a:lnTo>
                    <a:pt x="1070656" y="139380"/>
                  </a:lnTo>
                  <a:lnTo>
                    <a:pt x="1054749" y="182557"/>
                  </a:lnTo>
                  <a:lnTo>
                    <a:pt x="1027479" y="237096"/>
                  </a:lnTo>
                  <a:lnTo>
                    <a:pt x="1031859" y="247609"/>
                  </a:lnTo>
                  <a:lnTo>
                    <a:pt x="1052151" y="236336"/>
                  </a:lnTo>
                  <a:lnTo>
                    <a:pt x="1083965" y="247699"/>
                  </a:lnTo>
                  <a:lnTo>
                    <a:pt x="1118052" y="224974"/>
                  </a:lnTo>
                  <a:lnTo>
                    <a:pt x="1143049" y="243154"/>
                  </a:lnTo>
                  <a:lnTo>
                    <a:pt x="1177136" y="279513"/>
                  </a:lnTo>
                  <a:lnTo>
                    <a:pt x="1177136" y="288561"/>
                  </a:lnTo>
                  <a:lnTo>
                    <a:pt x="1184279" y="296180"/>
                  </a:lnTo>
                  <a:lnTo>
                    <a:pt x="1184279" y="318905"/>
                  </a:lnTo>
                  <a:lnTo>
                    <a:pt x="1150192" y="312087"/>
                  </a:lnTo>
                  <a:lnTo>
                    <a:pt x="1097925" y="318905"/>
                  </a:lnTo>
                  <a:lnTo>
                    <a:pt x="1070656" y="334812"/>
                  </a:lnTo>
                  <a:lnTo>
                    <a:pt x="1047931" y="371171"/>
                  </a:lnTo>
                  <a:lnTo>
                    <a:pt x="988847" y="387079"/>
                  </a:lnTo>
                  <a:lnTo>
                    <a:pt x="952488" y="414348"/>
                  </a:lnTo>
                  <a:lnTo>
                    <a:pt x="913856" y="402986"/>
                  </a:lnTo>
                  <a:lnTo>
                    <a:pt x="893404" y="398441"/>
                  </a:lnTo>
                  <a:lnTo>
                    <a:pt x="879238" y="432844"/>
                  </a:lnTo>
                  <a:lnTo>
                    <a:pt x="881716" y="436313"/>
                  </a:lnTo>
                  <a:lnTo>
                    <a:pt x="884891" y="447425"/>
                  </a:lnTo>
                  <a:lnTo>
                    <a:pt x="888859" y="452980"/>
                  </a:lnTo>
                  <a:lnTo>
                    <a:pt x="893404" y="468887"/>
                  </a:lnTo>
                  <a:lnTo>
                    <a:pt x="866134" y="489340"/>
                  </a:lnTo>
                  <a:lnTo>
                    <a:pt x="838865" y="512064"/>
                  </a:lnTo>
                  <a:lnTo>
                    <a:pt x="795688" y="532516"/>
                  </a:lnTo>
                  <a:lnTo>
                    <a:pt x="743421" y="532516"/>
                  </a:lnTo>
                  <a:lnTo>
                    <a:pt x="684337" y="548424"/>
                  </a:lnTo>
                  <a:lnTo>
                    <a:pt x="641160" y="575693"/>
                  </a:lnTo>
                  <a:lnTo>
                    <a:pt x="625253" y="559786"/>
                  </a:lnTo>
                  <a:lnTo>
                    <a:pt x="582076" y="559786"/>
                  </a:lnTo>
                  <a:lnTo>
                    <a:pt x="527537" y="532516"/>
                  </a:lnTo>
                  <a:lnTo>
                    <a:pt x="488905" y="523426"/>
                  </a:lnTo>
                  <a:lnTo>
                    <a:pt x="441183" y="532516"/>
                  </a:lnTo>
                  <a:lnTo>
                    <a:pt x="361647" y="523426"/>
                  </a:lnTo>
                  <a:lnTo>
                    <a:pt x="323015" y="523426"/>
                  </a:lnTo>
                  <a:lnTo>
                    <a:pt x="302563" y="489340"/>
                  </a:lnTo>
                  <a:lnTo>
                    <a:pt x="298018" y="477002"/>
                  </a:lnTo>
                  <a:lnTo>
                    <a:pt x="295420" y="472673"/>
                  </a:lnTo>
                  <a:lnTo>
                    <a:pt x="285574" y="445946"/>
                  </a:lnTo>
                  <a:lnTo>
                    <a:pt x="263931" y="441618"/>
                  </a:lnTo>
                  <a:lnTo>
                    <a:pt x="216210" y="409803"/>
                  </a:lnTo>
                  <a:lnTo>
                    <a:pt x="168488" y="398441"/>
                  </a:lnTo>
                  <a:lnTo>
                    <a:pt x="125311" y="393896"/>
                  </a:lnTo>
                  <a:lnTo>
                    <a:pt x="113949" y="371171"/>
                  </a:lnTo>
                  <a:lnTo>
                    <a:pt x="114262" y="369417"/>
                  </a:lnTo>
                  <a:lnTo>
                    <a:pt x="106806" y="354504"/>
                  </a:lnTo>
                  <a:lnTo>
                    <a:pt x="117422" y="295052"/>
                  </a:lnTo>
                  <a:lnTo>
                    <a:pt x="98042" y="264366"/>
                  </a:lnTo>
                  <a:lnTo>
                    <a:pt x="50320" y="241641"/>
                  </a:lnTo>
                  <a:lnTo>
                    <a:pt x="16233" y="216644"/>
                  </a:lnTo>
                  <a:lnTo>
                    <a:pt x="12983" y="202832"/>
                  </a:lnTo>
                  <a:lnTo>
                    <a:pt x="9090" y="199977"/>
                  </a:lnTo>
                  <a:lnTo>
                    <a:pt x="0" y="161345"/>
                  </a:lnTo>
                  <a:lnTo>
                    <a:pt x="43177" y="149983"/>
                  </a:lnTo>
                  <a:lnTo>
                    <a:pt x="106806" y="102261"/>
                  </a:lnTo>
                  <a:lnTo>
                    <a:pt x="165890" y="74991"/>
                  </a:lnTo>
                  <a:lnTo>
                    <a:pt x="197704" y="90899"/>
                  </a:lnTo>
                  <a:lnTo>
                    <a:pt x="236336" y="90899"/>
                  </a:lnTo>
                  <a:lnTo>
                    <a:pt x="263606" y="118168"/>
                  </a:lnTo>
                  <a:lnTo>
                    <a:pt x="295420" y="118168"/>
                  </a:lnTo>
                  <a:lnTo>
                    <a:pt x="347687" y="134075"/>
                  </a:lnTo>
                  <a:lnTo>
                    <a:pt x="385878" y="98131"/>
                  </a:lnTo>
                  <a:lnTo>
                    <a:pt x="377555" y="80296"/>
                  </a:lnTo>
                  <a:lnTo>
                    <a:pt x="377904" y="79685"/>
                  </a:lnTo>
                  <a:lnTo>
                    <a:pt x="370412" y="6362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7" name="Freeform 461">
              <a:extLst>
                <a:ext uri="{FF2B5EF4-FFF2-40B4-BE49-F238E27FC236}">
                  <a16:creationId xmlns:a16="http://schemas.microsoft.com/office/drawing/2014/main" id="{CD5E1A05-7227-4A5E-9AFC-1F30F44C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854" y="3041347"/>
              <a:ext cx="228709" cy="126366"/>
            </a:xfrm>
            <a:custGeom>
              <a:avLst/>
              <a:gdLst>
                <a:gd name="connsiteX0" fmla="*/ 61791 w 304944"/>
                <a:gd name="connsiteY0" fmla="*/ 0 h 168489"/>
                <a:gd name="connsiteX1" fmla="*/ 89060 w 304944"/>
                <a:gd name="connsiteY1" fmla="*/ 11363 h 168489"/>
                <a:gd name="connsiteX2" fmla="*/ 127692 w 304944"/>
                <a:gd name="connsiteY2" fmla="*/ 38632 h 168489"/>
                <a:gd name="connsiteX3" fmla="*/ 148144 w 304944"/>
                <a:gd name="connsiteY3" fmla="*/ 43177 h 168489"/>
                <a:gd name="connsiteX4" fmla="*/ 159506 w 304944"/>
                <a:gd name="connsiteY4" fmla="*/ 63630 h 168489"/>
                <a:gd name="connsiteX5" fmla="*/ 191321 w 304944"/>
                <a:gd name="connsiteY5" fmla="*/ 70447 h 168489"/>
                <a:gd name="connsiteX6" fmla="*/ 218590 w 304944"/>
                <a:gd name="connsiteY6" fmla="*/ 90899 h 168489"/>
                <a:gd name="connsiteX7" fmla="*/ 261767 w 304944"/>
                <a:gd name="connsiteY7" fmla="*/ 97717 h 168489"/>
                <a:gd name="connsiteX8" fmla="*/ 304944 w 304944"/>
                <a:gd name="connsiteY8" fmla="*/ 102262 h 168489"/>
                <a:gd name="connsiteX9" fmla="*/ 298127 w 304944"/>
                <a:gd name="connsiteY9" fmla="*/ 118169 h 168489"/>
                <a:gd name="connsiteX10" fmla="*/ 304944 w 304944"/>
                <a:gd name="connsiteY10" fmla="*/ 145439 h 168489"/>
                <a:gd name="connsiteX11" fmla="*/ 298127 w 304944"/>
                <a:gd name="connsiteY11" fmla="*/ 161346 h 168489"/>
                <a:gd name="connsiteX12" fmla="*/ 291664 w 304944"/>
                <a:gd name="connsiteY12" fmla="*/ 161346 h 168489"/>
                <a:gd name="connsiteX13" fmla="*/ 288603 w 304944"/>
                <a:gd name="connsiteY13" fmla="*/ 168489 h 168489"/>
                <a:gd name="connsiteX14" fmla="*/ 256788 w 304944"/>
                <a:gd name="connsiteY14" fmla="*/ 168489 h 168489"/>
                <a:gd name="connsiteX15" fmla="*/ 213611 w 304944"/>
                <a:gd name="connsiteY15" fmla="*/ 163944 h 168489"/>
                <a:gd name="connsiteX16" fmla="*/ 186342 w 304944"/>
                <a:gd name="connsiteY16" fmla="*/ 157127 h 168489"/>
                <a:gd name="connsiteX17" fmla="*/ 165890 w 304944"/>
                <a:gd name="connsiteY17" fmla="*/ 136674 h 168489"/>
                <a:gd name="connsiteX18" fmla="*/ 118168 w 304944"/>
                <a:gd name="connsiteY18" fmla="*/ 132129 h 168489"/>
                <a:gd name="connsiteX19" fmla="*/ 68174 w 304944"/>
                <a:gd name="connsiteY19" fmla="*/ 109405 h 168489"/>
                <a:gd name="connsiteX20" fmla="*/ 36359 w 304944"/>
                <a:gd name="connsiteY20" fmla="*/ 88952 h 168489"/>
                <a:gd name="connsiteX21" fmla="*/ 0 w 304944"/>
                <a:gd name="connsiteY21" fmla="*/ 70773 h 168489"/>
                <a:gd name="connsiteX22" fmla="*/ 9090 w 304944"/>
                <a:gd name="connsiteY22" fmla="*/ 34413 h 168489"/>
                <a:gd name="connsiteX23" fmla="*/ 36359 w 304944"/>
                <a:gd name="connsiteY23" fmla="*/ 11688 h 168489"/>
                <a:gd name="connsiteX24" fmla="*/ 37809 w 304944"/>
                <a:gd name="connsiteY24" fmla="*/ 11274 h 168489"/>
                <a:gd name="connsiteX25" fmla="*/ 45883 w 304944"/>
                <a:gd name="connsiteY25" fmla="*/ 4545 h 1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4944" h="168489">
                  <a:moveTo>
                    <a:pt x="61791" y="0"/>
                  </a:moveTo>
                  <a:lnTo>
                    <a:pt x="89060" y="11363"/>
                  </a:lnTo>
                  <a:lnTo>
                    <a:pt x="127692" y="38632"/>
                  </a:lnTo>
                  <a:lnTo>
                    <a:pt x="148144" y="43177"/>
                  </a:lnTo>
                  <a:lnTo>
                    <a:pt x="159506" y="63630"/>
                  </a:lnTo>
                  <a:lnTo>
                    <a:pt x="191321" y="70447"/>
                  </a:lnTo>
                  <a:lnTo>
                    <a:pt x="218590" y="90899"/>
                  </a:lnTo>
                  <a:lnTo>
                    <a:pt x="261767" y="97717"/>
                  </a:lnTo>
                  <a:lnTo>
                    <a:pt x="304944" y="102262"/>
                  </a:lnTo>
                  <a:lnTo>
                    <a:pt x="298127" y="118169"/>
                  </a:lnTo>
                  <a:lnTo>
                    <a:pt x="304944" y="145439"/>
                  </a:lnTo>
                  <a:lnTo>
                    <a:pt x="298127" y="161346"/>
                  </a:lnTo>
                  <a:lnTo>
                    <a:pt x="291664" y="161346"/>
                  </a:lnTo>
                  <a:lnTo>
                    <a:pt x="288603" y="168489"/>
                  </a:lnTo>
                  <a:lnTo>
                    <a:pt x="256788" y="168489"/>
                  </a:lnTo>
                  <a:lnTo>
                    <a:pt x="213611" y="163944"/>
                  </a:lnTo>
                  <a:lnTo>
                    <a:pt x="186342" y="157127"/>
                  </a:lnTo>
                  <a:lnTo>
                    <a:pt x="165890" y="136674"/>
                  </a:lnTo>
                  <a:lnTo>
                    <a:pt x="118168" y="132129"/>
                  </a:lnTo>
                  <a:lnTo>
                    <a:pt x="68174" y="109405"/>
                  </a:lnTo>
                  <a:lnTo>
                    <a:pt x="36359" y="88952"/>
                  </a:lnTo>
                  <a:lnTo>
                    <a:pt x="0" y="70773"/>
                  </a:lnTo>
                  <a:lnTo>
                    <a:pt x="9090" y="34413"/>
                  </a:lnTo>
                  <a:lnTo>
                    <a:pt x="36359" y="11688"/>
                  </a:lnTo>
                  <a:lnTo>
                    <a:pt x="37809" y="11274"/>
                  </a:lnTo>
                  <a:lnTo>
                    <a:pt x="45883" y="45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8" name="Freeform 460">
              <a:extLst>
                <a:ext uri="{FF2B5EF4-FFF2-40B4-BE49-F238E27FC236}">
                  <a16:creationId xmlns:a16="http://schemas.microsoft.com/office/drawing/2014/main" id="{5F52E84D-C17F-488C-BD74-5D972931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995" y="2871427"/>
              <a:ext cx="813304" cy="827960"/>
            </a:xfrm>
            <a:custGeom>
              <a:avLst/>
              <a:gdLst>
                <a:gd name="connsiteX0" fmla="*/ 364030 w 1084401"/>
                <a:gd name="connsiteY0" fmla="*/ 0 h 1103951"/>
                <a:gd name="connsiteX1" fmla="*/ 400389 w 1084401"/>
                <a:gd name="connsiteY1" fmla="*/ 52267 h 1103951"/>
                <a:gd name="connsiteX2" fmla="*/ 400389 w 1084401"/>
                <a:gd name="connsiteY2" fmla="*/ 86354 h 1103951"/>
                <a:gd name="connsiteX3" fmla="*/ 411751 w 1084401"/>
                <a:gd name="connsiteY3" fmla="*/ 111351 h 1103951"/>
                <a:gd name="connsiteX4" fmla="*/ 411751 w 1084401"/>
                <a:gd name="connsiteY4" fmla="*/ 134076 h 1103951"/>
                <a:gd name="connsiteX5" fmla="*/ 402226 w 1084401"/>
                <a:gd name="connsiteY5" fmla="*/ 130901 h 1103951"/>
                <a:gd name="connsiteX6" fmla="*/ 402226 w 1084401"/>
                <a:gd name="connsiteY6" fmla="*/ 140426 h 1103951"/>
                <a:gd name="connsiteX7" fmla="*/ 392192 w 1084401"/>
                <a:gd name="connsiteY7" fmla="*/ 137081 h 1103951"/>
                <a:gd name="connsiteX8" fmla="*/ 395844 w 1084401"/>
                <a:gd name="connsiteY8" fmla="*/ 177252 h 1103951"/>
                <a:gd name="connsiteX9" fmla="*/ 434476 w 1084401"/>
                <a:gd name="connsiteY9" fmla="*/ 204522 h 1103951"/>
                <a:gd name="connsiteX10" fmla="*/ 486743 w 1084401"/>
                <a:gd name="connsiteY10" fmla="*/ 229519 h 1103951"/>
                <a:gd name="connsiteX11" fmla="*/ 459473 w 1084401"/>
                <a:gd name="connsiteY11" fmla="*/ 252244 h 1103951"/>
                <a:gd name="connsiteX12" fmla="*/ 450383 w 1084401"/>
                <a:gd name="connsiteY12" fmla="*/ 288603 h 1103951"/>
                <a:gd name="connsiteX13" fmla="*/ 482198 w 1084401"/>
                <a:gd name="connsiteY13" fmla="*/ 306783 h 1103951"/>
                <a:gd name="connsiteX14" fmla="*/ 518557 w 1084401"/>
                <a:gd name="connsiteY14" fmla="*/ 327235 h 1103951"/>
                <a:gd name="connsiteX15" fmla="*/ 568551 w 1084401"/>
                <a:gd name="connsiteY15" fmla="*/ 349960 h 1103951"/>
                <a:gd name="connsiteX16" fmla="*/ 616273 w 1084401"/>
                <a:gd name="connsiteY16" fmla="*/ 354505 h 1103951"/>
                <a:gd name="connsiteX17" fmla="*/ 636725 w 1084401"/>
                <a:gd name="connsiteY17" fmla="*/ 374957 h 1103951"/>
                <a:gd name="connsiteX18" fmla="*/ 663995 w 1084401"/>
                <a:gd name="connsiteY18" fmla="*/ 381774 h 1103951"/>
                <a:gd name="connsiteX19" fmla="*/ 713989 w 1084401"/>
                <a:gd name="connsiteY19" fmla="*/ 386319 h 1103951"/>
                <a:gd name="connsiteX20" fmla="*/ 732183 w 1084401"/>
                <a:gd name="connsiteY20" fmla="*/ 386319 h 1103951"/>
                <a:gd name="connsiteX21" fmla="*/ 736279 w 1084401"/>
                <a:gd name="connsiteY21" fmla="*/ 376762 h 1103951"/>
                <a:gd name="connsiteX22" fmla="*/ 729461 w 1084401"/>
                <a:gd name="connsiteY22" fmla="*/ 349492 h 1103951"/>
                <a:gd name="connsiteX23" fmla="*/ 736279 w 1084401"/>
                <a:gd name="connsiteY23" fmla="*/ 333585 h 1103951"/>
                <a:gd name="connsiteX24" fmla="*/ 745209 w 1084401"/>
                <a:gd name="connsiteY24" fmla="*/ 328624 h 1103951"/>
                <a:gd name="connsiteX25" fmla="*/ 745804 w 1084401"/>
                <a:gd name="connsiteY25" fmla="*/ 327235 h 1103951"/>
                <a:gd name="connsiteX26" fmla="*/ 766256 w 1084401"/>
                <a:gd name="connsiteY26" fmla="*/ 315873 h 1103951"/>
                <a:gd name="connsiteX27" fmla="*/ 773073 w 1084401"/>
                <a:gd name="connsiteY27" fmla="*/ 349960 h 1103951"/>
                <a:gd name="connsiteX28" fmla="*/ 773073 w 1084401"/>
                <a:gd name="connsiteY28" fmla="*/ 359050 h 1103951"/>
                <a:gd name="connsiteX29" fmla="*/ 804888 w 1084401"/>
                <a:gd name="connsiteY29" fmla="*/ 374957 h 1103951"/>
                <a:gd name="connsiteX30" fmla="*/ 825340 w 1084401"/>
                <a:gd name="connsiteY30" fmla="*/ 370412 h 1103951"/>
                <a:gd name="connsiteX31" fmla="*/ 857154 w 1084401"/>
                <a:gd name="connsiteY31" fmla="*/ 370412 h 1103951"/>
                <a:gd name="connsiteX32" fmla="*/ 881716 w 1084401"/>
                <a:gd name="connsiteY32" fmla="*/ 370412 h 1103951"/>
                <a:gd name="connsiteX33" fmla="*/ 881716 w 1084401"/>
                <a:gd name="connsiteY33" fmla="*/ 349492 h 1103951"/>
                <a:gd name="connsiteX34" fmla="*/ 863537 w 1084401"/>
                <a:gd name="connsiteY34" fmla="*/ 338130 h 1103951"/>
                <a:gd name="connsiteX35" fmla="*/ 879761 w 1084401"/>
                <a:gd name="connsiteY35" fmla="*/ 335967 h 1103951"/>
                <a:gd name="connsiteX36" fmla="*/ 873062 w 1084401"/>
                <a:gd name="connsiteY36" fmla="*/ 331780 h 1103951"/>
                <a:gd name="connsiteX37" fmla="*/ 903485 w 1084401"/>
                <a:gd name="connsiteY37" fmla="*/ 327724 h 1103951"/>
                <a:gd name="connsiteX38" fmla="*/ 929438 w 1084401"/>
                <a:gd name="connsiteY38" fmla="*/ 301771 h 1103951"/>
                <a:gd name="connsiteX39" fmla="*/ 938056 w 1084401"/>
                <a:gd name="connsiteY39" fmla="*/ 296328 h 1103951"/>
                <a:gd name="connsiteX40" fmla="*/ 938963 w 1084401"/>
                <a:gd name="connsiteY40" fmla="*/ 295421 h 1103951"/>
                <a:gd name="connsiteX41" fmla="*/ 982140 w 1084401"/>
                <a:gd name="connsiteY41" fmla="*/ 268151 h 1103951"/>
                <a:gd name="connsiteX42" fmla="*/ 1013955 w 1084401"/>
                <a:gd name="connsiteY42" fmla="*/ 279513 h 1103951"/>
                <a:gd name="connsiteX43" fmla="*/ 1041224 w 1084401"/>
                <a:gd name="connsiteY43" fmla="*/ 263606 h 1103951"/>
                <a:gd name="connsiteX44" fmla="*/ 1057131 w 1084401"/>
                <a:gd name="connsiteY44" fmla="*/ 288603 h 1103951"/>
                <a:gd name="connsiteX45" fmla="*/ 1045769 w 1084401"/>
                <a:gd name="connsiteY45" fmla="*/ 306783 h 1103951"/>
                <a:gd name="connsiteX46" fmla="*/ 1084401 w 1084401"/>
                <a:gd name="connsiteY46" fmla="*/ 311328 h 1103951"/>
                <a:gd name="connsiteX47" fmla="*/ 1084401 w 1084401"/>
                <a:gd name="connsiteY47" fmla="*/ 327235 h 1103951"/>
                <a:gd name="connsiteX48" fmla="*/ 1074876 w 1084401"/>
                <a:gd name="connsiteY48" fmla="*/ 331045 h 1103951"/>
                <a:gd name="connsiteX49" fmla="*/ 1074876 w 1084401"/>
                <a:gd name="connsiteY49" fmla="*/ 333585 h 1103951"/>
                <a:gd name="connsiteX50" fmla="*/ 1073436 w 1084401"/>
                <a:gd name="connsiteY50" fmla="*/ 334161 h 1103951"/>
                <a:gd name="connsiteX51" fmla="*/ 1077584 w 1084401"/>
                <a:gd name="connsiteY51" fmla="*/ 359050 h 1103951"/>
                <a:gd name="connsiteX52" fmla="*/ 1066471 w 1084401"/>
                <a:gd name="connsiteY52" fmla="*/ 355875 h 1103951"/>
                <a:gd name="connsiteX53" fmla="*/ 1068059 w 1084401"/>
                <a:gd name="connsiteY53" fmla="*/ 365400 h 1103951"/>
                <a:gd name="connsiteX54" fmla="*/ 1036898 w 1084401"/>
                <a:gd name="connsiteY54" fmla="*/ 356497 h 1103951"/>
                <a:gd name="connsiteX55" fmla="*/ 1002592 w 1084401"/>
                <a:gd name="connsiteY55" fmla="*/ 381774 h 1103951"/>
                <a:gd name="connsiteX56" fmla="*/ 1002592 w 1084401"/>
                <a:gd name="connsiteY56" fmla="*/ 402227 h 1103951"/>
                <a:gd name="connsiteX57" fmla="*/ 982140 w 1084401"/>
                <a:gd name="connsiteY57" fmla="*/ 440859 h 1103951"/>
                <a:gd name="connsiteX58" fmla="*/ 982140 w 1084401"/>
                <a:gd name="connsiteY58" fmla="*/ 456766 h 1103951"/>
                <a:gd name="connsiteX59" fmla="*/ 966233 w 1084401"/>
                <a:gd name="connsiteY59" fmla="*/ 488580 h 1103951"/>
                <a:gd name="connsiteX60" fmla="*/ 960280 w 1084401"/>
                <a:gd name="connsiteY60" fmla="*/ 487786 h 1103951"/>
                <a:gd name="connsiteX61" fmla="*/ 956708 w 1084401"/>
                <a:gd name="connsiteY61" fmla="*/ 494930 h 1103951"/>
                <a:gd name="connsiteX62" fmla="*/ 932146 w 1084401"/>
                <a:gd name="connsiteY62" fmla="*/ 491655 h 1103951"/>
                <a:gd name="connsiteX63" fmla="*/ 932146 w 1084401"/>
                <a:gd name="connsiteY63" fmla="*/ 520395 h 1103951"/>
                <a:gd name="connsiteX64" fmla="*/ 923056 w 1084401"/>
                <a:gd name="connsiteY64" fmla="*/ 536302 h 1103951"/>
                <a:gd name="connsiteX65" fmla="*/ 927601 w 1084401"/>
                <a:gd name="connsiteY65" fmla="*/ 552209 h 1103951"/>
                <a:gd name="connsiteX66" fmla="*/ 911694 w 1084401"/>
                <a:gd name="connsiteY66" fmla="*/ 563572 h 1103951"/>
                <a:gd name="connsiteX67" fmla="*/ 911575 w 1084401"/>
                <a:gd name="connsiteY67" fmla="*/ 563203 h 1103951"/>
                <a:gd name="connsiteX68" fmla="*/ 902169 w 1084401"/>
                <a:gd name="connsiteY68" fmla="*/ 569922 h 1103951"/>
                <a:gd name="connsiteX69" fmla="*/ 881716 w 1084401"/>
                <a:gd name="connsiteY69" fmla="*/ 506293 h 1103951"/>
                <a:gd name="connsiteX70" fmla="*/ 878292 w 1084401"/>
                <a:gd name="connsiteY70" fmla="*/ 506293 h 1103951"/>
                <a:gd name="connsiteX71" fmla="*/ 873062 w 1084401"/>
                <a:gd name="connsiteY71" fmla="*/ 527212 h 1103951"/>
                <a:gd name="connsiteX72" fmla="*/ 866850 w 1084401"/>
                <a:gd name="connsiteY72" fmla="*/ 520310 h 1103951"/>
                <a:gd name="connsiteX73" fmla="*/ 863537 w 1084401"/>
                <a:gd name="connsiteY73" fmla="*/ 533562 h 1103951"/>
                <a:gd name="connsiteX74" fmla="*/ 843085 w 1084401"/>
                <a:gd name="connsiteY74" fmla="*/ 510838 h 1103951"/>
                <a:gd name="connsiteX75" fmla="*/ 858992 w 1084401"/>
                <a:gd name="connsiteY75" fmla="*/ 490385 h 1103951"/>
                <a:gd name="connsiteX76" fmla="*/ 865871 w 1084401"/>
                <a:gd name="connsiteY76" fmla="*/ 487437 h 1103951"/>
                <a:gd name="connsiteX77" fmla="*/ 868517 w 1084401"/>
                <a:gd name="connsiteY77" fmla="*/ 484035 h 1103951"/>
                <a:gd name="connsiteX78" fmla="*/ 876342 w 1084401"/>
                <a:gd name="connsiteY78" fmla="*/ 480682 h 1103951"/>
                <a:gd name="connsiteX79" fmla="*/ 890806 w 1084401"/>
                <a:gd name="connsiteY79" fmla="*/ 451754 h 1103951"/>
                <a:gd name="connsiteX80" fmla="*/ 870354 w 1084401"/>
                <a:gd name="connsiteY80" fmla="*/ 447209 h 1103951"/>
                <a:gd name="connsiteX81" fmla="*/ 838540 w 1084401"/>
                <a:gd name="connsiteY81" fmla="*/ 447209 h 1103951"/>
                <a:gd name="connsiteX82" fmla="*/ 799908 w 1084401"/>
                <a:gd name="connsiteY82" fmla="*/ 440391 h 1103951"/>
                <a:gd name="connsiteX83" fmla="*/ 795363 w 1084401"/>
                <a:gd name="connsiteY83" fmla="*/ 408577 h 1103951"/>
                <a:gd name="connsiteX84" fmla="*/ 779456 w 1084401"/>
                <a:gd name="connsiteY84" fmla="*/ 408577 h 1103951"/>
                <a:gd name="connsiteX85" fmla="*/ 756529 w 1084401"/>
                <a:gd name="connsiteY85" fmla="*/ 395203 h 1103951"/>
                <a:gd name="connsiteX86" fmla="*/ 745804 w 1084401"/>
                <a:gd name="connsiteY86" fmla="*/ 413589 h 1103951"/>
                <a:gd name="connsiteX87" fmla="*/ 773073 w 1084401"/>
                <a:gd name="connsiteY87" fmla="*/ 434041 h 1103951"/>
                <a:gd name="connsiteX88" fmla="*/ 750349 w 1084401"/>
                <a:gd name="connsiteY88" fmla="*/ 449948 h 1103951"/>
                <a:gd name="connsiteX89" fmla="*/ 738986 w 1084401"/>
                <a:gd name="connsiteY89" fmla="*/ 461311 h 1103951"/>
                <a:gd name="connsiteX90" fmla="*/ 766256 w 1084401"/>
                <a:gd name="connsiteY90" fmla="*/ 477218 h 1103951"/>
                <a:gd name="connsiteX91" fmla="*/ 761711 w 1084401"/>
                <a:gd name="connsiteY91" fmla="*/ 499943 h 1103951"/>
                <a:gd name="connsiteX92" fmla="*/ 773073 w 1084401"/>
                <a:gd name="connsiteY92" fmla="*/ 531757 h 1103951"/>
                <a:gd name="connsiteX93" fmla="*/ 777618 w 1084401"/>
                <a:gd name="connsiteY93" fmla="*/ 559027 h 1103951"/>
                <a:gd name="connsiteX94" fmla="*/ 773073 w 1084401"/>
                <a:gd name="connsiteY94" fmla="*/ 574934 h 1103951"/>
                <a:gd name="connsiteX95" fmla="*/ 765362 w 1084401"/>
                <a:gd name="connsiteY95" fmla="*/ 574934 h 1103951"/>
                <a:gd name="connsiteX96" fmla="*/ 763548 w 1084401"/>
                <a:gd name="connsiteY96" fmla="*/ 581284 h 1103951"/>
                <a:gd name="connsiteX97" fmla="*/ 736279 w 1084401"/>
                <a:gd name="connsiteY97" fmla="*/ 581284 h 1103951"/>
                <a:gd name="connsiteX98" fmla="*/ 702627 w 1084401"/>
                <a:gd name="connsiteY98" fmla="*/ 590140 h 1103951"/>
                <a:gd name="connsiteX99" fmla="*/ 702627 w 1084401"/>
                <a:gd name="connsiteY99" fmla="*/ 611294 h 1103951"/>
                <a:gd name="connsiteX100" fmla="*/ 686720 w 1084401"/>
                <a:gd name="connsiteY100" fmla="*/ 634018 h 1103951"/>
                <a:gd name="connsiteX101" fmla="*/ 678905 w 1084401"/>
                <a:gd name="connsiteY101" fmla="*/ 637926 h 1103951"/>
                <a:gd name="connsiteX102" fmla="*/ 677195 w 1084401"/>
                <a:gd name="connsiteY102" fmla="*/ 640368 h 1103951"/>
                <a:gd name="connsiteX103" fmla="*/ 629557 w 1084401"/>
                <a:gd name="connsiteY103" fmla="*/ 664187 h 1103951"/>
                <a:gd name="connsiteX104" fmla="*/ 589004 w 1084401"/>
                <a:gd name="connsiteY104" fmla="*/ 709010 h 1103951"/>
                <a:gd name="connsiteX105" fmla="*/ 561734 w 1084401"/>
                <a:gd name="connsiteY105" fmla="*/ 731734 h 1103951"/>
                <a:gd name="connsiteX106" fmla="*/ 525375 w 1084401"/>
                <a:gd name="connsiteY106" fmla="*/ 756731 h 1103951"/>
                <a:gd name="connsiteX107" fmla="*/ 525375 w 1084401"/>
                <a:gd name="connsiteY107" fmla="*/ 774911 h 1103951"/>
                <a:gd name="connsiteX108" fmla="*/ 515850 w 1084401"/>
                <a:gd name="connsiteY108" fmla="*/ 780354 h 1103951"/>
                <a:gd name="connsiteX109" fmla="*/ 515850 w 1084401"/>
                <a:gd name="connsiteY109" fmla="*/ 781261 h 1103951"/>
                <a:gd name="connsiteX110" fmla="*/ 499942 w 1084401"/>
                <a:gd name="connsiteY110" fmla="*/ 790351 h 1103951"/>
                <a:gd name="connsiteX111" fmla="*/ 461310 w 1084401"/>
                <a:gd name="connsiteY111" fmla="*/ 806258 h 1103951"/>
                <a:gd name="connsiteX112" fmla="*/ 452282 w 1084401"/>
                <a:gd name="connsiteY112" fmla="*/ 806258 h 1103951"/>
                <a:gd name="connsiteX113" fmla="*/ 443566 w 1084401"/>
                <a:gd name="connsiteY113" fmla="*/ 827178 h 1103951"/>
                <a:gd name="connsiteX114" fmla="*/ 454928 w 1084401"/>
                <a:gd name="connsiteY114" fmla="*/ 874900 h 1103951"/>
                <a:gd name="connsiteX115" fmla="*/ 454928 w 1084401"/>
                <a:gd name="connsiteY115" fmla="*/ 908987 h 1103951"/>
                <a:gd name="connsiteX116" fmla="*/ 439021 w 1084401"/>
                <a:gd name="connsiteY116" fmla="*/ 945346 h 1103951"/>
                <a:gd name="connsiteX117" fmla="*/ 439021 w 1084401"/>
                <a:gd name="connsiteY117" fmla="*/ 1004430 h 1103951"/>
                <a:gd name="connsiteX118" fmla="*/ 429496 w 1084401"/>
                <a:gd name="connsiteY118" fmla="*/ 1007288 h 1103951"/>
                <a:gd name="connsiteX119" fmla="*/ 429496 w 1084401"/>
                <a:gd name="connsiteY119" fmla="*/ 1010780 h 1103951"/>
                <a:gd name="connsiteX120" fmla="*/ 413549 w 1084401"/>
                <a:gd name="connsiteY120" fmla="*/ 1015564 h 1103951"/>
                <a:gd name="connsiteX121" fmla="*/ 400389 w 1084401"/>
                <a:gd name="connsiteY121" fmla="*/ 1036245 h 1103951"/>
                <a:gd name="connsiteX122" fmla="*/ 411751 w 1084401"/>
                <a:gd name="connsiteY122" fmla="*/ 1047607 h 1103951"/>
                <a:gd name="connsiteX123" fmla="*/ 400054 w 1084401"/>
                <a:gd name="connsiteY123" fmla="*/ 1051785 h 1103951"/>
                <a:gd name="connsiteX124" fmla="*/ 402226 w 1084401"/>
                <a:gd name="connsiteY124" fmla="*/ 1053957 h 1103951"/>
                <a:gd name="connsiteX125" fmla="*/ 378494 w 1084401"/>
                <a:gd name="connsiteY125" fmla="*/ 1062433 h 1103951"/>
                <a:gd name="connsiteX126" fmla="*/ 368574 w 1084401"/>
                <a:gd name="connsiteY126" fmla="*/ 1086239 h 1103951"/>
                <a:gd name="connsiteX127" fmla="*/ 352667 w 1084401"/>
                <a:gd name="connsiteY127" fmla="*/ 1097601 h 1103951"/>
                <a:gd name="connsiteX128" fmla="*/ 352432 w 1084401"/>
                <a:gd name="connsiteY128" fmla="*/ 1097316 h 1103951"/>
                <a:gd name="connsiteX129" fmla="*/ 343142 w 1084401"/>
                <a:gd name="connsiteY129" fmla="*/ 1103951 h 1103951"/>
                <a:gd name="connsiteX130" fmla="*/ 311328 w 1084401"/>
                <a:gd name="connsiteY130" fmla="*/ 1065319 h 1103951"/>
                <a:gd name="connsiteX131" fmla="*/ 288603 w 1084401"/>
                <a:gd name="connsiteY131" fmla="*/ 1017598 h 1103951"/>
                <a:gd name="connsiteX132" fmla="*/ 279513 w 1084401"/>
                <a:gd name="connsiteY132" fmla="*/ 978966 h 1103951"/>
                <a:gd name="connsiteX133" fmla="*/ 263606 w 1084401"/>
                <a:gd name="connsiteY133" fmla="*/ 958513 h 1103951"/>
                <a:gd name="connsiteX134" fmla="*/ 245426 w 1084401"/>
                <a:gd name="connsiteY134" fmla="*/ 924426 h 1103951"/>
                <a:gd name="connsiteX135" fmla="*/ 236336 w 1084401"/>
                <a:gd name="connsiteY135" fmla="*/ 876705 h 1103951"/>
                <a:gd name="connsiteX136" fmla="*/ 229519 w 1084401"/>
                <a:gd name="connsiteY136" fmla="*/ 856252 h 1103951"/>
                <a:gd name="connsiteX137" fmla="*/ 197704 w 1084401"/>
                <a:gd name="connsiteY137" fmla="*/ 801713 h 1103951"/>
                <a:gd name="connsiteX138" fmla="*/ 181797 w 1084401"/>
                <a:gd name="connsiteY138" fmla="*/ 726722 h 1103951"/>
                <a:gd name="connsiteX139" fmla="*/ 170435 w 1084401"/>
                <a:gd name="connsiteY139" fmla="*/ 679000 h 1103951"/>
                <a:gd name="connsiteX140" fmla="*/ 170435 w 1084401"/>
                <a:gd name="connsiteY140" fmla="*/ 635823 h 1103951"/>
                <a:gd name="connsiteX141" fmla="*/ 165890 w 1084401"/>
                <a:gd name="connsiteY141" fmla="*/ 597191 h 1103951"/>
                <a:gd name="connsiteX142" fmla="*/ 111351 w 1084401"/>
                <a:gd name="connsiteY142" fmla="*/ 617644 h 1103951"/>
                <a:gd name="connsiteX143" fmla="*/ 86354 w 1084401"/>
                <a:gd name="connsiteY143" fmla="*/ 613099 h 1103951"/>
                <a:gd name="connsiteX144" fmla="*/ 36359 w 1084401"/>
                <a:gd name="connsiteY144" fmla="*/ 565377 h 1103951"/>
                <a:gd name="connsiteX145" fmla="*/ 52267 w 1084401"/>
                <a:gd name="connsiteY145" fmla="*/ 554014 h 1103951"/>
                <a:gd name="connsiteX146" fmla="*/ 43177 w 1084401"/>
                <a:gd name="connsiteY146" fmla="*/ 538107 h 1103951"/>
                <a:gd name="connsiteX147" fmla="*/ 0 w 1084401"/>
                <a:gd name="connsiteY147" fmla="*/ 499475 h 1103951"/>
                <a:gd name="connsiteX148" fmla="*/ 24997 w 1084401"/>
                <a:gd name="connsiteY148" fmla="*/ 479023 h 1103951"/>
                <a:gd name="connsiteX149" fmla="*/ 26761 w 1084401"/>
                <a:gd name="connsiteY149" fmla="*/ 479023 h 1103951"/>
                <a:gd name="connsiteX150" fmla="*/ 34522 w 1084401"/>
                <a:gd name="connsiteY150" fmla="*/ 472673 h 1103951"/>
                <a:gd name="connsiteX151" fmla="*/ 104938 w 1084401"/>
                <a:gd name="connsiteY151" fmla="*/ 472673 h 1103951"/>
                <a:gd name="connsiteX152" fmla="*/ 95444 w 1084401"/>
                <a:gd name="connsiteY152" fmla="*/ 440391 h 1103951"/>
                <a:gd name="connsiteX153" fmla="*/ 74991 w 1084401"/>
                <a:gd name="connsiteY153" fmla="*/ 419939 h 1103951"/>
                <a:gd name="connsiteX154" fmla="*/ 68174 w 1084401"/>
                <a:gd name="connsiteY154" fmla="*/ 392669 h 1103951"/>
                <a:gd name="connsiteX155" fmla="*/ 47722 w 1084401"/>
                <a:gd name="connsiteY155" fmla="*/ 372217 h 1103951"/>
                <a:gd name="connsiteX156" fmla="*/ 90899 w 1084401"/>
                <a:gd name="connsiteY156" fmla="*/ 329040 h 1103951"/>
                <a:gd name="connsiteX157" fmla="*/ 93772 w 1084401"/>
                <a:gd name="connsiteY157" fmla="*/ 329343 h 1103951"/>
                <a:gd name="connsiteX158" fmla="*/ 100424 w 1084401"/>
                <a:gd name="connsiteY158" fmla="*/ 322690 h 1103951"/>
                <a:gd name="connsiteX159" fmla="*/ 139763 w 1084401"/>
                <a:gd name="connsiteY159" fmla="*/ 326831 h 1103951"/>
                <a:gd name="connsiteX160" fmla="*/ 170435 w 1084401"/>
                <a:gd name="connsiteY160" fmla="*/ 290408 h 1103951"/>
                <a:gd name="connsiteX161" fmla="*/ 193160 w 1084401"/>
                <a:gd name="connsiteY161" fmla="*/ 247232 h 1103951"/>
                <a:gd name="connsiteX162" fmla="*/ 229519 w 1084401"/>
                <a:gd name="connsiteY162" fmla="*/ 204055 h 1103951"/>
                <a:gd name="connsiteX163" fmla="*/ 229519 w 1084401"/>
                <a:gd name="connsiteY163" fmla="*/ 172240 h 1103951"/>
                <a:gd name="connsiteX164" fmla="*/ 256789 w 1084401"/>
                <a:gd name="connsiteY164" fmla="*/ 151788 h 1103951"/>
                <a:gd name="connsiteX165" fmla="*/ 229519 w 1084401"/>
                <a:gd name="connsiteY165" fmla="*/ 124518 h 1103951"/>
                <a:gd name="connsiteX166" fmla="*/ 220429 w 1084401"/>
                <a:gd name="connsiteY166" fmla="*/ 97249 h 1103951"/>
                <a:gd name="connsiteX167" fmla="*/ 204522 w 1084401"/>
                <a:gd name="connsiteY167" fmla="*/ 58617 h 1103951"/>
                <a:gd name="connsiteX168" fmla="*/ 220429 w 1084401"/>
                <a:gd name="connsiteY168" fmla="*/ 38165 h 1103951"/>
                <a:gd name="connsiteX169" fmla="*/ 224419 w 1084401"/>
                <a:gd name="connsiteY169" fmla="*/ 38932 h 1103951"/>
                <a:gd name="connsiteX170" fmla="*/ 229954 w 1084401"/>
                <a:gd name="connsiteY170" fmla="*/ 31815 h 1103951"/>
                <a:gd name="connsiteX171" fmla="*/ 289038 w 1084401"/>
                <a:gd name="connsiteY171" fmla="*/ 43177 h 1103951"/>
                <a:gd name="connsiteX172" fmla="*/ 327610 w 1084401"/>
                <a:gd name="connsiteY172" fmla="*/ 37087 h 1103951"/>
                <a:gd name="connsiteX173" fmla="*/ 354505 w 1084401"/>
                <a:gd name="connsiteY173" fmla="*/ 6350 h 1103951"/>
                <a:gd name="connsiteX174" fmla="*/ 356263 w 1084401"/>
                <a:gd name="connsiteY174" fmla="*/ 8877 h 110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1084401" h="1103951">
                  <a:moveTo>
                    <a:pt x="364030" y="0"/>
                  </a:moveTo>
                  <a:lnTo>
                    <a:pt x="400389" y="52267"/>
                  </a:lnTo>
                  <a:lnTo>
                    <a:pt x="400389" y="86354"/>
                  </a:lnTo>
                  <a:lnTo>
                    <a:pt x="411751" y="111351"/>
                  </a:lnTo>
                  <a:lnTo>
                    <a:pt x="411751" y="134076"/>
                  </a:lnTo>
                  <a:lnTo>
                    <a:pt x="402226" y="130901"/>
                  </a:lnTo>
                  <a:lnTo>
                    <a:pt x="402226" y="140426"/>
                  </a:lnTo>
                  <a:lnTo>
                    <a:pt x="392192" y="137081"/>
                  </a:lnTo>
                  <a:lnTo>
                    <a:pt x="395844" y="177252"/>
                  </a:lnTo>
                  <a:lnTo>
                    <a:pt x="434476" y="204522"/>
                  </a:lnTo>
                  <a:lnTo>
                    <a:pt x="486743" y="229519"/>
                  </a:lnTo>
                  <a:lnTo>
                    <a:pt x="459473" y="252244"/>
                  </a:lnTo>
                  <a:lnTo>
                    <a:pt x="450383" y="288603"/>
                  </a:lnTo>
                  <a:lnTo>
                    <a:pt x="482198" y="306783"/>
                  </a:lnTo>
                  <a:lnTo>
                    <a:pt x="518557" y="327235"/>
                  </a:lnTo>
                  <a:lnTo>
                    <a:pt x="568551" y="349960"/>
                  </a:lnTo>
                  <a:lnTo>
                    <a:pt x="616273" y="354505"/>
                  </a:lnTo>
                  <a:lnTo>
                    <a:pt x="636725" y="374957"/>
                  </a:lnTo>
                  <a:lnTo>
                    <a:pt x="663995" y="381774"/>
                  </a:lnTo>
                  <a:lnTo>
                    <a:pt x="713989" y="386319"/>
                  </a:lnTo>
                  <a:lnTo>
                    <a:pt x="732183" y="386319"/>
                  </a:lnTo>
                  <a:lnTo>
                    <a:pt x="736279" y="376762"/>
                  </a:lnTo>
                  <a:lnTo>
                    <a:pt x="729461" y="349492"/>
                  </a:lnTo>
                  <a:lnTo>
                    <a:pt x="736279" y="333585"/>
                  </a:lnTo>
                  <a:lnTo>
                    <a:pt x="745209" y="328624"/>
                  </a:lnTo>
                  <a:lnTo>
                    <a:pt x="745804" y="327235"/>
                  </a:lnTo>
                  <a:lnTo>
                    <a:pt x="766256" y="315873"/>
                  </a:lnTo>
                  <a:lnTo>
                    <a:pt x="773073" y="349960"/>
                  </a:lnTo>
                  <a:lnTo>
                    <a:pt x="773073" y="359050"/>
                  </a:lnTo>
                  <a:lnTo>
                    <a:pt x="804888" y="374957"/>
                  </a:lnTo>
                  <a:lnTo>
                    <a:pt x="825340" y="370412"/>
                  </a:lnTo>
                  <a:lnTo>
                    <a:pt x="857154" y="370412"/>
                  </a:lnTo>
                  <a:lnTo>
                    <a:pt x="881716" y="370412"/>
                  </a:lnTo>
                  <a:lnTo>
                    <a:pt x="881716" y="349492"/>
                  </a:lnTo>
                  <a:lnTo>
                    <a:pt x="863537" y="338130"/>
                  </a:lnTo>
                  <a:lnTo>
                    <a:pt x="879761" y="335967"/>
                  </a:lnTo>
                  <a:lnTo>
                    <a:pt x="873062" y="331780"/>
                  </a:lnTo>
                  <a:lnTo>
                    <a:pt x="903485" y="327724"/>
                  </a:lnTo>
                  <a:lnTo>
                    <a:pt x="929438" y="301771"/>
                  </a:lnTo>
                  <a:lnTo>
                    <a:pt x="938056" y="296328"/>
                  </a:lnTo>
                  <a:lnTo>
                    <a:pt x="938963" y="295421"/>
                  </a:lnTo>
                  <a:lnTo>
                    <a:pt x="982140" y="268151"/>
                  </a:lnTo>
                  <a:lnTo>
                    <a:pt x="1013955" y="279513"/>
                  </a:lnTo>
                  <a:lnTo>
                    <a:pt x="1041224" y="263606"/>
                  </a:lnTo>
                  <a:lnTo>
                    <a:pt x="1057131" y="288603"/>
                  </a:lnTo>
                  <a:lnTo>
                    <a:pt x="1045769" y="306783"/>
                  </a:lnTo>
                  <a:lnTo>
                    <a:pt x="1084401" y="311328"/>
                  </a:lnTo>
                  <a:lnTo>
                    <a:pt x="1084401" y="327235"/>
                  </a:lnTo>
                  <a:lnTo>
                    <a:pt x="1074876" y="331045"/>
                  </a:lnTo>
                  <a:lnTo>
                    <a:pt x="1074876" y="333585"/>
                  </a:lnTo>
                  <a:lnTo>
                    <a:pt x="1073436" y="334161"/>
                  </a:lnTo>
                  <a:lnTo>
                    <a:pt x="1077584" y="359050"/>
                  </a:lnTo>
                  <a:lnTo>
                    <a:pt x="1066471" y="355875"/>
                  </a:lnTo>
                  <a:lnTo>
                    <a:pt x="1068059" y="365400"/>
                  </a:lnTo>
                  <a:lnTo>
                    <a:pt x="1036898" y="356497"/>
                  </a:lnTo>
                  <a:lnTo>
                    <a:pt x="1002592" y="381774"/>
                  </a:lnTo>
                  <a:lnTo>
                    <a:pt x="1002592" y="402227"/>
                  </a:lnTo>
                  <a:lnTo>
                    <a:pt x="982140" y="440859"/>
                  </a:lnTo>
                  <a:lnTo>
                    <a:pt x="982140" y="456766"/>
                  </a:lnTo>
                  <a:lnTo>
                    <a:pt x="966233" y="488580"/>
                  </a:lnTo>
                  <a:lnTo>
                    <a:pt x="960280" y="487786"/>
                  </a:lnTo>
                  <a:lnTo>
                    <a:pt x="956708" y="494930"/>
                  </a:lnTo>
                  <a:lnTo>
                    <a:pt x="932146" y="491655"/>
                  </a:lnTo>
                  <a:lnTo>
                    <a:pt x="932146" y="520395"/>
                  </a:lnTo>
                  <a:lnTo>
                    <a:pt x="923056" y="536302"/>
                  </a:lnTo>
                  <a:lnTo>
                    <a:pt x="927601" y="552209"/>
                  </a:lnTo>
                  <a:lnTo>
                    <a:pt x="911694" y="563572"/>
                  </a:lnTo>
                  <a:lnTo>
                    <a:pt x="911575" y="563203"/>
                  </a:lnTo>
                  <a:lnTo>
                    <a:pt x="902169" y="569922"/>
                  </a:lnTo>
                  <a:lnTo>
                    <a:pt x="881716" y="506293"/>
                  </a:lnTo>
                  <a:lnTo>
                    <a:pt x="878292" y="506293"/>
                  </a:lnTo>
                  <a:lnTo>
                    <a:pt x="873062" y="527212"/>
                  </a:lnTo>
                  <a:lnTo>
                    <a:pt x="866850" y="520310"/>
                  </a:lnTo>
                  <a:lnTo>
                    <a:pt x="863537" y="533562"/>
                  </a:lnTo>
                  <a:lnTo>
                    <a:pt x="843085" y="510838"/>
                  </a:lnTo>
                  <a:lnTo>
                    <a:pt x="858992" y="490385"/>
                  </a:lnTo>
                  <a:lnTo>
                    <a:pt x="865871" y="487437"/>
                  </a:lnTo>
                  <a:lnTo>
                    <a:pt x="868517" y="484035"/>
                  </a:lnTo>
                  <a:lnTo>
                    <a:pt x="876342" y="480682"/>
                  </a:lnTo>
                  <a:lnTo>
                    <a:pt x="890806" y="451754"/>
                  </a:lnTo>
                  <a:lnTo>
                    <a:pt x="870354" y="447209"/>
                  </a:lnTo>
                  <a:lnTo>
                    <a:pt x="838540" y="447209"/>
                  </a:lnTo>
                  <a:lnTo>
                    <a:pt x="799908" y="440391"/>
                  </a:lnTo>
                  <a:lnTo>
                    <a:pt x="795363" y="408577"/>
                  </a:lnTo>
                  <a:lnTo>
                    <a:pt x="779456" y="408577"/>
                  </a:lnTo>
                  <a:lnTo>
                    <a:pt x="756529" y="395203"/>
                  </a:lnTo>
                  <a:lnTo>
                    <a:pt x="745804" y="413589"/>
                  </a:lnTo>
                  <a:lnTo>
                    <a:pt x="773073" y="434041"/>
                  </a:lnTo>
                  <a:lnTo>
                    <a:pt x="750349" y="449948"/>
                  </a:lnTo>
                  <a:lnTo>
                    <a:pt x="738986" y="461311"/>
                  </a:lnTo>
                  <a:lnTo>
                    <a:pt x="766256" y="477218"/>
                  </a:lnTo>
                  <a:lnTo>
                    <a:pt x="761711" y="499943"/>
                  </a:lnTo>
                  <a:lnTo>
                    <a:pt x="773073" y="531757"/>
                  </a:lnTo>
                  <a:lnTo>
                    <a:pt x="777618" y="559027"/>
                  </a:lnTo>
                  <a:lnTo>
                    <a:pt x="773073" y="574934"/>
                  </a:lnTo>
                  <a:lnTo>
                    <a:pt x="765362" y="574934"/>
                  </a:lnTo>
                  <a:lnTo>
                    <a:pt x="763548" y="581284"/>
                  </a:lnTo>
                  <a:lnTo>
                    <a:pt x="736279" y="581284"/>
                  </a:lnTo>
                  <a:lnTo>
                    <a:pt x="702627" y="590140"/>
                  </a:lnTo>
                  <a:lnTo>
                    <a:pt x="702627" y="611294"/>
                  </a:lnTo>
                  <a:lnTo>
                    <a:pt x="686720" y="634018"/>
                  </a:lnTo>
                  <a:lnTo>
                    <a:pt x="678905" y="637926"/>
                  </a:lnTo>
                  <a:lnTo>
                    <a:pt x="677195" y="640368"/>
                  </a:lnTo>
                  <a:lnTo>
                    <a:pt x="629557" y="664187"/>
                  </a:lnTo>
                  <a:lnTo>
                    <a:pt x="589004" y="709010"/>
                  </a:lnTo>
                  <a:lnTo>
                    <a:pt x="561734" y="731734"/>
                  </a:lnTo>
                  <a:lnTo>
                    <a:pt x="525375" y="756731"/>
                  </a:lnTo>
                  <a:lnTo>
                    <a:pt x="525375" y="774911"/>
                  </a:lnTo>
                  <a:lnTo>
                    <a:pt x="515850" y="780354"/>
                  </a:lnTo>
                  <a:lnTo>
                    <a:pt x="515850" y="781261"/>
                  </a:lnTo>
                  <a:lnTo>
                    <a:pt x="499942" y="790351"/>
                  </a:lnTo>
                  <a:lnTo>
                    <a:pt x="461310" y="806258"/>
                  </a:lnTo>
                  <a:lnTo>
                    <a:pt x="452282" y="806258"/>
                  </a:lnTo>
                  <a:lnTo>
                    <a:pt x="443566" y="827178"/>
                  </a:lnTo>
                  <a:lnTo>
                    <a:pt x="454928" y="874900"/>
                  </a:lnTo>
                  <a:lnTo>
                    <a:pt x="454928" y="908987"/>
                  </a:lnTo>
                  <a:lnTo>
                    <a:pt x="439021" y="945346"/>
                  </a:lnTo>
                  <a:lnTo>
                    <a:pt x="439021" y="1004430"/>
                  </a:lnTo>
                  <a:lnTo>
                    <a:pt x="429496" y="1007288"/>
                  </a:lnTo>
                  <a:lnTo>
                    <a:pt x="429496" y="1010780"/>
                  </a:lnTo>
                  <a:lnTo>
                    <a:pt x="413549" y="1015564"/>
                  </a:lnTo>
                  <a:lnTo>
                    <a:pt x="400389" y="1036245"/>
                  </a:lnTo>
                  <a:lnTo>
                    <a:pt x="411751" y="1047607"/>
                  </a:lnTo>
                  <a:lnTo>
                    <a:pt x="400054" y="1051785"/>
                  </a:lnTo>
                  <a:lnTo>
                    <a:pt x="402226" y="1053957"/>
                  </a:lnTo>
                  <a:lnTo>
                    <a:pt x="378494" y="1062433"/>
                  </a:lnTo>
                  <a:lnTo>
                    <a:pt x="368574" y="1086239"/>
                  </a:lnTo>
                  <a:lnTo>
                    <a:pt x="352667" y="1097601"/>
                  </a:lnTo>
                  <a:lnTo>
                    <a:pt x="352432" y="1097316"/>
                  </a:lnTo>
                  <a:lnTo>
                    <a:pt x="343142" y="1103951"/>
                  </a:lnTo>
                  <a:lnTo>
                    <a:pt x="311328" y="1065319"/>
                  </a:lnTo>
                  <a:lnTo>
                    <a:pt x="288603" y="1017598"/>
                  </a:lnTo>
                  <a:lnTo>
                    <a:pt x="279513" y="978966"/>
                  </a:lnTo>
                  <a:lnTo>
                    <a:pt x="263606" y="958513"/>
                  </a:lnTo>
                  <a:lnTo>
                    <a:pt x="245426" y="924426"/>
                  </a:lnTo>
                  <a:lnTo>
                    <a:pt x="236336" y="876705"/>
                  </a:lnTo>
                  <a:lnTo>
                    <a:pt x="229519" y="856252"/>
                  </a:lnTo>
                  <a:lnTo>
                    <a:pt x="197704" y="801713"/>
                  </a:lnTo>
                  <a:lnTo>
                    <a:pt x="181797" y="726722"/>
                  </a:lnTo>
                  <a:lnTo>
                    <a:pt x="170435" y="679000"/>
                  </a:lnTo>
                  <a:lnTo>
                    <a:pt x="170435" y="635823"/>
                  </a:lnTo>
                  <a:lnTo>
                    <a:pt x="165890" y="597191"/>
                  </a:lnTo>
                  <a:lnTo>
                    <a:pt x="111351" y="617644"/>
                  </a:lnTo>
                  <a:lnTo>
                    <a:pt x="86354" y="613099"/>
                  </a:lnTo>
                  <a:lnTo>
                    <a:pt x="36359" y="565377"/>
                  </a:lnTo>
                  <a:lnTo>
                    <a:pt x="52267" y="554014"/>
                  </a:lnTo>
                  <a:lnTo>
                    <a:pt x="43177" y="538107"/>
                  </a:lnTo>
                  <a:lnTo>
                    <a:pt x="0" y="499475"/>
                  </a:lnTo>
                  <a:lnTo>
                    <a:pt x="24997" y="479023"/>
                  </a:lnTo>
                  <a:lnTo>
                    <a:pt x="26761" y="479023"/>
                  </a:lnTo>
                  <a:lnTo>
                    <a:pt x="34522" y="472673"/>
                  </a:lnTo>
                  <a:lnTo>
                    <a:pt x="104938" y="472673"/>
                  </a:lnTo>
                  <a:lnTo>
                    <a:pt x="95444" y="440391"/>
                  </a:lnTo>
                  <a:lnTo>
                    <a:pt x="74991" y="419939"/>
                  </a:lnTo>
                  <a:lnTo>
                    <a:pt x="68174" y="392669"/>
                  </a:lnTo>
                  <a:lnTo>
                    <a:pt x="47722" y="372217"/>
                  </a:lnTo>
                  <a:lnTo>
                    <a:pt x="90899" y="329040"/>
                  </a:lnTo>
                  <a:lnTo>
                    <a:pt x="93772" y="329343"/>
                  </a:lnTo>
                  <a:lnTo>
                    <a:pt x="100424" y="322690"/>
                  </a:lnTo>
                  <a:lnTo>
                    <a:pt x="139763" y="326831"/>
                  </a:lnTo>
                  <a:lnTo>
                    <a:pt x="170435" y="290408"/>
                  </a:lnTo>
                  <a:lnTo>
                    <a:pt x="193160" y="247232"/>
                  </a:lnTo>
                  <a:lnTo>
                    <a:pt x="229519" y="204055"/>
                  </a:lnTo>
                  <a:lnTo>
                    <a:pt x="229519" y="172240"/>
                  </a:lnTo>
                  <a:lnTo>
                    <a:pt x="256789" y="151788"/>
                  </a:lnTo>
                  <a:lnTo>
                    <a:pt x="229519" y="124518"/>
                  </a:lnTo>
                  <a:lnTo>
                    <a:pt x="220429" y="97249"/>
                  </a:lnTo>
                  <a:lnTo>
                    <a:pt x="204522" y="58617"/>
                  </a:lnTo>
                  <a:lnTo>
                    <a:pt x="220429" y="38165"/>
                  </a:lnTo>
                  <a:lnTo>
                    <a:pt x="224419" y="38932"/>
                  </a:lnTo>
                  <a:lnTo>
                    <a:pt x="229954" y="31815"/>
                  </a:lnTo>
                  <a:lnTo>
                    <a:pt x="289038" y="43177"/>
                  </a:lnTo>
                  <a:lnTo>
                    <a:pt x="327610" y="37087"/>
                  </a:lnTo>
                  <a:lnTo>
                    <a:pt x="354505" y="6350"/>
                  </a:lnTo>
                  <a:lnTo>
                    <a:pt x="356263" y="887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29" name="Freeform 459">
              <a:extLst>
                <a:ext uri="{FF2B5EF4-FFF2-40B4-BE49-F238E27FC236}">
                  <a16:creationId xmlns:a16="http://schemas.microsoft.com/office/drawing/2014/main" id="{A89F0B3B-F80A-40F4-B698-47433F8C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228" y="3179645"/>
              <a:ext cx="136511" cy="112650"/>
            </a:xfrm>
            <a:custGeom>
              <a:avLst/>
              <a:gdLst>
                <a:gd name="connsiteX0" fmla="*/ 168162 w 182014"/>
                <a:gd name="connsiteY0" fmla="*/ 0 h 150200"/>
                <a:gd name="connsiteX1" fmla="*/ 170781 w 182014"/>
                <a:gd name="connsiteY1" fmla="*/ 6548 h 150200"/>
                <a:gd name="connsiteX2" fmla="*/ 172924 w 182014"/>
                <a:gd name="connsiteY2" fmla="*/ 4762 h 150200"/>
                <a:gd name="connsiteX3" fmla="*/ 177469 w 182014"/>
                <a:gd name="connsiteY3" fmla="*/ 16125 h 150200"/>
                <a:gd name="connsiteX4" fmla="*/ 182014 w 182014"/>
                <a:gd name="connsiteY4" fmla="*/ 47939 h 150200"/>
                <a:gd name="connsiteX5" fmla="*/ 161562 w 182014"/>
                <a:gd name="connsiteY5" fmla="*/ 47939 h 150200"/>
                <a:gd name="connsiteX6" fmla="*/ 161562 w 182014"/>
                <a:gd name="connsiteY6" fmla="*/ 75209 h 150200"/>
                <a:gd name="connsiteX7" fmla="*/ 166107 w 182014"/>
                <a:gd name="connsiteY7" fmla="*/ 79754 h 150200"/>
                <a:gd name="connsiteX8" fmla="*/ 150200 w 182014"/>
                <a:gd name="connsiteY8" fmla="*/ 91116 h 150200"/>
                <a:gd name="connsiteX9" fmla="*/ 150200 w 182014"/>
                <a:gd name="connsiteY9" fmla="*/ 107023 h 150200"/>
                <a:gd name="connsiteX10" fmla="*/ 141110 w 182014"/>
                <a:gd name="connsiteY10" fmla="*/ 122931 h 150200"/>
                <a:gd name="connsiteX11" fmla="*/ 134293 w 182014"/>
                <a:gd name="connsiteY11" fmla="*/ 138838 h 150200"/>
                <a:gd name="connsiteX12" fmla="*/ 129748 w 182014"/>
                <a:gd name="connsiteY12" fmla="*/ 150200 h 150200"/>
                <a:gd name="connsiteX13" fmla="*/ 20669 w 182014"/>
                <a:gd name="connsiteY13" fmla="*/ 129748 h 150200"/>
                <a:gd name="connsiteX14" fmla="*/ 19138 w 182014"/>
                <a:gd name="connsiteY14" fmla="*/ 125592 h 150200"/>
                <a:gd name="connsiteX15" fmla="*/ 15907 w 182014"/>
                <a:gd name="connsiteY15" fmla="*/ 124986 h 150200"/>
                <a:gd name="connsiteX16" fmla="*/ 0 w 182014"/>
                <a:gd name="connsiteY16" fmla="*/ 81809 h 150200"/>
                <a:gd name="connsiteX17" fmla="*/ 0 w 182014"/>
                <a:gd name="connsiteY17" fmla="*/ 70447 h 150200"/>
                <a:gd name="connsiteX18" fmla="*/ 6818 w 182014"/>
                <a:gd name="connsiteY18" fmla="*/ 70447 h 150200"/>
                <a:gd name="connsiteX19" fmla="*/ 6818 w 182014"/>
                <a:gd name="connsiteY19" fmla="*/ 75209 h 150200"/>
                <a:gd name="connsiteX20" fmla="*/ 11580 w 182014"/>
                <a:gd name="connsiteY20" fmla="*/ 75209 h 150200"/>
                <a:gd name="connsiteX21" fmla="*/ 11580 w 182014"/>
                <a:gd name="connsiteY21" fmla="*/ 80789 h 150200"/>
                <a:gd name="connsiteX22" fmla="*/ 38632 w 182014"/>
                <a:gd name="connsiteY22" fmla="*/ 74992 h 150200"/>
                <a:gd name="connsiteX23" fmla="*/ 65902 w 182014"/>
                <a:gd name="connsiteY23" fmla="*/ 74992 h 150200"/>
                <a:gd name="connsiteX24" fmla="*/ 86354 w 182014"/>
                <a:gd name="connsiteY24" fmla="*/ 74992 h 150200"/>
                <a:gd name="connsiteX25" fmla="*/ 113623 w 182014"/>
                <a:gd name="connsiteY25" fmla="*/ 47722 h 150200"/>
                <a:gd name="connsiteX26" fmla="*/ 140893 w 182014"/>
                <a:gd name="connsiteY26" fmla="*/ 22725 h 15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2014" h="150200">
                  <a:moveTo>
                    <a:pt x="168162" y="0"/>
                  </a:moveTo>
                  <a:lnTo>
                    <a:pt x="170781" y="6548"/>
                  </a:lnTo>
                  <a:lnTo>
                    <a:pt x="172924" y="4762"/>
                  </a:lnTo>
                  <a:lnTo>
                    <a:pt x="177469" y="16125"/>
                  </a:lnTo>
                  <a:lnTo>
                    <a:pt x="182014" y="47939"/>
                  </a:lnTo>
                  <a:lnTo>
                    <a:pt x="161562" y="47939"/>
                  </a:lnTo>
                  <a:lnTo>
                    <a:pt x="161562" y="75209"/>
                  </a:lnTo>
                  <a:lnTo>
                    <a:pt x="166107" y="79754"/>
                  </a:lnTo>
                  <a:lnTo>
                    <a:pt x="150200" y="91116"/>
                  </a:lnTo>
                  <a:lnTo>
                    <a:pt x="150200" y="107023"/>
                  </a:lnTo>
                  <a:lnTo>
                    <a:pt x="141110" y="122931"/>
                  </a:lnTo>
                  <a:lnTo>
                    <a:pt x="134293" y="138838"/>
                  </a:lnTo>
                  <a:lnTo>
                    <a:pt x="129748" y="150200"/>
                  </a:lnTo>
                  <a:lnTo>
                    <a:pt x="20669" y="129748"/>
                  </a:lnTo>
                  <a:lnTo>
                    <a:pt x="19138" y="125592"/>
                  </a:lnTo>
                  <a:lnTo>
                    <a:pt x="15907" y="124986"/>
                  </a:lnTo>
                  <a:lnTo>
                    <a:pt x="0" y="81809"/>
                  </a:lnTo>
                  <a:lnTo>
                    <a:pt x="0" y="70447"/>
                  </a:lnTo>
                  <a:lnTo>
                    <a:pt x="6818" y="70447"/>
                  </a:lnTo>
                  <a:lnTo>
                    <a:pt x="6818" y="75209"/>
                  </a:lnTo>
                  <a:lnTo>
                    <a:pt x="11580" y="75209"/>
                  </a:lnTo>
                  <a:lnTo>
                    <a:pt x="11580" y="80789"/>
                  </a:lnTo>
                  <a:lnTo>
                    <a:pt x="38632" y="74992"/>
                  </a:lnTo>
                  <a:lnTo>
                    <a:pt x="65902" y="74992"/>
                  </a:lnTo>
                  <a:lnTo>
                    <a:pt x="86354" y="74992"/>
                  </a:lnTo>
                  <a:lnTo>
                    <a:pt x="113623" y="47722"/>
                  </a:lnTo>
                  <a:lnTo>
                    <a:pt x="140893" y="2272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0" name="Freeform 241">
              <a:extLst>
                <a:ext uri="{FF2B5EF4-FFF2-40B4-BE49-F238E27FC236}">
                  <a16:creationId xmlns:a16="http://schemas.microsoft.com/office/drawing/2014/main" id="{4898F7C1-61B2-490B-81BB-1517DBF5CC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3158" y="3167713"/>
              <a:ext cx="214749" cy="291443"/>
            </a:xfrm>
            <a:custGeom>
              <a:avLst/>
              <a:gdLst>
                <a:gd name="T0" fmla="*/ 109 w 126"/>
                <a:gd name="T1" fmla="*/ 95 h 171"/>
                <a:gd name="T2" fmla="*/ 109 w 126"/>
                <a:gd name="T3" fmla="*/ 95 h 171"/>
                <a:gd name="T4" fmla="*/ 105 w 126"/>
                <a:gd name="T5" fmla="*/ 107 h 171"/>
                <a:gd name="T6" fmla="*/ 97 w 126"/>
                <a:gd name="T7" fmla="*/ 104 h 171"/>
                <a:gd name="T8" fmla="*/ 93 w 126"/>
                <a:gd name="T9" fmla="*/ 109 h 171"/>
                <a:gd name="T10" fmla="*/ 90 w 126"/>
                <a:gd name="T11" fmla="*/ 118 h 171"/>
                <a:gd name="T12" fmla="*/ 93 w 126"/>
                <a:gd name="T13" fmla="*/ 128 h 171"/>
                <a:gd name="T14" fmla="*/ 90 w 126"/>
                <a:gd name="T15" fmla="*/ 130 h 171"/>
                <a:gd name="T16" fmla="*/ 83 w 126"/>
                <a:gd name="T17" fmla="*/ 130 h 171"/>
                <a:gd name="T18" fmla="*/ 74 w 126"/>
                <a:gd name="T19" fmla="*/ 137 h 171"/>
                <a:gd name="T20" fmla="*/ 71 w 126"/>
                <a:gd name="T21" fmla="*/ 147 h 171"/>
                <a:gd name="T22" fmla="*/ 69 w 126"/>
                <a:gd name="T23" fmla="*/ 149 h 171"/>
                <a:gd name="T24" fmla="*/ 60 w 126"/>
                <a:gd name="T25" fmla="*/ 149 h 171"/>
                <a:gd name="T26" fmla="*/ 53 w 126"/>
                <a:gd name="T27" fmla="*/ 154 h 171"/>
                <a:gd name="T28" fmla="*/ 53 w 126"/>
                <a:gd name="T29" fmla="*/ 161 h 171"/>
                <a:gd name="T30" fmla="*/ 45 w 126"/>
                <a:gd name="T31" fmla="*/ 166 h 171"/>
                <a:gd name="T32" fmla="*/ 36 w 126"/>
                <a:gd name="T33" fmla="*/ 163 h 171"/>
                <a:gd name="T34" fmla="*/ 24 w 126"/>
                <a:gd name="T35" fmla="*/ 168 h 171"/>
                <a:gd name="T36" fmla="*/ 17 w 126"/>
                <a:gd name="T37" fmla="*/ 171 h 171"/>
                <a:gd name="T38" fmla="*/ 12 w 126"/>
                <a:gd name="T39" fmla="*/ 159 h 171"/>
                <a:gd name="T40" fmla="*/ 0 w 126"/>
                <a:gd name="T41" fmla="*/ 130 h 171"/>
                <a:gd name="T42" fmla="*/ 48 w 126"/>
                <a:gd name="T43" fmla="*/ 114 h 171"/>
                <a:gd name="T44" fmla="*/ 60 w 126"/>
                <a:gd name="T45" fmla="*/ 78 h 171"/>
                <a:gd name="T46" fmla="*/ 50 w 126"/>
                <a:gd name="T47" fmla="*/ 66 h 171"/>
                <a:gd name="T48" fmla="*/ 53 w 126"/>
                <a:gd name="T49" fmla="*/ 59 h 171"/>
                <a:gd name="T50" fmla="*/ 57 w 126"/>
                <a:gd name="T51" fmla="*/ 52 h 171"/>
                <a:gd name="T52" fmla="*/ 57 w 126"/>
                <a:gd name="T53" fmla="*/ 45 h 171"/>
                <a:gd name="T54" fmla="*/ 62 w 126"/>
                <a:gd name="T55" fmla="*/ 40 h 171"/>
                <a:gd name="T56" fmla="*/ 60 w 126"/>
                <a:gd name="T57" fmla="*/ 38 h 171"/>
                <a:gd name="T58" fmla="*/ 62 w 126"/>
                <a:gd name="T59" fmla="*/ 28 h 171"/>
                <a:gd name="T60" fmla="*/ 69 w 126"/>
                <a:gd name="T61" fmla="*/ 28 h 171"/>
                <a:gd name="T62" fmla="*/ 79 w 126"/>
                <a:gd name="T63" fmla="*/ 40 h 171"/>
                <a:gd name="T64" fmla="*/ 86 w 126"/>
                <a:gd name="T65" fmla="*/ 45 h 171"/>
                <a:gd name="T66" fmla="*/ 97 w 126"/>
                <a:gd name="T67" fmla="*/ 47 h 171"/>
                <a:gd name="T68" fmla="*/ 107 w 126"/>
                <a:gd name="T69" fmla="*/ 52 h 171"/>
                <a:gd name="T70" fmla="*/ 114 w 126"/>
                <a:gd name="T71" fmla="*/ 62 h 171"/>
                <a:gd name="T72" fmla="*/ 119 w 126"/>
                <a:gd name="T73" fmla="*/ 66 h 171"/>
                <a:gd name="T74" fmla="*/ 126 w 126"/>
                <a:gd name="T75" fmla="*/ 69 h 171"/>
                <a:gd name="T76" fmla="*/ 126 w 126"/>
                <a:gd name="T77" fmla="*/ 73 h 171"/>
                <a:gd name="T78" fmla="*/ 119 w 126"/>
                <a:gd name="T79" fmla="*/ 83 h 171"/>
                <a:gd name="T80" fmla="*/ 116 w 126"/>
                <a:gd name="T81" fmla="*/ 88 h 171"/>
                <a:gd name="T82" fmla="*/ 109 w 126"/>
                <a:gd name="T83" fmla="*/ 95 h 171"/>
                <a:gd name="T84" fmla="*/ 69 w 126"/>
                <a:gd name="T85" fmla="*/ 10 h 171"/>
                <a:gd name="T86" fmla="*/ 69 w 126"/>
                <a:gd name="T87" fmla="*/ 10 h 171"/>
                <a:gd name="T88" fmla="*/ 67 w 126"/>
                <a:gd name="T89" fmla="*/ 12 h 171"/>
                <a:gd name="T90" fmla="*/ 64 w 126"/>
                <a:gd name="T91" fmla="*/ 7 h 171"/>
                <a:gd name="T92" fmla="*/ 69 w 126"/>
                <a:gd name="T93" fmla="*/ 0 h 171"/>
                <a:gd name="T94" fmla="*/ 71 w 126"/>
                <a:gd name="T95" fmla="*/ 2 h 171"/>
                <a:gd name="T96" fmla="*/ 69 w 126"/>
                <a:gd name="T97" fmla="*/ 1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171">
                  <a:moveTo>
                    <a:pt x="109" y="95"/>
                  </a:moveTo>
                  <a:lnTo>
                    <a:pt x="109" y="95"/>
                  </a:lnTo>
                  <a:lnTo>
                    <a:pt x="105" y="107"/>
                  </a:lnTo>
                  <a:lnTo>
                    <a:pt x="97" y="104"/>
                  </a:lnTo>
                  <a:lnTo>
                    <a:pt x="93" y="109"/>
                  </a:lnTo>
                  <a:lnTo>
                    <a:pt x="90" y="118"/>
                  </a:lnTo>
                  <a:lnTo>
                    <a:pt x="93" y="128"/>
                  </a:lnTo>
                  <a:lnTo>
                    <a:pt x="90" y="130"/>
                  </a:lnTo>
                  <a:lnTo>
                    <a:pt x="83" y="130"/>
                  </a:lnTo>
                  <a:lnTo>
                    <a:pt x="74" y="137"/>
                  </a:lnTo>
                  <a:lnTo>
                    <a:pt x="71" y="147"/>
                  </a:lnTo>
                  <a:lnTo>
                    <a:pt x="69" y="149"/>
                  </a:lnTo>
                  <a:lnTo>
                    <a:pt x="60" y="149"/>
                  </a:lnTo>
                  <a:lnTo>
                    <a:pt x="53" y="154"/>
                  </a:lnTo>
                  <a:lnTo>
                    <a:pt x="53" y="161"/>
                  </a:lnTo>
                  <a:lnTo>
                    <a:pt x="45" y="166"/>
                  </a:lnTo>
                  <a:lnTo>
                    <a:pt x="36" y="163"/>
                  </a:lnTo>
                  <a:lnTo>
                    <a:pt x="24" y="168"/>
                  </a:lnTo>
                  <a:lnTo>
                    <a:pt x="17" y="171"/>
                  </a:lnTo>
                  <a:lnTo>
                    <a:pt x="12" y="159"/>
                  </a:lnTo>
                  <a:lnTo>
                    <a:pt x="0" y="130"/>
                  </a:lnTo>
                  <a:lnTo>
                    <a:pt x="48" y="114"/>
                  </a:lnTo>
                  <a:lnTo>
                    <a:pt x="60" y="78"/>
                  </a:lnTo>
                  <a:lnTo>
                    <a:pt x="50" y="66"/>
                  </a:lnTo>
                  <a:lnTo>
                    <a:pt x="53" y="59"/>
                  </a:lnTo>
                  <a:lnTo>
                    <a:pt x="57" y="52"/>
                  </a:lnTo>
                  <a:lnTo>
                    <a:pt x="57" y="45"/>
                  </a:lnTo>
                  <a:lnTo>
                    <a:pt x="62" y="40"/>
                  </a:lnTo>
                  <a:lnTo>
                    <a:pt x="60" y="38"/>
                  </a:lnTo>
                  <a:lnTo>
                    <a:pt x="62" y="28"/>
                  </a:lnTo>
                  <a:lnTo>
                    <a:pt x="69" y="28"/>
                  </a:lnTo>
                  <a:lnTo>
                    <a:pt x="79" y="40"/>
                  </a:lnTo>
                  <a:lnTo>
                    <a:pt x="86" y="45"/>
                  </a:lnTo>
                  <a:lnTo>
                    <a:pt x="97" y="47"/>
                  </a:lnTo>
                  <a:lnTo>
                    <a:pt x="107" y="52"/>
                  </a:lnTo>
                  <a:lnTo>
                    <a:pt x="114" y="62"/>
                  </a:lnTo>
                  <a:lnTo>
                    <a:pt x="119" y="66"/>
                  </a:lnTo>
                  <a:lnTo>
                    <a:pt x="126" y="69"/>
                  </a:lnTo>
                  <a:lnTo>
                    <a:pt x="126" y="73"/>
                  </a:lnTo>
                  <a:lnTo>
                    <a:pt x="119" y="83"/>
                  </a:lnTo>
                  <a:lnTo>
                    <a:pt x="116" y="88"/>
                  </a:lnTo>
                  <a:lnTo>
                    <a:pt x="109" y="95"/>
                  </a:lnTo>
                  <a:moveTo>
                    <a:pt x="69" y="10"/>
                  </a:moveTo>
                  <a:lnTo>
                    <a:pt x="69" y="10"/>
                  </a:lnTo>
                  <a:lnTo>
                    <a:pt x="67" y="12"/>
                  </a:lnTo>
                  <a:lnTo>
                    <a:pt x="64" y="7"/>
                  </a:lnTo>
                  <a:lnTo>
                    <a:pt x="69" y="0"/>
                  </a:lnTo>
                  <a:lnTo>
                    <a:pt x="71" y="2"/>
                  </a:lnTo>
                  <a:lnTo>
                    <a:pt x="69" y="10"/>
                  </a:lnTo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1" name="Freeform 458">
              <a:extLst>
                <a:ext uri="{FF2B5EF4-FFF2-40B4-BE49-F238E27FC236}">
                  <a16:creationId xmlns:a16="http://schemas.microsoft.com/office/drawing/2014/main" id="{DF87503A-A369-406D-8C15-BA659C405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393" y="3387492"/>
              <a:ext cx="295097" cy="184150"/>
            </a:xfrm>
            <a:custGeom>
              <a:avLst/>
              <a:gdLst>
                <a:gd name="connsiteX0" fmla="*/ 350285 w 393462"/>
                <a:gd name="connsiteY0" fmla="*/ 0 h 245535"/>
                <a:gd name="connsiteX1" fmla="*/ 382100 w 393462"/>
                <a:gd name="connsiteY1" fmla="*/ 65902 h 245535"/>
                <a:gd name="connsiteX2" fmla="*/ 393462 w 393462"/>
                <a:gd name="connsiteY2" fmla="*/ 93171 h 245535"/>
                <a:gd name="connsiteX3" fmla="*/ 366193 w 393462"/>
                <a:gd name="connsiteY3" fmla="*/ 102261 h 245535"/>
                <a:gd name="connsiteX4" fmla="*/ 354830 w 393462"/>
                <a:gd name="connsiteY4" fmla="*/ 118169 h 245535"/>
                <a:gd name="connsiteX5" fmla="*/ 354830 w 393462"/>
                <a:gd name="connsiteY5" fmla="*/ 129531 h 245535"/>
                <a:gd name="connsiteX6" fmla="*/ 323016 w 393462"/>
                <a:gd name="connsiteY6" fmla="*/ 145438 h 245535"/>
                <a:gd name="connsiteX7" fmla="*/ 317857 w 393462"/>
                <a:gd name="connsiteY7" fmla="*/ 146827 h 245535"/>
                <a:gd name="connsiteX8" fmla="*/ 315873 w 393462"/>
                <a:gd name="connsiteY8" fmla="*/ 147819 h 245535"/>
                <a:gd name="connsiteX9" fmla="*/ 263153 w 393462"/>
                <a:gd name="connsiteY9" fmla="*/ 162013 h 245535"/>
                <a:gd name="connsiteX10" fmla="*/ 232117 w 393462"/>
                <a:gd name="connsiteY10" fmla="*/ 188615 h 245535"/>
                <a:gd name="connsiteX11" fmla="*/ 225570 w 393462"/>
                <a:gd name="connsiteY11" fmla="*/ 190486 h 245535"/>
                <a:gd name="connsiteX12" fmla="*/ 224974 w 393462"/>
                <a:gd name="connsiteY12" fmla="*/ 190996 h 245535"/>
                <a:gd name="connsiteX13" fmla="*/ 209067 w 393462"/>
                <a:gd name="connsiteY13" fmla="*/ 195541 h 245535"/>
                <a:gd name="connsiteX14" fmla="*/ 199521 w 393462"/>
                <a:gd name="connsiteY14" fmla="*/ 191723 h 245535"/>
                <a:gd name="connsiteX15" fmla="*/ 177578 w 393462"/>
                <a:gd name="connsiteY15" fmla="*/ 204522 h 245535"/>
                <a:gd name="connsiteX16" fmla="*/ 170435 w 393462"/>
                <a:gd name="connsiteY16" fmla="*/ 206903 h 245535"/>
                <a:gd name="connsiteX17" fmla="*/ 170435 w 393462"/>
                <a:gd name="connsiteY17" fmla="*/ 206903 h 245535"/>
                <a:gd name="connsiteX18" fmla="*/ 149983 w 393462"/>
                <a:gd name="connsiteY18" fmla="*/ 213721 h 245535"/>
                <a:gd name="connsiteX19" fmla="*/ 122713 w 393462"/>
                <a:gd name="connsiteY19" fmla="*/ 218266 h 245535"/>
                <a:gd name="connsiteX20" fmla="*/ 116589 w 393462"/>
                <a:gd name="connsiteY20" fmla="*/ 218266 h 245535"/>
                <a:gd name="connsiteX21" fmla="*/ 109404 w 393462"/>
                <a:gd name="connsiteY21" fmla="*/ 227247 h 245535"/>
                <a:gd name="connsiteX22" fmla="*/ 98042 w 393462"/>
                <a:gd name="connsiteY22" fmla="*/ 231792 h 245535"/>
                <a:gd name="connsiteX23" fmla="*/ 93497 w 393462"/>
                <a:gd name="connsiteY23" fmla="*/ 236337 h 245535"/>
                <a:gd name="connsiteX24" fmla="*/ 88735 w 393462"/>
                <a:gd name="connsiteY24" fmla="*/ 236337 h 245535"/>
                <a:gd name="connsiteX25" fmla="*/ 86354 w 393462"/>
                <a:gd name="connsiteY25" fmla="*/ 238718 h 245535"/>
                <a:gd name="connsiteX26" fmla="*/ 72143 w 393462"/>
                <a:gd name="connsiteY26" fmla="*/ 238718 h 245535"/>
                <a:gd name="connsiteX27" fmla="*/ 66227 w 393462"/>
                <a:gd name="connsiteY27" fmla="*/ 243154 h 245535"/>
                <a:gd name="connsiteX28" fmla="*/ 62259 w 393462"/>
                <a:gd name="connsiteY28" fmla="*/ 243154 h 245535"/>
                <a:gd name="connsiteX29" fmla="*/ 59084 w 393462"/>
                <a:gd name="connsiteY29" fmla="*/ 245535 h 245535"/>
                <a:gd name="connsiteX30" fmla="*/ 31815 w 393462"/>
                <a:gd name="connsiteY30" fmla="*/ 245535 h 245535"/>
                <a:gd name="connsiteX31" fmla="*/ 20452 w 393462"/>
                <a:gd name="connsiteY31" fmla="*/ 222811 h 245535"/>
                <a:gd name="connsiteX32" fmla="*/ 20452 w 393462"/>
                <a:gd name="connsiteY32" fmla="*/ 202358 h 245535"/>
                <a:gd name="connsiteX33" fmla="*/ 15908 w 393462"/>
                <a:gd name="connsiteY33" fmla="*/ 190996 h 245535"/>
                <a:gd name="connsiteX34" fmla="*/ 9090 w 393462"/>
                <a:gd name="connsiteY34" fmla="*/ 159181 h 245535"/>
                <a:gd name="connsiteX35" fmla="*/ 0 w 393462"/>
                <a:gd name="connsiteY35" fmla="*/ 147819 h 245535"/>
                <a:gd name="connsiteX36" fmla="*/ 4545 w 393462"/>
                <a:gd name="connsiteY36" fmla="*/ 143274 h 245535"/>
                <a:gd name="connsiteX37" fmla="*/ 4545 w 393462"/>
                <a:gd name="connsiteY37" fmla="*/ 127367 h 245535"/>
                <a:gd name="connsiteX38" fmla="*/ 9090 w 393462"/>
                <a:gd name="connsiteY38" fmla="*/ 120550 h 245535"/>
                <a:gd name="connsiteX39" fmla="*/ 4545 w 393462"/>
                <a:gd name="connsiteY39" fmla="*/ 104642 h 245535"/>
                <a:gd name="connsiteX40" fmla="*/ 20452 w 393462"/>
                <a:gd name="connsiteY40" fmla="*/ 95552 h 245535"/>
                <a:gd name="connsiteX41" fmla="*/ 15908 w 393462"/>
                <a:gd name="connsiteY41" fmla="*/ 72828 h 245535"/>
                <a:gd name="connsiteX42" fmla="*/ 27270 w 393462"/>
                <a:gd name="connsiteY42" fmla="*/ 56920 h 245535"/>
                <a:gd name="connsiteX43" fmla="*/ 30874 w 393462"/>
                <a:gd name="connsiteY43" fmla="*/ 59494 h 245535"/>
                <a:gd name="connsiteX44" fmla="*/ 34413 w 393462"/>
                <a:gd name="connsiteY44" fmla="*/ 54539 h 245535"/>
                <a:gd name="connsiteX45" fmla="*/ 50320 w 393462"/>
                <a:gd name="connsiteY45" fmla="*/ 65902 h 245535"/>
                <a:gd name="connsiteX46" fmla="*/ 59410 w 393462"/>
                <a:gd name="connsiteY46" fmla="*/ 65902 h 245535"/>
                <a:gd name="connsiteX47" fmla="*/ 102587 w 393462"/>
                <a:gd name="connsiteY47" fmla="*/ 59084 h 245535"/>
                <a:gd name="connsiteX48" fmla="*/ 109404 w 393462"/>
                <a:gd name="connsiteY48" fmla="*/ 65902 h 245535"/>
                <a:gd name="connsiteX49" fmla="*/ 144856 w 393462"/>
                <a:gd name="connsiteY49" fmla="*/ 70333 h 245535"/>
                <a:gd name="connsiteX50" fmla="*/ 149983 w 393462"/>
                <a:gd name="connsiteY50" fmla="*/ 68283 h 245535"/>
                <a:gd name="connsiteX51" fmla="*/ 150380 w 393462"/>
                <a:gd name="connsiteY51" fmla="*/ 68600 h 245535"/>
                <a:gd name="connsiteX52" fmla="*/ 157126 w 393462"/>
                <a:gd name="connsiteY52" fmla="*/ 65902 h 245535"/>
                <a:gd name="connsiteX53" fmla="*/ 168488 w 393462"/>
                <a:gd name="connsiteY53" fmla="*/ 74992 h 245535"/>
                <a:gd name="connsiteX54" fmla="*/ 177553 w 393462"/>
                <a:gd name="connsiteY54" fmla="*/ 72402 h 245535"/>
                <a:gd name="connsiteX55" fmla="*/ 204522 w 393462"/>
                <a:gd name="connsiteY55" fmla="*/ 34196 h 245535"/>
                <a:gd name="connsiteX56" fmla="*/ 236337 w 393462"/>
                <a:gd name="connsiteY56" fmla="*/ 18289 h 245535"/>
                <a:gd name="connsiteX57" fmla="*/ 239728 w 393462"/>
                <a:gd name="connsiteY57" fmla="*/ 17784 h 245535"/>
                <a:gd name="connsiteX58" fmla="*/ 243480 w 393462"/>
                <a:gd name="connsiteY58" fmla="*/ 15908 h 24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93462" h="245535">
                  <a:moveTo>
                    <a:pt x="350285" y="0"/>
                  </a:moveTo>
                  <a:lnTo>
                    <a:pt x="382100" y="65902"/>
                  </a:lnTo>
                  <a:lnTo>
                    <a:pt x="393462" y="93171"/>
                  </a:lnTo>
                  <a:lnTo>
                    <a:pt x="366193" y="102261"/>
                  </a:lnTo>
                  <a:lnTo>
                    <a:pt x="354830" y="118169"/>
                  </a:lnTo>
                  <a:lnTo>
                    <a:pt x="354830" y="129531"/>
                  </a:lnTo>
                  <a:lnTo>
                    <a:pt x="323016" y="145438"/>
                  </a:lnTo>
                  <a:lnTo>
                    <a:pt x="317857" y="146827"/>
                  </a:lnTo>
                  <a:lnTo>
                    <a:pt x="315873" y="147819"/>
                  </a:lnTo>
                  <a:lnTo>
                    <a:pt x="263153" y="162013"/>
                  </a:lnTo>
                  <a:lnTo>
                    <a:pt x="232117" y="188615"/>
                  </a:lnTo>
                  <a:lnTo>
                    <a:pt x="225570" y="190486"/>
                  </a:lnTo>
                  <a:lnTo>
                    <a:pt x="224974" y="190996"/>
                  </a:lnTo>
                  <a:lnTo>
                    <a:pt x="209067" y="195541"/>
                  </a:lnTo>
                  <a:lnTo>
                    <a:pt x="199521" y="191723"/>
                  </a:lnTo>
                  <a:lnTo>
                    <a:pt x="177578" y="204522"/>
                  </a:lnTo>
                  <a:lnTo>
                    <a:pt x="170435" y="206903"/>
                  </a:lnTo>
                  <a:lnTo>
                    <a:pt x="170435" y="206903"/>
                  </a:lnTo>
                  <a:lnTo>
                    <a:pt x="149983" y="213721"/>
                  </a:lnTo>
                  <a:lnTo>
                    <a:pt x="122713" y="218266"/>
                  </a:lnTo>
                  <a:lnTo>
                    <a:pt x="116589" y="218266"/>
                  </a:lnTo>
                  <a:lnTo>
                    <a:pt x="109404" y="227247"/>
                  </a:lnTo>
                  <a:lnTo>
                    <a:pt x="98042" y="231792"/>
                  </a:lnTo>
                  <a:lnTo>
                    <a:pt x="93497" y="236337"/>
                  </a:lnTo>
                  <a:lnTo>
                    <a:pt x="88735" y="236337"/>
                  </a:lnTo>
                  <a:lnTo>
                    <a:pt x="86354" y="238718"/>
                  </a:lnTo>
                  <a:lnTo>
                    <a:pt x="72143" y="238718"/>
                  </a:lnTo>
                  <a:lnTo>
                    <a:pt x="66227" y="243154"/>
                  </a:lnTo>
                  <a:lnTo>
                    <a:pt x="62259" y="243154"/>
                  </a:lnTo>
                  <a:lnTo>
                    <a:pt x="59084" y="245535"/>
                  </a:lnTo>
                  <a:lnTo>
                    <a:pt x="31815" y="245535"/>
                  </a:lnTo>
                  <a:lnTo>
                    <a:pt x="20452" y="222811"/>
                  </a:lnTo>
                  <a:lnTo>
                    <a:pt x="20452" y="202358"/>
                  </a:lnTo>
                  <a:lnTo>
                    <a:pt x="15908" y="190996"/>
                  </a:lnTo>
                  <a:lnTo>
                    <a:pt x="9090" y="159181"/>
                  </a:lnTo>
                  <a:lnTo>
                    <a:pt x="0" y="147819"/>
                  </a:lnTo>
                  <a:lnTo>
                    <a:pt x="4545" y="143274"/>
                  </a:lnTo>
                  <a:lnTo>
                    <a:pt x="4545" y="127367"/>
                  </a:lnTo>
                  <a:lnTo>
                    <a:pt x="9090" y="120550"/>
                  </a:lnTo>
                  <a:lnTo>
                    <a:pt x="4545" y="104642"/>
                  </a:lnTo>
                  <a:lnTo>
                    <a:pt x="20452" y="95552"/>
                  </a:lnTo>
                  <a:lnTo>
                    <a:pt x="15908" y="72828"/>
                  </a:lnTo>
                  <a:lnTo>
                    <a:pt x="27270" y="56920"/>
                  </a:lnTo>
                  <a:lnTo>
                    <a:pt x="30874" y="59494"/>
                  </a:lnTo>
                  <a:lnTo>
                    <a:pt x="34413" y="54539"/>
                  </a:lnTo>
                  <a:lnTo>
                    <a:pt x="50320" y="65902"/>
                  </a:lnTo>
                  <a:lnTo>
                    <a:pt x="59410" y="65902"/>
                  </a:lnTo>
                  <a:lnTo>
                    <a:pt x="102587" y="59084"/>
                  </a:lnTo>
                  <a:lnTo>
                    <a:pt x="109404" y="65902"/>
                  </a:lnTo>
                  <a:lnTo>
                    <a:pt x="144856" y="70333"/>
                  </a:lnTo>
                  <a:lnTo>
                    <a:pt x="149983" y="68283"/>
                  </a:lnTo>
                  <a:lnTo>
                    <a:pt x="150380" y="68600"/>
                  </a:lnTo>
                  <a:lnTo>
                    <a:pt x="157126" y="65902"/>
                  </a:lnTo>
                  <a:lnTo>
                    <a:pt x="168488" y="74992"/>
                  </a:lnTo>
                  <a:lnTo>
                    <a:pt x="177553" y="72402"/>
                  </a:lnTo>
                  <a:lnTo>
                    <a:pt x="204522" y="34196"/>
                  </a:lnTo>
                  <a:lnTo>
                    <a:pt x="236337" y="18289"/>
                  </a:lnTo>
                  <a:lnTo>
                    <a:pt x="239728" y="17784"/>
                  </a:lnTo>
                  <a:lnTo>
                    <a:pt x="243480" y="15908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2" name="Freeform 457">
              <a:extLst>
                <a:ext uri="{FF2B5EF4-FFF2-40B4-BE49-F238E27FC236}">
                  <a16:creationId xmlns:a16="http://schemas.microsoft.com/office/drawing/2014/main" id="{C155209D-830F-427B-B743-82FCC2630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664" y="2986889"/>
              <a:ext cx="586543" cy="482655"/>
            </a:xfrm>
            <a:custGeom>
              <a:avLst/>
              <a:gdLst>
                <a:gd name="connsiteX0" fmla="*/ 165890 w 782054"/>
                <a:gd name="connsiteY0" fmla="*/ 0 h 643542"/>
                <a:gd name="connsiteX1" fmla="*/ 209067 w 782054"/>
                <a:gd name="connsiteY1" fmla="*/ 11362 h 643542"/>
                <a:gd name="connsiteX2" fmla="*/ 263606 w 782054"/>
                <a:gd name="connsiteY2" fmla="*/ 38632 h 643542"/>
                <a:gd name="connsiteX3" fmla="*/ 370412 w 782054"/>
                <a:gd name="connsiteY3" fmla="*/ 122713 h 643542"/>
                <a:gd name="connsiteX4" fmla="*/ 436314 w 782054"/>
                <a:gd name="connsiteY4" fmla="*/ 129531 h 643542"/>
                <a:gd name="connsiteX5" fmla="*/ 468128 w 782054"/>
                <a:gd name="connsiteY5" fmla="*/ 129531 h 643542"/>
                <a:gd name="connsiteX6" fmla="*/ 473419 w 782054"/>
                <a:gd name="connsiteY6" fmla="*/ 139055 h 643542"/>
                <a:gd name="connsiteX7" fmla="*/ 475271 w 782054"/>
                <a:gd name="connsiteY7" fmla="*/ 139055 h 643542"/>
                <a:gd name="connsiteX8" fmla="*/ 481343 w 782054"/>
                <a:gd name="connsiteY8" fmla="*/ 149983 h 643542"/>
                <a:gd name="connsiteX9" fmla="*/ 504488 w 782054"/>
                <a:gd name="connsiteY9" fmla="*/ 149983 h 643542"/>
                <a:gd name="connsiteX10" fmla="*/ 509250 w 782054"/>
                <a:gd name="connsiteY10" fmla="*/ 159507 h 643542"/>
                <a:gd name="connsiteX11" fmla="*/ 511631 w 782054"/>
                <a:gd name="connsiteY11" fmla="*/ 159507 h 643542"/>
                <a:gd name="connsiteX12" fmla="*/ 523858 w 782054"/>
                <a:gd name="connsiteY12" fmla="*/ 183962 h 643542"/>
                <a:gd name="connsiteX13" fmla="*/ 538575 w 782054"/>
                <a:gd name="connsiteY13" fmla="*/ 193160 h 643542"/>
                <a:gd name="connsiteX14" fmla="*/ 540335 w 782054"/>
                <a:gd name="connsiteY14" fmla="*/ 199319 h 643542"/>
                <a:gd name="connsiteX15" fmla="*/ 545718 w 782054"/>
                <a:gd name="connsiteY15" fmla="*/ 202684 h 643542"/>
                <a:gd name="connsiteX16" fmla="*/ 548426 w 782054"/>
                <a:gd name="connsiteY16" fmla="*/ 212163 h 643542"/>
                <a:gd name="connsiteX17" fmla="*/ 570389 w 782054"/>
                <a:gd name="connsiteY17" fmla="*/ 224974 h 643542"/>
                <a:gd name="connsiteX18" fmla="*/ 570389 w 782054"/>
                <a:gd name="connsiteY18" fmla="*/ 230332 h 643542"/>
                <a:gd name="connsiteX19" fmla="*/ 577532 w 782054"/>
                <a:gd name="connsiteY19" fmla="*/ 234498 h 643542"/>
                <a:gd name="connsiteX20" fmla="*/ 577532 w 782054"/>
                <a:gd name="connsiteY20" fmla="*/ 250406 h 643542"/>
                <a:gd name="connsiteX21" fmla="*/ 577532 w 782054"/>
                <a:gd name="connsiteY21" fmla="*/ 268585 h 643542"/>
                <a:gd name="connsiteX22" fmla="*/ 577532 w 782054"/>
                <a:gd name="connsiteY22" fmla="*/ 277080 h 643542"/>
                <a:gd name="connsiteX23" fmla="*/ 579479 w 782054"/>
                <a:gd name="connsiteY23" fmla="*/ 279514 h 643542"/>
                <a:gd name="connsiteX24" fmla="*/ 580029 w 782054"/>
                <a:gd name="connsiteY24" fmla="*/ 280796 h 643542"/>
                <a:gd name="connsiteX25" fmla="*/ 586622 w 782054"/>
                <a:gd name="connsiteY25" fmla="*/ 289038 h 643542"/>
                <a:gd name="connsiteX26" fmla="*/ 591511 w 782054"/>
                <a:gd name="connsiteY26" fmla="*/ 300444 h 643542"/>
                <a:gd name="connsiteX27" fmla="*/ 606749 w 782054"/>
                <a:gd name="connsiteY27" fmla="*/ 311328 h 643542"/>
                <a:gd name="connsiteX28" fmla="*/ 613566 w 782054"/>
                <a:gd name="connsiteY28" fmla="*/ 306783 h 643542"/>
                <a:gd name="connsiteX29" fmla="*/ 619478 w 782054"/>
                <a:gd name="connsiteY29" fmla="*/ 317128 h 643542"/>
                <a:gd name="connsiteX30" fmla="*/ 620709 w 782054"/>
                <a:gd name="connsiteY30" fmla="*/ 316307 h 643542"/>
                <a:gd name="connsiteX31" fmla="*/ 629799 w 782054"/>
                <a:gd name="connsiteY31" fmla="*/ 332214 h 643542"/>
                <a:gd name="connsiteX32" fmla="*/ 629799 w 782054"/>
                <a:gd name="connsiteY32" fmla="*/ 343577 h 643542"/>
                <a:gd name="connsiteX33" fmla="*/ 642404 w 782054"/>
                <a:gd name="connsiteY33" fmla="*/ 377790 h 643542"/>
                <a:gd name="connsiteX34" fmla="*/ 747642 w 782054"/>
                <a:gd name="connsiteY34" fmla="*/ 393137 h 643542"/>
                <a:gd name="connsiteX35" fmla="*/ 752187 w 782054"/>
                <a:gd name="connsiteY35" fmla="*/ 386319 h 643542"/>
                <a:gd name="connsiteX36" fmla="*/ 774911 w 782054"/>
                <a:gd name="connsiteY36" fmla="*/ 413589 h 643542"/>
                <a:gd name="connsiteX37" fmla="*/ 774670 w 782054"/>
                <a:gd name="connsiteY37" fmla="*/ 414252 h 643542"/>
                <a:gd name="connsiteX38" fmla="*/ 782054 w 782054"/>
                <a:gd name="connsiteY38" fmla="*/ 423113 h 643542"/>
                <a:gd name="connsiteX39" fmla="*/ 754785 w 782054"/>
                <a:gd name="connsiteY39" fmla="*/ 498104 h 643542"/>
                <a:gd name="connsiteX40" fmla="*/ 645706 w 782054"/>
                <a:gd name="connsiteY40" fmla="*/ 541281 h 643542"/>
                <a:gd name="connsiteX41" fmla="*/ 538900 w 782054"/>
                <a:gd name="connsiteY41" fmla="*/ 557189 h 643542"/>
                <a:gd name="connsiteX42" fmla="*/ 502541 w 782054"/>
                <a:gd name="connsiteY42" fmla="*/ 573096 h 643542"/>
                <a:gd name="connsiteX43" fmla="*/ 479816 w 782054"/>
                <a:gd name="connsiteY43" fmla="*/ 611728 h 643542"/>
                <a:gd name="connsiteX44" fmla="*/ 459364 w 782054"/>
                <a:gd name="connsiteY44" fmla="*/ 616273 h 643542"/>
                <a:gd name="connsiteX45" fmla="*/ 452547 w 782054"/>
                <a:gd name="connsiteY45" fmla="*/ 607183 h 643542"/>
                <a:gd name="connsiteX46" fmla="*/ 436639 w 782054"/>
                <a:gd name="connsiteY46" fmla="*/ 607183 h 643542"/>
                <a:gd name="connsiteX47" fmla="*/ 400280 w 782054"/>
                <a:gd name="connsiteY47" fmla="*/ 607183 h 643542"/>
                <a:gd name="connsiteX48" fmla="*/ 393463 w 782054"/>
                <a:gd name="connsiteY48" fmla="*/ 600365 h 643542"/>
                <a:gd name="connsiteX49" fmla="*/ 350286 w 782054"/>
                <a:gd name="connsiteY49" fmla="*/ 600365 h 643542"/>
                <a:gd name="connsiteX50" fmla="*/ 341196 w 782054"/>
                <a:gd name="connsiteY50" fmla="*/ 607183 h 643542"/>
                <a:gd name="connsiteX51" fmla="*/ 325289 w 782054"/>
                <a:gd name="connsiteY51" fmla="*/ 595820 h 643542"/>
                <a:gd name="connsiteX52" fmla="*/ 313926 w 782054"/>
                <a:gd name="connsiteY52" fmla="*/ 611728 h 643542"/>
                <a:gd name="connsiteX53" fmla="*/ 318471 w 782054"/>
                <a:gd name="connsiteY53" fmla="*/ 627635 h 643542"/>
                <a:gd name="connsiteX54" fmla="*/ 302564 w 782054"/>
                <a:gd name="connsiteY54" fmla="*/ 643542 h 643542"/>
                <a:gd name="connsiteX55" fmla="*/ 302564 w 782054"/>
                <a:gd name="connsiteY55" fmla="*/ 627635 h 643542"/>
                <a:gd name="connsiteX56" fmla="*/ 302121 w 782054"/>
                <a:gd name="connsiteY56" fmla="*/ 627319 h 643542"/>
                <a:gd name="connsiteX57" fmla="*/ 295421 w 782054"/>
                <a:gd name="connsiteY57" fmla="*/ 634018 h 643542"/>
                <a:gd name="connsiteX58" fmla="*/ 295421 w 782054"/>
                <a:gd name="connsiteY58" fmla="*/ 622533 h 643542"/>
                <a:gd name="connsiteX59" fmla="*/ 286657 w 782054"/>
                <a:gd name="connsiteY59" fmla="*/ 616273 h 643542"/>
                <a:gd name="connsiteX60" fmla="*/ 286657 w 782054"/>
                <a:gd name="connsiteY60" fmla="*/ 611851 h 643542"/>
                <a:gd name="connsiteX61" fmla="*/ 279514 w 782054"/>
                <a:gd name="connsiteY61" fmla="*/ 606749 h 643542"/>
                <a:gd name="connsiteX62" fmla="*/ 279514 w 782054"/>
                <a:gd name="connsiteY62" fmla="*/ 594810 h 643542"/>
                <a:gd name="connsiteX63" fmla="*/ 266204 w 782054"/>
                <a:gd name="connsiteY63" fmla="*/ 584458 h 643542"/>
                <a:gd name="connsiteX64" fmla="*/ 262123 w 782054"/>
                <a:gd name="connsiteY64" fmla="*/ 577315 h 643542"/>
                <a:gd name="connsiteX65" fmla="*/ 259061 w 782054"/>
                <a:gd name="connsiteY65" fmla="*/ 574934 h 643542"/>
                <a:gd name="connsiteX66" fmla="*/ 240882 w 782054"/>
                <a:gd name="connsiteY66" fmla="*/ 543120 h 643542"/>
                <a:gd name="connsiteX67" fmla="*/ 232744 w 782054"/>
                <a:gd name="connsiteY67" fmla="*/ 514639 h 643542"/>
                <a:gd name="connsiteX68" fmla="*/ 211665 w 782054"/>
                <a:gd name="connsiteY68" fmla="*/ 493559 h 643542"/>
                <a:gd name="connsiteX69" fmla="*/ 195758 w 782054"/>
                <a:gd name="connsiteY69" fmla="*/ 489015 h 643542"/>
                <a:gd name="connsiteX70" fmla="*/ 190467 w 782054"/>
                <a:gd name="connsiteY70" fmla="*/ 480020 h 643542"/>
                <a:gd name="connsiteX71" fmla="*/ 188615 w 782054"/>
                <a:gd name="connsiteY71" fmla="*/ 479491 h 643542"/>
                <a:gd name="connsiteX72" fmla="*/ 165890 w 782054"/>
                <a:gd name="connsiteY72" fmla="*/ 440859 h 643542"/>
                <a:gd name="connsiteX73" fmla="*/ 161345 w 782054"/>
                <a:gd name="connsiteY73" fmla="*/ 413589 h 643542"/>
                <a:gd name="connsiteX74" fmla="*/ 161345 w 782054"/>
                <a:gd name="connsiteY74" fmla="*/ 393137 h 643542"/>
                <a:gd name="connsiteX75" fmla="*/ 141963 w 782054"/>
                <a:gd name="connsiteY75" fmla="*/ 350495 h 643542"/>
                <a:gd name="connsiteX76" fmla="*/ 129856 w 782054"/>
                <a:gd name="connsiteY76" fmla="*/ 343577 h 643542"/>
                <a:gd name="connsiteX77" fmla="*/ 109404 w 782054"/>
                <a:gd name="connsiteY77" fmla="*/ 332214 h 643542"/>
                <a:gd name="connsiteX78" fmla="*/ 105558 w 782054"/>
                <a:gd name="connsiteY78" fmla="*/ 324522 h 643542"/>
                <a:gd name="connsiteX79" fmla="*/ 102261 w 782054"/>
                <a:gd name="connsiteY79" fmla="*/ 322690 h 643542"/>
                <a:gd name="connsiteX80" fmla="*/ 90899 w 782054"/>
                <a:gd name="connsiteY80" fmla="*/ 299966 h 643542"/>
                <a:gd name="connsiteX81" fmla="*/ 90899 w 782054"/>
                <a:gd name="connsiteY81" fmla="*/ 290876 h 643542"/>
                <a:gd name="connsiteX82" fmla="*/ 83505 w 782054"/>
                <a:gd name="connsiteY82" fmla="*/ 276088 h 643542"/>
                <a:gd name="connsiteX83" fmla="*/ 77590 w 782054"/>
                <a:gd name="connsiteY83" fmla="*/ 273130 h 643542"/>
                <a:gd name="connsiteX84" fmla="*/ 73621 w 782054"/>
                <a:gd name="connsiteY84" fmla="*/ 265194 h 643542"/>
                <a:gd name="connsiteX85" fmla="*/ 70447 w 782054"/>
                <a:gd name="connsiteY85" fmla="*/ 263606 h 643542"/>
                <a:gd name="connsiteX86" fmla="*/ 54539 w 782054"/>
                <a:gd name="connsiteY86" fmla="*/ 231792 h 643542"/>
                <a:gd name="connsiteX87" fmla="*/ 38632 w 782054"/>
                <a:gd name="connsiteY87" fmla="*/ 199977 h 643542"/>
                <a:gd name="connsiteX88" fmla="*/ 22257 w 782054"/>
                <a:gd name="connsiteY88" fmla="*/ 175414 h 643542"/>
                <a:gd name="connsiteX89" fmla="*/ 7143 w 782054"/>
                <a:gd name="connsiteY89" fmla="*/ 175414 h 643542"/>
                <a:gd name="connsiteX90" fmla="*/ 9260 w 782054"/>
                <a:gd name="connsiteY90" fmla="*/ 165890 h 643542"/>
                <a:gd name="connsiteX91" fmla="*/ 0 w 782054"/>
                <a:gd name="connsiteY91" fmla="*/ 165890 h 643542"/>
                <a:gd name="connsiteX92" fmla="*/ 4545 w 782054"/>
                <a:gd name="connsiteY92" fmla="*/ 145438 h 643542"/>
                <a:gd name="connsiteX93" fmla="*/ 4545 w 782054"/>
                <a:gd name="connsiteY93" fmla="*/ 134076 h 643542"/>
                <a:gd name="connsiteX94" fmla="*/ 11363 w 782054"/>
                <a:gd name="connsiteY94" fmla="*/ 113623 h 643542"/>
                <a:gd name="connsiteX95" fmla="*/ 47722 w 782054"/>
                <a:gd name="connsiteY95" fmla="*/ 122713 h 643542"/>
                <a:gd name="connsiteX96" fmla="*/ 63629 w 782054"/>
                <a:gd name="connsiteY96" fmla="*/ 106806 h 643542"/>
                <a:gd name="connsiteX97" fmla="*/ 74992 w 782054"/>
                <a:gd name="connsiteY97" fmla="*/ 97716 h 643542"/>
                <a:gd name="connsiteX98" fmla="*/ 102261 w 782054"/>
                <a:gd name="connsiteY98" fmla="*/ 90899 h 643542"/>
                <a:gd name="connsiteX99" fmla="*/ 106806 w 782054"/>
                <a:gd name="connsiteY99" fmla="*/ 74992 h 643542"/>
                <a:gd name="connsiteX100" fmla="*/ 121324 w 782054"/>
                <a:gd name="connsiteY100" fmla="*/ 64621 h 643542"/>
                <a:gd name="connsiteX101" fmla="*/ 93497 w 782054"/>
                <a:gd name="connsiteY101" fmla="*/ 36794 h 643542"/>
                <a:gd name="connsiteX102" fmla="*/ 95324 w 782054"/>
                <a:gd name="connsiteY102" fmla="*/ 36240 h 643542"/>
                <a:gd name="connsiteX103" fmla="*/ 86354 w 782054"/>
                <a:gd name="connsiteY103" fmla="*/ 27270 h 643542"/>
                <a:gd name="connsiteX104" fmla="*/ 161345 w 782054"/>
                <a:gd name="connsiteY104" fmla="*/ 4545 h 64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782054" h="643542">
                  <a:moveTo>
                    <a:pt x="165890" y="0"/>
                  </a:moveTo>
                  <a:lnTo>
                    <a:pt x="209067" y="11362"/>
                  </a:lnTo>
                  <a:lnTo>
                    <a:pt x="263606" y="38632"/>
                  </a:lnTo>
                  <a:lnTo>
                    <a:pt x="370412" y="122713"/>
                  </a:lnTo>
                  <a:lnTo>
                    <a:pt x="436314" y="129531"/>
                  </a:lnTo>
                  <a:lnTo>
                    <a:pt x="468128" y="129531"/>
                  </a:lnTo>
                  <a:lnTo>
                    <a:pt x="473419" y="139055"/>
                  </a:lnTo>
                  <a:lnTo>
                    <a:pt x="475271" y="139055"/>
                  </a:lnTo>
                  <a:lnTo>
                    <a:pt x="481343" y="149983"/>
                  </a:lnTo>
                  <a:lnTo>
                    <a:pt x="504488" y="149983"/>
                  </a:lnTo>
                  <a:lnTo>
                    <a:pt x="509250" y="159507"/>
                  </a:lnTo>
                  <a:lnTo>
                    <a:pt x="511631" y="159507"/>
                  </a:lnTo>
                  <a:lnTo>
                    <a:pt x="523858" y="183962"/>
                  </a:lnTo>
                  <a:lnTo>
                    <a:pt x="538575" y="193160"/>
                  </a:lnTo>
                  <a:lnTo>
                    <a:pt x="540335" y="199319"/>
                  </a:lnTo>
                  <a:lnTo>
                    <a:pt x="545718" y="202684"/>
                  </a:lnTo>
                  <a:lnTo>
                    <a:pt x="548426" y="212163"/>
                  </a:lnTo>
                  <a:lnTo>
                    <a:pt x="570389" y="224974"/>
                  </a:lnTo>
                  <a:lnTo>
                    <a:pt x="570389" y="230332"/>
                  </a:lnTo>
                  <a:lnTo>
                    <a:pt x="577532" y="234498"/>
                  </a:lnTo>
                  <a:lnTo>
                    <a:pt x="577532" y="250406"/>
                  </a:lnTo>
                  <a:lnTo>
                    <a:pt x="577532" y="268585"/>
                  </a:lnTo>
                  <a:lnTo>
                    <a:pt x="577532" y="277080"/>
                  </a:lnTo>
                  <a:lnTo>
                    <a:pt x="579479" y="279514"/>
                  </a:lnTo>
                  <a:lnTo>
                    <a:pt x="580029" y="280796"/>
                  </a:lnTo>
                  <a:lnTo>
                    <a:pt x="586622" y="289038"/>
                  </a:lnTo>
                  <a:lnTo>
                    <a:pt x="591511" y="300444"/>
                  </a:lnTo>
                  <a:lnTo>
                    <a:pt x="606749" y="311328"/>
                  </a:lnTo>
                  <a:lnTo>
                    <a:pt x="613566" y="306783"/>
                  </a:lnTo>
                  <a:lnTo>
                    <a:pt x="619478" y="317128"/>
                  </a:lnTo>
                  <a:lnTo>
                    <a:pt x="620709" y="316307"/>
                  </a:lnTo>
                  <a:lnTo>
                    <a:pt x="629799" y="332214"/>
                  </a:lnTo>
                  <a:lnTo>
                    <a:pt x="629799" y="343577"/>
                  </a:lnTo>
                  <a:lnTo>
                    <a:pt x="642404" y="377790"/>
                  </a:lnTo>
                  <a:lnTo>
                    <a:pt x="747642" y="393137"/>
                  </a:lnTo>
                  <a:lnTo>
                    <a:pt x="752187" y="386319"/>
                  </a:lnTo>
                  <a:lnTo>
                    <a:pt x="774911" y="413589"/>
                  </a:lnTo>
                  <a:lnTo>
                    <a:pt x="774670" y="414252"/>
                  </a:lnTo>
                  <a:lnTo>
                    <a:pt x="782054" y="423113"/>
                  </a:lnTo>
                  <a:lnTo>
                    <a:pt x="754785" y="498104"/>
                  </a:lnTo>
                  <a:lnTo>
                    <a:pt x="645706" y="541281"/>
                  </a:lnTo>
                  <a:lnTo>
                    <a:pt x="538900" y="557189"/>
                  </a:lnTo>
                  <a:lnTo>
                    <a:pt x="502541" y="573096"/>
                  </a:lnTo>
                  <a:lnTo>
                    <a:pt x="479816" y="611728"/>
                  </a:lnTo>
                  <a:lnTo>
                    <a:pt x="459364" y="616273"/>
                  </a:lnTo>
                  <a:lnTo>
                    <a:pt x="452547" y="607183"/>
                  </a:lnTo>
                  <a:lnTo>
                    <a:pt x="436639" y="607183"/>
                  </a:lnTo>
                  <a:lnTo>
                    <a:pt x="400280" y="607183"/>
                  </a:lnTo>
                  <a:lnTo>
                    <a:pt x="393463" y="600365"/>
                  </a:lnTo>
                  <a:lnTo>
                    <a:pt x="350286" y="600365"/>
                  </a:lnTo>
                  <a:lnTo>
                    <a:pt x="341196" y="607183"/>
                  </a:lnTo>
                  <a:lnTo>
                    <a:pt x="325289" y="595820"/>
                  </a:lnTo>
                  <a:lnTo>
                    <a:pt x="313926" y="611728"/>
                  </a:lnTo>
                  <a:lnTo>
                    <a:pt x="318471" y="627635"/>
                  </a:lnTo>
                  <a:lnTo>
                    <a:pt x="302564" y="643542"/>
                  </a:lnTo>
                  <a:lnTo>
                    <a:pt x="302564" y="627635"/>
                  </a:lnTo>
                  <a:lnTo>
                    <a:pt x="302121" y="627319"/>
                  </a:lnTo>
                  <a:lnTo>
                    <a:pt x="295421" y="634018"/>
                  </a:lnTo>
                  <a:lnTo>
                    <a:pt x="295421" y="622533"/>
                  </a:lnTo>
                  <a:lnTo>
                    <a:pt x="286657" y="616273"/>
                  </a:lnTo>
                  <a:lnTo>
                    <a:pt x="286657" y="611851"/>
                  </a:lnTo>
                  <a:lnTo>
                    <a:pt x="279514" y="606749"/>
                  </a:lnTo>
                  <a:lnTo>
                    <a:pt x="279514" y="594810"/>
                  </a:lnTo>
                  <a:lnTo>
                    <a:pt x="266204" y="584458"/>
                  </a:lnTo>
                  <a:lnTo>
                    <a:pt x="262123" y="577315"/>
                  </a:lnTo>
                  <a:lnTo>
                    <a:pt x="259061" y="574934"/>
                  </a:lnTo>
                  <a:lnTo>
                    <a:pt x="240882" y="543120"/>
                  </a:lnTo>
                  <a:lnTo>
                    <a:pt x="232744" y="514639"/>
                  </a:lnTo>
                  <a:lnTo>
                    <a:pt x="211665" y="493559"/>
                  </a:lnTo>
                  <a:lnTo>
                    <a:pt x="195758" y="489015"/>
                  </a:lnTo>
                  <a:lnTo>
                    <a:pt x="190467" y="480020"/>
                  </a:lnTo>
                  <a:lnTo>
                    <a:pt x="188615" y="479491"/>
                  </a:lnTo>
                  <a:lnTo>
                    <a:pt x="165890" y="440859"/>
                  </a:lnTo>
                  <a:lnTo>
                    <a:pt x="161345" y="413589"/>
                  </a:lnTo>
                  <a:lnTo>
                    <a:pt x="161345" y="393137"/>
                  </a:lnTo>
                  <a:lnTo>
                    <a:pt x="141963" y="350495"/>
                  </a:lnTo>
                  <a:lnTo>
                    <a:pt x="129856" y="343577"/>
                  </a:lnTo>
                  <a:lnTo>
                    <a:pt x="109404" y="332214"/>
                  </a:lnTo>
                  <a:lnTo>
                    <a:pt x="105558" y="324522"/>
                  </a:lnTo>
                  <a:lnTo>
                    <a:pt x="102261" y="322690"/>
                  </a:lnTo>
                  <a:lnTo>
                    <a:pt x="90899" y="299966"/>
                  </a:lnTo>
                  <a:lnTo>
                    <a:pt x="90899" y="290876"/>
                  </a:lnTo>
                  <a:lnTo>
                    <a:pt x="83505" y="276088"/>
                  </a:lnTo>
                  <a:lnTo>
                    <a:pt x="77590" y="273130"/>
                  </a:lnTo>
                  <a:lnTo>
                    <a:pt x="73621" y="265194"/>
                  </a:lnTo>
                  <a:lnTo>
                    <a:pt x="70447" y="263606"/>
                  </a:lnTo>
                  <a:lnTo>
                    <a:pt x="54539" y="231792"/>
                  </a:lnTo>
                  <a:lnTo>
                    <a:pt x="38632" y="199977"/>
                  </a:lnTo>
                  <a:lnTo>
                    <a:pt x="22257" y="175414"/>
                  </a:lnTo>
                  <a:lnTo>
                    <a:pt x="7143" y="175414"/>
                  </a:lnTo>
                  <a:lnTo>
                    <a:pt x="9260" y="165890"/>
                  </a:lnTo>
                  <a:lnTo>
                    <a:pt x="0" y="165890"/>
                  </a:lnTo>
                  <a:lnTo>
                    <a:pt x="4545" y="145438"/>
                  </a:lnTo>
                  <a:lnTo>
                    <a:pt x="4545" y="134076"/>
                  </a:lnTo>
                  <a:lnTo>
                    <a:pt x="11363" y="113623"/>
                  </a:lnTo>
                  <a:lnTo>
                    <a:pt x="47722" y="122713"/>
                  </a:lnTo>
                  <a:lnTo>
                    <a:pt x="63629" y="106806"/>
                  </a:lnTo>
                  <a:lnTo>
                    <a:pt x="74992" y="97716"/>
                  </a:lnTo>
                  <a:lnTo>
                    <a:pt x="102261" y="90899"/>
                  </a:lnTo>
                  <a:lnTo>
                    <a:pt x="106806" y="74992"/>
                  </a:lnTo>
                  <a:lnTo>
                    <a:pt x="121324" y="64621"/>
                  </a:lnTo>
                  <a:lnTo>
                    <a:pt x="93497" y="36794"/>
                  </a:lnTo>
                  <a:lnTo>
                    <a:pt x="95324" y="36240"/>
                  </a:lnTo>
                  <a:lnTo>
                    <a:pt x="86354" y="27270"/>
                  </a:lnTo>
                  <a:lnTo>
                    <a:pt x="161345" y="45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3" name="Freeform 456">
              <a:extLst>
                <a:ext uri="{FF2B5EF4-FFF2-40B4-BE49-F238E27FC236}">
                  <a16:creationId xmlns:a16="http://schemas.microsoft.com/office/drawing/2014/main" id="{D21A8823-81F4-4D01-A569-165F9AF0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532" y="3566529"/>
              <a:ext cx="46099" cy="54621"/>
            </a:xfrm>
            <a:custGeom>
              <a:avLst/>
              <a:gdLst>
                <a:gd name="connsiteX0" fmla="*/ 47722 w 61465"/>
                <a:gd name="connsiteY0" fmla="*/ 0 h 72828"/>
                <a:gd name="connsiteX1" fmla="*/ 50103 w 61465"/>
                <a:gd name="connsiteY1" fmla="*/ 2381 h 72828"/>
                <a:gd name="connsiteX2" fmla="*/ 50103 w 61465"/>
                <a:gd name="connsiteY2" fmla="*/ 2381 h 72828"/>
                <a:gd name="connsiteX3" fmla="*/ 61465 w 61465"/>
                <a:gd name="connsiteY3" fmla="*/ 13744 h 72828"/>
                <a:gd name="connsiteX4" fmla="*/ 54648 w 61465"/>
                <a:gd name="connsiteY4" fmla="*/ 29651 h 72828"/>
                <a:gd name="connsiteX5" fmla="*/ 38741 w 61465"/>
                <a:gd name="connsiteY5" fmla="*/ 41013 h 72828"/>
                <a:gd name="connsiteX6" fmla="*/ 50103 w 61465"/>
                <a:gd name="connsiteY6" fmla="*/ 52376 h 72828"/>
                <a:gd name="connsiteX7" fmla="*/ 38741 w 61465"/>
                <a:gd name="connsiteY7" fmla="*/ 72828 h 72828"/>
                <a:gd name="connsiteX8" fmla="*/ 35320 w 61465"/>
                <a:gd name="connsiteY8" fmla="*/ 69407 h 72828"/>
                <a:gd name="connsiteX9" fmla="*/ 34196 w 61465"/>
                <a:gd name="connsiteY9" fmla="*/ 68283 h 72828"/>
                <a:gd name="connsiteX10" fmla="*/ 22833 w 61465"/>
                <a:gd name="connsiteY10" fmla="*/ 68283 h 72828"/>
                <a:gd name="connsiteX11" fmla="*/ 2381 w 61465"/>
                <a:gd name="connsiteY11" fmla="*/ 68283 h 72828"/>
                <a:gd name="connsiteX12" fmla="*/ 2381 w 61465"/>
                <a:gd name="connsiteY12" fmla="*/ 65902 h 72828"/>
                <a:gd name="connsiteX13" fmla="*/ 0 w 61465"/>
                <a:gd name="connsiteY13" fmla="*/ 65902 h 72828"/>
                <a:gd name="connsiteX14" fmla="*/ 0 w 61465"/>
                <a:gd name="connsiteY14" fmla="*/ 54540 h 72828"/>
                <a:gd name="connsiteX15" fmla="*/ 0 w 61465"/>
                <a:gd name="connsiteY15" fmla="*/ 43177 h 72828"/>
                <a:gd name="connsiteX16" fmla="*/ 9090 w 61465"/>
                <a:gd name="connsiteY16" fmla="*/ 22725 h 72828"/>
                <a:gd name="connsiteX17" fmla="*/ 20452 w 61465"/>
                <a:gd name="connsiteY17" fmla="*/ 6818 h 72828"/>
                <a:gd name="connsiteX18" fmla="*/ 36360 w 61465"/>
                <a:gd name="connsiteY18" fmla="*/ 11363 h 7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465" h="72828">
                  <a:moveTo>
                    <a:pt x="47722" y="0"/>
                  </a:moveTo>
                  <a:lnTo>
                    <a:pt x="50103" y="2381"/>
                  </a:lnTo>
                  <a:lnTo>
                    <a:pt x="50103" y="2381"/>
                  </a:lnTo>
                  <a:lnTo>
                    <a:pt x="61465" y="13744"/>
                  </a:lnTo>
                  <a:lnTo>
                    <a:pt x="54648" y="29651"/>
                  </a:lnTo>
                  <a:lnTo>
                    <a:pt x="38741" y="41013"/>
                  </a:lnTo>
                  <a:lnTo>
                    <a:pt x="50103" y="52376"/>
                  </a:lnTo>
                  <a:lnTo>
                    <a:pt x="38741" y="72828"/>
                  </a:lnTo>
                  <a:lnTo>
                    <a:pt x="35320" y="69407"/>
                  </a:lnTo>
                  <a:lnTo>
                    <a:pt x="34196" y="68283"/>
                  </a:lnTo>
                  <a:lnTo>
                    <a:pt x="22833" y="68283"/>
                  </a:lnTo>
                  <a:lnTo>
                    <a:pt x="2381" y="68283"/>
                  </a:lnTo>
                  <a:lnTo>
                    <a:pt x="2381" y="65902"/>
                  </a:lnTo>
                  <a:lnTo>
                    <a:pt x="0" y="65902"/>
                  </a:lnTo>
                  <a:lnTo>
                    <a:pt x="0" y="54540"/>
                  </a:lnTo>
                  <a:lnTo>
                    <a:pt x="0" y="43177"/>
                  </a:lnTo>
                  <a:lnTo>
                    <a:pt x="9090" y="22725"/>
                  </a:lnTo>
                  <a:lnTo>
                    <a:pt x="20452" y="6818"/>
                  </a:lnTo>
                  <a:lnTo>
                    <a:pt x="36360" y="1136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4" name="Freeform 455">
              <a:extLst>
                <a:ext uri="{FF2B5EF4-FFF2-40B4-BE49-F238E27FC236}">
                  <a16:creationId xmlns:a16="http://schemas.microsoft.com/office/drawing/2014/main" id="{D06539D3-B519-4F68-BA72-D428F446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822" y="3604025"/>
              <a:ext cx="184395" cy="100720"/>
            </a:xfrm>
            <a:custGeom>
              <a:avLst/>
              <a:gdLst>
                <a:gd name="connsiteX0" fmla="*/ 20452 w 245860"/>
                <a:gd name="connsiteY0" fmla="*/ 0 h 134293"/>
                <a:gd name="connsiteX1" fmla="*/ 31815 w 245860"/>
                <a:gd name="connsiteY1" fmla="*/ 4545 h 134293"/>
                <a:gd name="connsiteX2" fmla="*/ 32122 w 245860"/>
                <a:gd name="connsiteY2" fmla="*/ 5621 h 134293"/>
                <a:gd name="connsiteX3" fmla="*/ 41339 w 245860"/>
                <a:gd name="connsiteY3" fmla="*/ 9307 h 134293"/>
                <a:gd name="connsiteX4" fmla="*/ 45884 w 245860"/>
                <a:gd name="connsiteY4" fmla="*/ 25215 h 134293"/>
                <a:gd name="connsiteX5" fmla="*/ 61805 w 245860"/>
                <a:gd name="connsiteY5" fmla="*/ 36360 h 134293"/>
                <a:gd name="connsiteX6" fmla="*/ 74991 w 245860"/>
                <a:gd name="connsiteY6" fmla="*/ 36360 h 134293"/>
                <a:gd name="connsiteX7" fmla="*/ 106806 w 245860"/>
                <a:gd name="connsiteY7" fmla="*/ 27270 h 134293"/>
                <a:gd name="connsiteX8" fmla="*/ 149983 w 245860"/>
                <a:gd name="connsiteY8" fmla="*/ 20453 h 134293"/>
                <a:gd name="connsiteX9" fmla="*/ 181797 w 245860"/>
                <a:gd name="connsiteY9" fmla="*/ 9090 h 134293"/>
                <a:gd name="connsiteX10" fmla="*/ 197704 w 245860"/>
                <a:gd name="connsiteY10" fmla="*/ 9090 h 134293"/>
                <a:gd name="connsiteX11" fmla="*/ 213612 w 245860"/>
                <a:gd name="connsiteY11" fmla="*/ 0 h 134293"/>
                <a:gd name="connsiteX12" fmla="*/ 236336 w 245860"/>
                <a:gd name="connsiteY12" fmla="*/ 0 h 134293"/>
                <a:gd name="connsiteX13" fmla="*/ 236336 w 245860"/>
                <a:gd name="connsiteY13" fmla="*/ 4762 h 134293"/>
                <a:gd name="connsiteX14" fmla="*/ 245860 w 245860"/>
                <a:gd name="connsiteY14" fmla="*/ 4762 h 134293"/>
                <a:gd name="connsiteX15" fmla="*/ 245860 w 245860"/>
                <a:gd name="connsiteY15" fmla="*/ 20670 h 134293"/>
                <a:gd name="connsiteX16" fmla="*/ 245860 w 245860"/>
                <a:gd name="connsiteY16" fmla="*/ 57029 h 134293"/>
                <a:gd name="connsiteX17" fmla="*/ 245860 w 245860"/>
                <a:gd name="connsiteY17" fmla="*/ 79754 h 134293"/>
                <a:gd name="connsiteX18" fmla="*/ 223136 w 245860"/>
                <a:gd name="connsiteY18" fmla="*/ 100206 h 134293"/>
                <a:gd name="connsiteX19" fmla="*/ 202683 w 245860"/>
                <a:gd name="connsiteY19" fmla="*/ 134293 h 134293"/>
                <a:gd name="connsiteX20" fmla="*/ 170869 w 245860"/>
                <a:gd name="connsiteY20" fmla="*/ 134293 h 134293"/>
                <a:gd name="connsiteX21" fmla="*/ 52701 w 245860"/>
                <a:gd name="connsiteY21" fmla="*/ 91116 h 134293"/>
                <a:gd name="connsiteX22" fmla="*/ 51052 w 245860"/>
                <a:gd name="connsiteY22" fmla="*/ 89232 h 134293"/>
                <a:gd name="connsiteX23" fmla="*/ 43177 w 245860"/>
                <a:gd name="connsiteY23" fmla="*/ 86354 h 134293"/>
                <a:gd name="connsiteX24" fmla="*/ 27270 w 245860"/>
                <a:gd name="connsiteY24" fmla="*/ 68174 h 134293"/>
                <a:gd name="connsiteX25" fmla="*/ 15907 w 245860"/>
                <a:gd name="connsiteY25" fmla="*/ 52267 h 134293"/>
                <a:gd name="connsiteX26" fmla="*/ 0 w 245860"/>
                <a:gd name="connsiteY26" fmla="*/ 31815 h 134293"/>
                <a:gd name="connsiteX27" fmla="*/ 9090 w 245860"/>
                <a:gd name="connsiteY27" fmla="*/ 15908 h 13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5860" h="134293">
                  <a:moveTo>
                    <a:pt x="20452" y="0"/>
                  </a:moveTo>
                  <a:lnTo>
                    <a:pt x="31815" y="4545"/>
                  </a:lnTo>
                  <a:lnTo>
                    <a:pt x="32122" y="5621"/>
                  </a:lnTo>
                  <a:lnTo>
                    <a:pt x="41339" y="9307"/>
                  </a:lnTo>
                  <a:lnTo>
                    <a:pt x="45884" y="25215"/>
                  </a:lnTo>
                  <a:lnTo>
                    <a:pt x="61805" y="36360"/>
                  </a:lnTo>
                  <a:lnTo>
                    <a:pt x="74991" y="36360"/>
                  </a:lnTo>
                  <a:lnTo>
                    <a:pt x="106806" y="27270"/>
                  </a:lnTo>
                  <a:lnTo>
                    <a:pt x="149983" y="20453"/>
                  </a:lnTo>
                  <a:lnTo>
                    <a:pt x="181797" y="9090"/>
                  </a:lnTo>
                  <a:lnTo>
                    <a:pt x="197704" y="9090"/>
                  </a:lnTo>
                  <a:lnTo>
                    <a:pt x="213612" y="0"/>
                  </a:lnTo>
                  <a:lnTo>
                    <a:pt x="236336" y="0"/>
                  </a:lnTo>
                  <a:lnTo>
                    <a:pt x="236336" y="4762"/>
                  </a:lnTo>
                  <a:lnTo>
                    <a:pt x="245860" y="4762"/>
                  </a:lnTo>
                  <a:lnTo>
                    <a:pt x="245860" y="20670"/>
                  </a:lnTo>
                  <a:lnTo>
                    <a:pt x="245860" y="57029"/>
                  </a:lnTo>
                  <a:lnTo>
                    <a:pt x="245860" y="79754"/>
                  </a:lnTo>
                  <a:lnTo>
                    <a:pt x="223136" y="100206"/>
                  </a:lnTo>
                  <a:lnTo>
                    <a:pt x="202683" y="134293"/>
                  </a:lnTo>
                  <a:lnTo>
                    <a:pt x="170869" y="134293"/>
                  </a:lnTo>
                  <a:lnTo>
                    <a:pt x="52701" y="91116"/>
                  </a:lnTo>
                  <a:lnTo>
                    <a:pt x="51052" y="89232"/>
                  </a:lnTo>
                  <a:lnTo>
                    <a:pt x="43177" y="86354"/>
                  </a:lnTo>
                  <a:lnTo>
                    <a:pt x="27270" y="68174"/>
                  </a:lnTo>
                  <a:lnTo>
                    <a:pt x="15907" y="52267"/>
                  </a:lnTo>
                  <a:lnTo>
                    <a:pt x="0" y="31815"/>
                  </a:lnTo>
                  <a:lnTo>
                    <a:pt x="9090" y="15908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5" name="Freeform 454">
              <a:extLst>
                <a:ext uri="{FF2B5EF4-FFF2-40B4-BE49-F238E27FC236}">
                  <a16:creationId xmlns:a16="http://schemas.microsoft.com/office/drawing/2014/main" id="{DC9F0A92-6E81-4E4B-81B2-95D3052CB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763" y="3418251"/>
              <a:ext cx="187561" cy="162157"/>
            </a:xfrm>
            <a:custGeom>
              <a:avLst/>
              <a:gdLst>
                <a:gd name="connsiteX0" fmla="*/ 77373 w 250080"/>
                <a:gd name="connsiteY0" fmla="*/ 0 h 216210"/>
                <a:gd name="connsiteX1" fmla="*/ 100097 w 250080"/>
                <a:gd name="connsiteY1" fmla="*/ 47722 h 216210"/>
                <a:gd name="connsiteX2" fmla="*/ 109187 w 250080"/>
                <a:gd name="connsiteY2" fmla="*/ 79537 h 216210"/>
                <a:gd name="connsiteX3" fmla="*/ 131912 w 250080"/>
                <a:gd name="connsiteY3" fmla="*/ 102261 h 216210"/>
                <a:gd name="connsiteX4" fmla="*/ 179634 w 250080"/>
                <a:gd name="connsiteY4" fmla="*/ 134076 h 216210"/>
                <a:gd name="connsiteX5" fmla="*/ 202358 w 250080"/>
                <a:gd name="connsiteY5" fmla="*/ 154528 h 216210"/>
                <a:gd name="connsiteX6" fmla="*/ 222811 w 250080"/>
                <a:gd name="connsiteY6" fmla="*/ 177253 h 216210"/>
                <a:gd name="connsiteX7" fmla="*/ 234173 w 250080"/>
                <a:gd name="connsiteY7" fmla="*/ 193160 h 216210"/>
                <a:gd name="connsiteX8" fmla="*/ 250080 w 250080"/>
                <a:gd name="connsiteY8" fmla="*/ 197705 h 216210"/>
                <a:gd name="connsiteX9" fmla="*/ 243995 w 250080"/>
                <a:gd name="connsiteY9" fmla="*/ 203790 h 216210"/>
                <a:gd name="connsiteX10" fmla="*/ 247699 w 250080"/>
                <a:gd name="connsiteY10" fmla="*/ 204848 h 216210"/>
                <a:gd name="connsiteX11" fmla="*/ 236337 w 250080"/>
                <a:gd name="connsiteY11" fmla="*/ 216210 h 216210"/>
                <a:gd name="connsiteX12" fmla="*/ 220430 w 250080"/>
                <a:gd name="connsiteY12" fmla="*/ 216210 h 216210"/>
                <a:gd name="connsiteX13" fmla="*/ 209067 w 250080"/>
                <a:gd name="connsiteY13" fmla="*/ 204848 h 216210"/>
                <a:gd name="connsiteX14" fmla="*/ 193160 w 250080"/>
                <a:gd name="connsiteY14" fmla="*/ 179851 h 216210"/>
                <a:gd name="connsiteX15" fmla="*/ 177253 w 250080"/>
                <a:gd name="connsiteY15" fmla="*/ 168488 h 216210"/>
                <a:gd name="connsiteX16" fmla="*/ 165890 w 250080"/>
                <a:gd name="connsiteY16" fmla="*/ 157126 h 216210"/>
                <a:gd name="connsiteX17" fmla="*/ 140893 w 250080"/>
                <a:gd name="connsiteY17" fmla="*/ 141219 h 216210"/>
                <a:gd name="connsiteX18" fmla="*/ 113624 w 250080"/>
                <a:gd name="connsiteY18" fmla="*/ 141219 h 216210"/>
                <a:gd name="connsiteX19" fmla="*/ 102261 w 250080"/>
                <a:gd name="connsiteY19" fmla="*/ 129856 h 216210"/>
                <a:gd name="connsiteX20" fmla="*/ 79537 w 250080"/>
                <a:gd name="connsiteY20" fmla="*/ 141219 h 216210"/>
                <a:gd name="connsiteX21" fmla="*/ 59084 w 250080"/>
                <a:gd name="connsiteY21" fmla="*/ 125312 h 216210"/>
                <a:gd name="connsiteX22" fmla="*/ 47722 w 250080"/>
                <a:gd name="connsiteY22" fmla="*/ 152581 h 216210"/>
                <a:gd name="connsiteX23" fmla="*/ 4545 w 250080"/>
                <a:gd name="connsiteY23" fmla="*/ 145764 h 216210"/>
                <a:gd name="connsiteX24" fmla="*/ 0 w 250080"/>
                <a:gd name="connsiteY24" fmla="*/ 129856 h 216210"/>
                <a:gd name="connsiteX25" fmla="*/ 15908 w 250080"/>
                <a:gd name="connsiteY25" fmla="*/ 70772 h 216210"/>
                <a:gd name="connsiteX26" fmla="*/ 15908 w 250080"/>
                <a:gd name="connsiteY26" fmla="*/ 50320 h 216210"/>
                <a:gd name="connsiteX27" fmla="*/ 18289 w 250080"/>
                <a:gd name="connsiteY27" fmla="*/ 47939 h 216210"/>
                <a:gd name="connsiteX28" fmla="*/ 18289 w 250080"/>
                <a:gd name="connsiteY28" fmla="*/ 43177 h 216210"/>
                <a:gd name="connsiteX29" fmla="*/ 34196 w 250080"/>
                <a:gd name="connsiteY29" fmla="*/ 27270 h 216210"/>
                <a:gd name="connsiteX30" fmla="*/ 61465 w 250080"/>
                <a:gd name="connsiteY30" fmla="*/ 20452 h 21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0080" h="216210">
                  <a:moveTo>
                    <a:pt x="77373" y="0"/>
                  </a:moveTo>
                  <a:lnTo>
                    <a:pt x="100097" y="47722"/>
                  </a:lnTo>
                  <a:lnTo>
                    <a:pt x="109187" y="79537"/>
                  </a:lnTo>
                  <a:lnTo>
                    <a:pt x="131912" y="102261"/>
                  </a:lnTo>
                  <a:lnTo>
                    <a:pt x="179634" y="134076"/>
                  </a:lnTo>
                  <a:lnTo>
                    <a:pt x="202358" y="154528"/>
                  </a:lnTo>
                  <a:lnTo>
                    <a:pt x="222811" y="177253"/>
                  </a:lnTo>
                  <a:lnTo>
                    <a:pt x="234173" y="193160"/>
                  </a:lnTo>
                  <a:lnTo>
                    <a:pt x="250080" y="197705"/>
                  </a:lnTo>
                  <a:lnTo>
                    <a:pt x="243995" y="203790"/>
                  </a:lnTo>
                  <a:lnTo>
                    <a:pt x="247699" y="204848"/>
                  </a:lnTo>
                  <a:lnTo>
                    <a:pt x="236337" y="216210"/>
                  </a:lnTo>
                  <a:lnTo>
                    <a:pt x="220430" y="216210"/>
                  </a:lnTo>
                  <a:lnTo>
                    <a:pt x="209067" y="204848"/>
                  </a:lnTo>
                  <a:lnTo>
                    <a:pt x="193160" y="179851"/>
                  </a:lnTo>
                  <a:lnTo>
                    <a:pt x="177253" y="168488"/>
                  </a:lnTo>
                  <a:lnTo>
                    <a:pt x="165890" y="157126"/>
                  </a:lnTo>
                  <a:lnTo>
                    <a:pt x="140893" y="141219"/>
                  </a:lnTo>
                  <a:lnTo>
                    <a:pt x="113624" y="141219"/>
                  </a:lnTo>
                  <a:lnTo>
                    <a:pt x="102261" y="129856"/>
                  </a:lnTo>
                  <a:lnTo>
                    <a:pt x="79537" y="141219"/>
                  </a:lnTo>
                  <a:lnTo>
                    <a:pt x="59084" y="125312"/>
                  </a:lnTo>
                  <a:lnTo>
                    <a:pt x="47722" y="152581"/>
                  </a:lnTo>
                  <a:lnTo>
                    <a:pt x="4545" y="145764"/>
                  </a:lnTo>
                  <a:lnTo>
                    <a:pt x="0" y="129856"/>
                  </a:lnTo>
                  <a:lnTo>
                    <a:pt x="15908" y="70772"/>
                  </a:lnTo>
                  <a:lnTo>
                    <a:pt x="15908" y="50320"/>
                  </a:lnTo>
                  <a:lnTo>
                    <a:pt x="18289" y="47939"/>
                  </a:lnTo>
                  <a:lnTo>
                    <a:pt x="18289" y="43177"/>
                  </a:lnTo>
                  <a:lnTo>
                    <a:pt x="34196" y="27270"/>
                  </a:lnTo>
                  <a:lnTo>
                    <a:pt x="61465" y="2045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6" name="Freeform 453">
              <a:extLst>
                <a:ext uri="{FF2B5EF4-FFF2-40B4-BE49-F238E27FC236}">
                  <a16:creationId xmlns:a16="http://schemas.microsoft.com/office/drawing/2014/main" id="{C2B67669-50DD-44AB-8559-466384D0D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944" y="3503469"/>
              <a:ext cx="414321" cy="329264"/>
            </a:xfrm>
            <a:custGeom>
              <a:avLst/>
              <a:gdLst>
                <a:gd name="connsiteX0" fmla="*/ 186559 w 552426"/>
                <a:gd name="connsiteY0" fmla="*/ 0 h 439020"/>
                <a:gd name="connsiteX1" fmla="*/ 207012 w 552426"/>
                <a:gd name="connsiteY1" fmla="*/ 20452 h 439020"/>
                <a:gd name="connsiteX2" fmla="*/ 229736 w 552426"/>
                <a:gd name="connsiteY2" fmla="*/ 9090 h 439020"/>
                <a:gd name="connsiteX3" fmla="*/ 241099 w 552426"/>
                <a:gd name="connsiteY3" fmla="*/ 15908 h 439020"/>
                <a:gd name="connsiteX4" fmla="*/ 268368 w 552426"/>
                <a:gd name="connsiteY4" fmla="*/ 20452 h 439020"/>
                <a:gd name="connsiteX5" fmla="*/ 300183 w 552426"/>
                <a:gd name="connsiteY5" fmla="*/ 31815 h 439020"/>
                <a:gd name="connsiteX6" fmla="*/ 309273 w 552426"/>
                <a:gd name="connsiteY6" fmla="*/ 47722 h 439020"/>
                <a:gd name="connsiteX7" fmla="*/ 320635 w 552426"/>
                <a:gd name="connsiteY7" fmla="*/ 59084 h 439020"/>
                <a:gd name="connsiteX8" fmla="*/ 336542 w 552426"/>
                <a:gd name="connsiteY8" fmla="*/ 79537 h 439020"/>
                <a:gd name="connsiteX9" fmla="*/ 347904 w 552426"/>
                <a:gd name="connsiteY9" fmla="*/ 90899 h 439020"/>
                <a:gd name="connsiteX10" fmla="*/ 341952 w 552426"/>
                <a:gd name="connsiteY10" fmla="*/ 99232 h 439020"/>
                <a:gd name="connsiteX11" fmla="*/ 343142 w 552426"/>
                <a:gd name="connsiteY11" fmla="*/ 100423 h 439020"/>
                <a:gd name="connsiteX12" fmla="*/ 333181 w 552426"/>
                <a:gd name="connsiteY12" fmla="*/ 114370 h 439020"/>
                <a:gd name="connsiteX13" fmla="*/ 327452 w 552426"/>
                <a:gd name="connsiteY13" fmla="*/ 127258 h 439020"/>
                <a:gd name="connsiteX14" fmla="*/ 327452 w 552426"/>
                <a:gd name="connsiteY14" fmla="*/ 138621 h 439020"/>
                <a:gd name="connsiteX15" fmla="*/ 327452 w 552426"/>
                <a:gd name="connsiteY15" fmla="*/ 149983 h 439020"/>
                <a:gd name="connsiteX16" fmla="*/ 347904 w 552426"/>
                <a:gd name="connsiteY16" fmla="*/ 149983 h 439020"/>
                <a:gd name="connsiteX17" fmla="*/ 359267 w 552426"/>
                <a:gd name="connsiteY17" fmla="*/ 143166 h 439020"/>
                <a:gd name="connsiteX18" fmla="*/ 368357 w 552426"/>
                <a:gd name="connsiteY18" fmla="*/ 149983 h 439020"/>
                <a:gd name="connsiteX19" fmla="*/ 363119 w 552426"/>
                <a:gd name="connsiteY19" fmla="*/ 159150 h 439020"/>
                <a:gd name="connsiteX20" fmla="*/ 363595 w 552426"/>
                <a:gd name="connsiteY20" fmla="*/ 159507 h 439020"/>
                <a:gd name="connsiteX21" fmla="*/ 359659 w 552426"/>
                <a:gd name="connsiteY21" fmla="*/ 166394 h 439020"/>
                <a:gd name="connsiteX22" fmla="*/ 375174 w 552426"/>
                <a:gd name="connsiteY22" fmla="*/ 186342 h 439020"/>
                <a:gd name="connsiteX23" fmla="*/ 386536 w 552426"/>
                <a:gd name="connsiteY23" fmla="*/ 202250 h 439020"/>
                <a:gd name="connsiteX24" fmla="*/ 402444 w 552426"/>
                <a:gd name="connsiteY24" fmla="*/ 220429 h 439020"/>
                <a:gd name="connsiteX25" fmla="*/ 520612 w 552426"/>
                <a:gd name="connsiteY25" fmla="*/ 263606 h 439020"/>
                <a:gd name="connsiteX26" fmla="*/ 552426 w 552426"/>
                <a:gd name="connsiteY26" fmla="*/ 263606 h 439020"/>
                <a:gd name="connsiteX27" fmla="*/ 542902 w 552426"/>
                <a:gd name="connsiteY27" fmla="*/ 273130 h 439020"/>
                <a:gd name="connsiteX28" fmla="*/ 547664 w 552426"/>
                <a:gd name="connsiteY28" fmla="*/ 273130 h 439020"/>
                <a:gd name="connsiteX29" fmla="*/ 440858 w 552426"/>
                <a:gd name="connsiteY29" fmla="*/ 379936 h 439020"/>
                <a:gd name="connsiteX30" fmla="*/ 390864 w 552426"/>
                <a:gd name="connsiteY30" fmla="*/ 379936 h 439020"/>
                <a:gd name="connsiteX31" fmla="*/ 359050 w 552426"/>
                <a:gd name="connsiteY31" fmla="*/ 407206 h 439020"/>
                <a:gd name="connsiteX32" fmla="*/ 338597 w 552426"/>
                <a:gd name="connsiteY32" fmla="*/ 407206 h 439020"/>
                <a:gd name="connsiteX33" fmla="*/ 327235 w 552426"/>
                <a:gd name="connsiteY33" fmla="*/ 416296 h 439020"/>
                <a:gd name="connsiteX34" fmla="*/ 304511 w 552426"/>
                <a:gd name="connsiteY34" fmla="*/ 416296 h 439020"/>
                <a:gd name="connsiteX35" fmla="*/ 288603 w 552426"/>
                <a:gd name="connsiteY35" fmla="*/ 407206 h 439020"/>
                <a:gd name="connsiteX36" fmla="*/ 252244 w 552426"/>
                <a:gd name="connsiteY36" fmla="*/ 423113 h 439020"/>
                <a:gd name="connsiteX37" fmla="*/ 240882 w 552426"/>
                <a:gd name="connsiteY37" fmla="*/ 439020 h 439020"/>
                <a:gd name="connsiteX38" fmla="*/ 220429 w 552426"/>
                <a:gd name="connsiteY38" fmla="*/ 434475 h 439020"/>
                <a:gd name="connsiteX39" fmla="*/ 209067 w 552426"/>
                <a:gd name="connsiteY39" fmla="*/ 427658 h 439020"/>
                <a:gd name="connsiteX40" fmla="*/ 202250 w 552426"/>
                <a:gd name="connsiteY40" fmla="*/ 434475 h 439020"/>
                <a:gd name="connsiteX41" fmla="*/ 193160 w 552426"/>
                <a:gd name="connsiteY41" fmla="*/ 434475 h 439020"/>
                <a:gd name="connsiteX42" fmla="*/ 143166 w 552426"/>
                <a:gd name="connsiteY42" fmla="*/ 400388 h 439020"/>
                <a:gd name="connsiteX43" fmla="*/ 118168 w 552426"/>
                <a:gd name="connsiteY43" fmla="*/ 400388 h 439020"/>
                <a:gd name="connsiteX44" fmla="*/ 106806 w 552426"/>
                <a:gd name="connsiteY44" fmla="*/ 391298 h 439020"/>
                <a:gd name="connsiteX45" fmla="*/ 106806 w 552426"/>
                <a:gd name="connsiteY45" fmla="*/ 368574 h 439020"/>
                <a:gd name="connsiteX46" fmla="*/ 84081 w 552426"/>
                <a:gd name="connsiteY46" fmla="*/ 364029 h 439020"/>
                <a:gd name="connsiteX47" fmla="*/ 63629 w 552426"/>
                <a:gd name="connsiteY47" fmla="*/ 320852 h 439020"/>
                <a:gd name="connsiteX48" fmla="*/ 47722 w 552426"/>
                <a:gd name="connsiteY48" fmla="*/ 314035 h 439020"/>
                <a:gd name="connsiteX49" fmla="*/ 43177 w 552426"/>
                <a:gd name="connsiteY49" fmla="*/ 298127 h 439020"/>
                <a:gd name="connsiteX50" fmla="*/ 20452 w 552426"/>
                <a:gd name="connsiteY50" fmla="*/ 282220 h 439020"/>
                <a:gd name="connsiteX51" fmla="*/ 0 w 552426"/>
                <a:gd name="connsiteY51" fmla="*/ 277675 h 439020"/>
                <a:gd name="connsiteX52" fmla="*/ 9090 w 552426"/>
                <a:gd name="connsiteY52" fmla="*/ 254951 h 439020"/>
                <a:gd name="connsiteX53" fmla="*/ 10043 w 552426"/>
                <a:gd name="connsiteY53" fmla="*/ 254951 h 439020"/>
                <a:gd name="connsiteX54" fmla="*/ 13852 w 552426"/>
                <a:gd name="connsiteY54" fmla="*/ 245427 h 439020"/>
                <a:gd name="connsiteX55" fmla="*/ 36360 w 552426"/>
                <a:gd name="connsiteY55" fmla="*/ 245427 h 439020"/>
                <a:gd name="connsiteX56" fmla="*/ 36360 w 552426"/>
                <a:gd name="connsiteY56" fmla="*/ 211774 h 439020"/>
                <a:gd name="connsiteX57" fmla="*/ 47722 w 552426"/>
                <a:gd name="connsiteY57" fmla="*/ 175414 h 439020"/>
                <a:gd name="connsiteX58" fmla="*/ 50021 w 552426"/>
                <a:gd name="connsiteY58" fmla="*/ 173772 h 439020"/>
                <a:gd name="connsiteX59" fmla="*/ 52484 w 552426"/>
                <a:gd name="connsiteY59" fmla="*/ 165890 h 439020"/>
                <a:gd name="connsiteX60" fmla="*/ 65827 w 552426"/>
                <a:gd name="connsiteY60" fmla="*/ 156359 h 439020"/>
                <a:gd name="connsiteX61" fmla="*/ 68174 w 552426"/>
                <a:gd name="connsiteY61" fmla="*/ 148145 h 439020"/>
                <a:gd name="connsiteX62" fmla="*/ 84081 w 552426"/>
                <a:gd name="connsiteY62" fmla="*/ 116330 h 439020"/>
                <a:gd name="connsiteX63" fmla="*/ 84081 w 552426"/>
                <a:gd name="connsiteY63" fmla="*/ 116330 h 439020"/>
                <a:gd name="connsiteX64" fmla="*/ 88843 w 552426"/>
                <a:gd name="connsiteY64" fmla="*/ 106806 h 439020"/>
                <a:gd name="connsiteX65" fmla="*/ 110388 w 552426"/>
                <a:gd name="connsiteY65" fmla="*/ 91725 h 439020"/>
                <a:gd name="connsiteX66" fmla="*/ 122713 w 552426"/>
                <a:gd name="connsiteY66" fmla="*/ 61791 h 439020"/>
                <a:gd name="connsiteX67" fmla="*/ 127258 w 552426"/>
                <a:gd name="connsiteY67" fmla="*/ 29976 h 439020"/>
                <a:gd name="connsiteX68" fmla="*/ 130536 w 552426"/>
                <a:gd name="connsiteY68" fmla="*/ 30839 h 439020"/>
                <a:gd name="connsiteX69" fmla="*/ 132020 w 552426"/>
                <a:gd name="connsiteY69" fmla="*/ 20452 h 439020"/>
                <a:gd name="connsiteX70" fmla="*/ 173953 w 552426"/>
                <a:gd name="connsiteY70" fmla="*/ 31487 h 439020"/>
                <a:gd name="connsiteX71" fmla="*/ 181797 w 552426"/>
                <a:gd name="connsiteY71" fmla="*/ 9524 h 439020"/>
                <a:gd name="connsiteX72" fmla="*/ 182800 w 552426"/>
                <a:gd name="connsiteY72" fmla="*/ 10527 h 43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2426" h="439020">
                  <a:moveTo>
                    <a:pt x="186559" y="0"/>
                  </a:moveTo>
                  <a:lnTo>
                    <a:pt x="207012" y="20452"/>
                  </a:lnTo>
                  <a:lnTo>
                    <a:pt x="229736" y="9090"/>
                  </a:lnTo>
                  <a:lnTo>
                    <a:pt x="241099" y="15908"/>
                  </a:lnTo>
                  <a:lnTo>
                    <a:pt x="268368" y="20452"/>
                  </a:lnTo>
                  <a:lnTo>
                    <a:pt x="300183" y="31815"/>
                  </a:lnTo>
                  <a:lnTo>
                    <a:pt x="309273" y="47722"/>
                  </a:lnTo>
                  <a:lnTo>
                    <a:pt x="320635" y="59084"/>
                  </a:lnTo>
                  <a:lnTo>
                    <a:pt x="336542" y="79537"/>
                  </a:lnTo>
                  <a:lnTo>
                    <a:pt x="347904" y="90899"/>
                  </a:lnTo>
                  <a:lnTo>
                    <a:pt x="341952" y="99232"/>
                  </a:lnTo>
                  <a:lnTo>
                    <a:pt x="343142" y="100423"/>
                  </a:lnTo>
                  <a:lnTo>
                    <a:pt x="333181" y="114370"/>
                  </a:lnTo>
                  <a:lnTo>
                    <a:pt x="327452" y="127258"/>
                  </a:lnTo>
                  <a:lnTo>
                    <a:pt x="327452" y="138621"/>
                  </a:lnTo>
                  <a:lnTo>
                    <a:pt x="327452" y="149983"/>
                  </a:lnTo>
                  <a:lnTo>
                    <a:pt x="347904" y="149983"/>
                  </a:lnTo>
                  <a:lnTo>
                    <a:pt x="359267" y="143166"/>
                  </a:lnTo>
                  <a:lnTo>
                    <a:pt x="368357" y="149983"/>
                  </a:lnTo>
                  <a:lnTo>
                    <a:pt x="363119" y="159150"/>
                  </a:lnTo>
                  <a:lnTo>
                    <a:pt x="363595" y="159507"/>
                  </a:lnTo>
                  <a:lnTo>
                    <a:pt x="359659" y="166394"/>
                  </a:lnTo>
                  <a:lnTo>
                    <a:pt x="375174" y="186342"/>
                  </a:lnTo>
                  <a:lnTo>
                    <a:pt x="386536" y="202250"/>
                  </a:lnTo>
                  <a:lnTo>
                    <a:pt x="402444" y="220429"/>
                  </a:lnTo>
                  <a:lnTo>
                    <a:pt x="520612" y="263606"/>
                  </a:lnTo>
                  <a:lnTo>
                    <a:pt x="552426" y="263606"/>
                  </a:lnTo>
                  <a:lnTo>
                    <a:pt x="542902" y="273130"/>
                  </a:lnTo>
                  <a:lnTo>
                    <a:pt x="547664" y="273130"/>
                  </a:lnTo>
                  <a:lnTo>
                    <a:pt x="440858" y="379936"/>
                  </a:lnTo>
                  <a:lnTo>
                    <a:pt x="390864" y="379936"/>
                  </a:lnTo>
                  <a:lnTo>
                    <a:pt x="359050" y="407206"/>
                  </a:lnTo>
                  <a:lnTo>
                    <a:pt x="338597" y="407206"/>
                  </a:lnTo>
                  <a:lnTo>
                    <a:pt x="327235" y="416296"/>
                  </a:lnTo>
                  <a:lnTo>
                    <a:pt x="304511" y="416296"/>
                  </a:lnTo>
                  <a:lnTo>
                    <a:pt x="288603" y="407206"/>
                  </a:lnTo>
                  <a:lnTo>
                    <a:pt x="252244" y="423113"/>
                  </a:lnTo>
                  <a:lnTo>
                    <a:pt x="240882" y="439020"/>
                  </a:lnTo>
                  <a:lnTo>
                    <a:pt x="220429" y="434475"/>
                  </a:lnTo>
                  <a:lnTo>
                    <a:pt x="209067" y="427658"/>
                  </a:lnTo>
                  <a:lnTo>
                    <a:pt x="202250" y="434475"/>
                  </a:lnTo>
                  <a:lnTo>
                    <a:pt x="193160" y="434475"/>
                  </a:lnTo>
                  <a:lnTo>
                    <a:pt x="143166" y="400388"/>
                  </a:lnTo>
                  <a:lnTo>
                    <a:pt x="118168" y="400388"/>
                  </a:lnTo>
                  <a:lnTo>
                    <a:pt x="106806" y="391298"/>
                  </a:lnTo>
                  <a:lnTo>
                    <a:pt x="106806" y="368574"/>
                  </a:lnTo>
                  <a:lnTo>
                    <a:pt x="84081" y="364029"/>
                  </a:lnTo>
                  <a:lnTo>
                    <a:pt x="63629" y="320852"/>
                  </a:lnTo>
                  <a:lnTo>
                    <a:pt x="47722" y="314035"/>
                  </a:lnTo>
                  <a:lnTo>
                    <a:pt x="43177" y="298127"/>
                  </a:lnTo>
                  <a:lnTo>
                    <a:pt x="20452" y="282220"/>
                  </a:lnTo>
                  <a:lnTo>
                    <a:pt x="0" y="277675"/>
                  </a:lnTo>
                  <a:lnTo>
                    <a:pt x="9090" y="254951"/>
                  </a:lnTo>
                  <a:lnTo>
                    <a:pt x="10043" y="254951"/>
                  </a:lnTo>
                  <a:lnTo>
                    <a:pt x="13852" y="245427"/>
                  </a:lnTo>
                  <a:lnTo>
                    <a:pt x="36360" y="245427"/>
                  </a:lnTo>
                  <a:lnTo>
                    <a:pt x="36360" y="211774"/>
                  </a:lnTo>
                  <a:lnTo>
                    <a:pt x="47722" y="175414"/>
                  </a:lnTo>
                  <a:lnTo>
                    <a:pt x="50021" y="173772"/>
                  </a:lnTo>
                  <a:lnTo>
                    <a:pt x="52484" y="165890"/>
                  </a:lnTo>
                  <a:lnTo>
                    <a:pt x="65827" y="156359"/>
                  </a:lnTo>
                  <a:lnTo>
                    <a:pt x="68174" y="148145"/>
                  </a:lnTo>
                  <a:lnTo>
                    <a:pt x="84081" y="116330"/>
                  </a:lnTo>
                  <a:lnTo>
                    <a:pt x="84081" y="116330"/>
                  </a:lnTo>
                  <a:lnTo>
                    <a:pt x="88843" y="106806"/>
                  </a:lnTo>
                  <a:lnTo>
                    <a:pt x="110388" y="91725"/>
                  </a:lnTo>
                  <a:lnTo>
                    <a:pt x="122713" y="61791"/>
                  </a:lnTo>
                  <a:lnTo>
                    <a:pt x="127258" y="29976"/>
                  </a:lnTo>
                  <a:lnTo>
                    <a:pt x="130536" y="30839"/>
                  </a:lnTo>
                  <a:lnTo>
                    <a:pt x="132020" y="20452"/>
                  </a:lnTo>
                  <a:lnTo>
                    <a:pt x="173953" y="31487"/>
                  </a:lnTo>
                  <a:lnTo>
                    <a:pt x="181797" y="9524"/>
                  </a:lnTo>
                  <a:lnTo>
                    <a:pt x="182800" y="1052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7" name="Freeform 452">
              <a:extLst>
                <a:ext uri="{FF2B5EF4-FFF2-40B4-BE49-F238E27FC236}">
                  <a16:creationId xmlns:a16="http://schemas.microsoft.com/office/drawing/2014/main" id="{AD6AE841-E274-4B4A-85C2-F4EA89DA6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730" y="3300652"/>
              <a:ext cx="455062" cy="528509"/>
            </a:xfrm>
            <a:custGeom>
              <a:avLst/>
              <a:gdLst>
                <a:gd name="connsiteX0" fmla="*/ 113623 w 606748"/>
                <a:gd name="connsiteY0" fmla="*/ 0 h 704681"/>
                <a:gd name="connsiteX1" fmla="*/ 263606 w 606748"/>
                <a:gd name="connsiteY1" fmla="*/ 0 h 704681"/>
                <a:gd name="connsiteX2" fmla="*/ 409044 w 606748"/>
                <a:gd name="connsiteY2" fmla="*/ 0 h 704681"/>
                <a:gd name="connsiteX3" fmla="*/ 547664 w 606748"/>
                <a:gd name="connsiteY3" fmla="*/ 0 h 704681"/>
                <a:gd name="connsiteX4" fmla="*/ 563571 w 606748"/>
                <a:gd name="connsiteY4" fmla="*/ 38632 h 704681"/>
                <a:gd name="connsiteX5" fmla="*/ 561888 w 606748"/>
                <a:gd name="connsiteY5" fmla="*/ 39306 h 704681"/>
                <a:gd name="connsiteX6" fmla="*/ 563571 w 606748"/>
                <a:gd name="connsiteY6" fmla="*/ 43394 h 704681"/>
                <a:gd name="connsiteX7" fmla="*/ 552916 w 606748"/>
                <a:gd name="connsiteY7" fmla="*/ 47656 h 704681"/>
                <a:gd name="connsiteX8" fmla="*/ 559026 w 606748"/>
                <a:gd name="connsiteY8" fmla="*/ 86354 h 704681"/>
                <a:gd name="connsiteX9" fmla="*/ 574934 w 606748"/>
                <a:gd name="connsiteY9" fmla="*/ 134076 h 704681"/>
                <a:gd name="connsiteX10" fmla="*/ 590841 w 606748"/>
                <a:gd name="connsiteY10" fmla="*/ 140893 h 704681"/>
                <a:gd name="connsiteX11" fmla="*/ 606748 w 606748"/>
                <a:gd name="connsiteY11" fmla="*/ 156800 h 704681"/>
                <a:gd name="connsiteX12" fmla="*/ 604665 w 606748"/>
                <a:gd name="connsiteY12" fmla="*/ 159479 h 704681"/>
                <a:gd name="connsiteX13" fmla="*/ 606748 w 606748"/>
                <a:gd name="connsiteY13" fmla="*/ 161562 h 704681"/>
                <a:gd name="connsiteX14" fmla="*/ 590841 w 606748"/>
                <a:gd name="connsiteY14" fmla="*/ 182014 h 704681"/>
                <a:gd name="connsiteX15" fmla="*/ 563571 w 606748"/>
                <a:gd name="connsiteY15" fmla="*/ 188832 h 704681"/>
                <a:gd name="connsiteX16" fmla="*/ 547664 w 606748"/>
                <a:gd name="connsiteY16" fmla="*/ 197922 h 704681"/>
                <a:gd name="connsiteX17" fmla="*/ 547664 w 606748"/>
                <a:gd name="connsiteY17" fmla="*/ 220429 h 704681"/>
                <a:gd name="connsiteX18" fmla="*/ 547664 w 606748"/>
                <a:gd name="connsiteY18" fmla="*/ 225191 h 704681"/>
                <a:gd name="connsiteX19" fmla="*/ 532444 w 606748"/>
                <a:gd name="connsiteY19" fmla="*/ 277374 h 704681"/>
                <a:gd name="connsiteX20" fmla="*/ 536302 w 606748"/>
                <a:gd name="connsiteY20" fmla="*/ 290876 h 704681"/>
                <a:gd name="connsiteX21" fmla="*/ 535848 w 606748"/>
                <a:gd name="connsiteY21" fmla="*/ 294050 h 704681"/>
                <a:gd name="connsiteX22" fmla="*/ 536302 w 606748"/>
                <a:gd name="connsiteY22" fmla="*/ 295638 h 704681"/>
                <a:gd name="connsiteX23" fmla="*/ 531757 w 606748"/>
                <a:gd name="connsiteY23" fmla="*/ 327452 h 704681"/>
                <a:gd name="connsiteX24" fmla="*/ 515850 w 606748"/>
                <a:gd name="connsiteY24" fmla="*/ 366084 h 704681"/>
                <a:gd name="connsiteX25" fmla="*/ 493125 w 606748"/>
                <a:gd name="connsiteY25" fmla="*/ 381991 h 704681"/>
                <a:gd name="connsiteX26" fmla="*/ 477218 w 606748"/>
                <a:gd name="connsiteY26" fmla="*/ 413806 h 704681"/>
                <a:gd name="connsiteX27" fmla="*/ 472673 w 606748"/>
                <a:gd name="connsiteY27" fmla="*/ 429713 h 704681"/>
                <a:gd name="connsiteX28" fmla="*/ 456766 w 606748"/>
                <a:gd name="connsiteY28" fmla="*/ 441075 h 704681"/>
                <a:gd name="connsiteX29" fmla="*/ 445403 w 606748"/>
                <a:gd name="connsiteY29" fmla="*/ 477435 h 704681"/>
                <a:gd name="connsiteX30" fmla="*/ 445403 w 606748"/>
                <a:gd name="connsiteY30" fmla="*/ 506760 h 704681"/>
                <a:gd name="connsiteX31" fmla="*/ 445403 w 606748"/>
                <a:gd name="connsiteY31" fmla="*/ 511522 h 704681"/>
                <a:gd name="connsiteX32" fmla="*/ 440858 w 606748"/>
                <a:gd name="connsiteY32" fmla="*/ 520612 h 704681"/>
                <a:gd name="connsiteX33" fmla="*/ 418134 w 606748"/>
                <a:gd name="connsiteY33" fmla="*/ 520612 h 704681"/>
                <a:gd name="connsiteX34" fmla="*/ 410793 w 606748"/>
                <a:gd name="connsiteY34" fmla="*/ 538963 h 704681"/>
                <a:gd name="connsiteX35" fmla="*/ 429496 w 606748"/>
                <a:gd name="connsiteY35" fmla="*/ 543119 h 704681"/>
                <a:gd name="connsiteX36" fmla="*/ 445403 w 606748"/>
                <a:gd name="connsiteY36" fmla="*/ 559026 h 704681"/>
                <a:gd name="connsiteX37" fmla="*/ 456766 w 606748"/>
                <a:gd name="connsiteY37" fmla="*/ 574934 h 704681"/>
                <a:gd name="connsiteX38" fmla="*/ 472673 w 606748"/>
                <a:gd name="connsiteY38" fmla="*/ 581751 h 704681"/>
                <a:gd name="connsiteX39" fmla="*/ 493125 w 606748"/>
                <a:gd name="connsiteY39" fmla="*/ 624928 h 704681"/>
                <a:gd name="connsiteX40" fmla="*/ 491500 w 606748"/>
                <a:gd name="connsiteY40" fmla="*/ 626258 h 704681"/>
                <a:gd name="connsiteX41" fmla="*/ 493125 w 606748"/>
                <a:gd name="connsiteY41" fmla="*/ 629690 h 704681"/>
                <a:gd name="connsiteX42" fmla="*/ 468128 w 606748"/>
                <a:gd name="connsiteY42" fmla="*/ 650142 h 704681"/>
                <a:gd name="connsiteX43" fmla="*/ 445403 w 606748"/>
                <a:gd name="connsiteY43" fmla="*/ 672867 h 704681"/>
                <a:gd name="connsiteX44" fmla="*/ 424951 w 606748"/>
                <a:gd name="connsiteY44" fmla="*/ 693319 h 704681"/>
                <a:gd name="connsiteX45" fmla="*/ 397682 w 606748"/>
                <a:gd name="connsiteY45" fmla="*/ 693319 h 704681"/>
                <a:gd name="connsiteX46" fmla="*/ 365867 w 606748"/>
                <a:gd name="connsiteY46" fmla="*/ 700136 h 704681"/>
                <a:gd name="connsiteX47" fmla="*/ 343142 w 606748"/>
                <a:gd name="connsiteY47" fmla="*/ 693319 h 704681"/>
                <a:gd name="connsiteX48" fmla="*/ 334053 w 606748"/>
                <a:gd name="connsiteY48" fmla="*/ 704681 h 704681"/>
                <a:gd name="connsiteX49" fmla="*/ 295421 w 606748"/>
                <a:gd name="connsiteY49" fmla="*/ 677412 h 704681"/>
                <a:gd name="connsiteX50" fmla="*/ 290876 w 606748"/>
                <a:gd name="connsiteY50" fmla="*/ 661504 h 704681"/>
                <a:gd name="connsiteX51" fmla="*/ 268151 w 606748"/>
                <a:gd name="connsiteY51" fmla="*/ 666049 h 704681"/>
                <a:gd name="connsiteX52" fmla="*/ 252244 w 606748"/>
                <a:gd name="connsiteY52" fmla="*/ 666049 h 704681"/>
                <a:gd name="connsiteX53" fmla="*/ 240881 w 606748"/>
                <a:gd name="connsiteY53" fmla="*/ 672867 h 704681"/>
                <a:gd name="connsiteX54" fmla="*/ 224974 w 606748"/>
                <a:gd name="connsiteY54" fmla="*/ 666049 h 704681"/>
                <a:gd name="connsiteX55" fmla="*/ 204522 w 606748"/>
                <a:gd name="connsiteY55" fmla="*/ 638780 h 704681"/>
                <a:gd name="connsiteX56" fmla="*/ 197705 w 606748"/>
                <a:gd name="connsiteY56" fmla="*/ 629690 h 704681"/>
                <a:gd name="connsiteX57" fmla="*/ 165890 w 606748"/>
                <a:gd name="connsiteY57" fmla="*/ 613783 h 704681"/>
                <a:gd name="connsiteX58" fmla="*/ 161345 w 606748"/>
                <a:gd name="connsiteY58" fmla="*/ 591058 h 704681"/>
                <a:gd name="connsiteX59" fmla="*/ 145438 w 606748"/>
                <a:gd name="connsiteY59" fmla="*/ 575151 h 704681"/>
                <a:gd name="connsiteX60" fmla="*/ 118168 w 606748"/>
                <a:gd name="connsiteY60" fmla="*/ 554699 h 704681"/>
                <a:gd name="connsiteX61" fmla="*/ 118168 w 606748"/>
                <a:gd name="connsiteY61" fmla="*/ 549937 h 704681"/>
                <a:gd name="connsiteX62" fmla="*/ 118168 w 606748"/>
                <a:gd name="connsiteY62" fmla="*/ 543336 h 704681"/>
                <a:gd name="connsiteX63" fmla="*/ 95444 w 606748"/>
                <a:gd name="connsiteY63" fmla="*/ 527429 h 704681"/>
                <a:gd name="connsiteX64" fmla="*/ 70447 w 606748"/>
                <a:gd name="connsiteY64" fmla="*/ 511522 h 704681"/>
                <a:gd name="connsiteX65" fmla="*/ 59084 w 606748"/>
                <a:gd name="connsiteY65" fmla="*/ 500159 h 704681"/>
                <a:gd name="connsiteX66" fmla="*/ 54539 w 606748"/>
                <a:gd name="connsiteY66" fmla="*/ 488797 h 704681"/>
                <a:gd name="connsiteX67" fmla="*/ 55660 w 606748"/>
                <a:gd name="connsiteY67" fmla="*/ 486836 h 704681"/>
                <a:gd name="connsiteX68" fmla="*/ 54539 w 606748"/>
                <a:gd name="connsiteY68" fmla="*/ 484035 h 704681"/>
                <a:gd name="connsiteX69" fmla="*/ 63629 w 606748"/>
                <a:gd name="connsiteY69" fmla="*/ 468128 h 704681"/>
                <a:gd name="connsiteX70" fmla="*/ 63629 w 606748"/>
                <a:gd name="connsiteY70" fmla="*/ 461528 h 704681"/>
                <a:gd name="connsiteX71" fmla="*/ 36360 w 606748"/>
                <a:gd name="connsiteY71" fmla="*/ 436530 h 704681"/>
                <a:gd name="connsiteX72" fmla="*/ 36360 w 606748"/>
                <a:gd name="connsiteY72" fmla="*/ 431768 h 704681"/>
                <a:gd name="connsiteX73" fmla="*/ 36360 w 606748"/>
                <a:gd name="connsiteY73" fmla="*/ 418351 h 704681"/>
                <a:gd name="connsiteX74" fmla="*/ 36360 w 606748"/>
                <a:gd name="connsiteY74" fmla="*/ 413806 h 704681"/>
                <a:gd name="connsiteX75" fmla="*/ 20452 w 606748"/>
                <a:gd name="connsiteY75" fmla="*/ 397899 h 704681"/>
                <a:gd name="connsiteX76" fmla="*/ 20452 w 606748"/>
                <a:gd name="connsiteY76" fmla="*/ 393137 h 704681"/>
                <a:gd name="connsiteX77" fmla="*/ 20452 w 606748"/>
                <a:gd name="connsiteY77" fmla="*/ 377446 h 704681"/>
                <a:gd name="connsiteX78" fmla="*/ 15908 w 606748"/>
                <a:gd name="connsiteY78" fmla="*/ 366084 h 704681"/>
                <a:gd name="connsiteX79" fmla="*/ 0 w 606748"/>
                <a:gd name="connsiteY79" fmla="*/ 366084 h 704681"/>
                <a:gd name="connsiteX80" fmla="*/ 1905 w 606748"/>
                <a:gd name="connsiteY80" fmla="*/ 361322 h 704681"/>
                <a:gd name="connsiteX81" fmla="*/ 0 w 606748"/>
                <a:gd name="connsiteY81" fmla="*/ 361322 h 704681"/>
                <a:gd name="connsiteX82" fmla="*/ 4545 w 606748"/>
                <a:gd name="connsiteY82" fmla="*/ 349960 h 704681"/>
                <a:gd name="connsiteX83" fmla="*/ 14936 w 606748"/>
                <a:gd name="connsiteY83" fmla="*/ 335413 h 704681"/>
                <a:gd name="connsiteX84" fmla="*/ 11363 w 606748"/>
                <a:gd name="connsiteY84" fmla="*/ 322907 h 704681"/>
                <a:gd name="connsiteX85" fmla="*/ 12365 w 606748"/>
                <a:gd name="connsiteY85" fmla="*/ 321654 h 704681"/>
                <a:gd name="connsiteX86" fmla="*/ 11363 w 606748"/>
                <a:gd name="connsiteY86" fmla="*/ 318145 h 704681"/>
                <a:gd name="connsiteX87" fmla="*/ 19182 w 606748"/>
                <a:gd name="connsiteY87" fmla="*/ 308370 h 704681"/>
                <a:gd name="connsiteX88" fmla="*/ 15908 w 606748"/>
                <a:gd name="connsiteY88" fmla="*/ 300183 h 704681"/>
                <a:gd name="connsiteX89" fmla="*/ 16921 w 606748"/>
                <a:gd name="connsiteY89" fmla="*/ 297954 h 704681"/>
                <a:gd name="connsiteX90" fmla="*/ 15908 w 606748"/>
                <a:gd name="connsiteY90" fmla="*/ 295421 h 704681"/>
                <a:gd name="connsiteX91" fmla="*/ 27270 w 606748"/>
                <a:gd name="connsiteY91" fmla="*/ 270423 h 704681"/>
                <a:gd name="connsiteX92" fmla="*/ 43177 w 606748"/>
                <a:gd name="connsiteY92" fmla="*/ 243154 h 704681"/>
                <a:gd name="connsiteX93" fmla="*/ 74992 w 606748"/>
                <a:gd name="connsiteY93" fmla="*/ 247699 h 704681"/>
                <a:gd name="connsiteX94" fmla="*/ 74992 w 606748"/>
                <a:gd name="connsiteY94" fmla="*/ 102478 h 704681"/>
                <a:gd name="connsiteX95" fmla="*/ 74992 w 606748"/>
                <a:gd name="connsiteY95" fmla="*/ 97716 h 704681"/>
                <a:gd name="connsiteX96" fmla="*/ 74992 w 606748"/>
                <a:gd name="connsiteY96" fmla="*/ 79754 h 704681"/>
                <a:gd name="connsiteX97" fmla="*/ 74992 w 606748"/>
                <a:gd name="connsiteY97" fmla="*/ 74992 h 704681"/>
                <a:gd name="connsiteX98" fmla="*/ 113623 w 606748"/>
                <a:gd name="connsiteY98" fmla="*/ 74992 h 704681"/>
                <a:gd name="connsiteX99" fmla="*/ 113623 w 606748"/>
                <a:gd name="connsiteY99" fmla="*/ 4762 h 70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606748" h="704681">
                  <a:moveTo>
                    <a:pt x="113623" y="0"/>
                  </a:moveTo>
                  <a:lnTo>
                    <a:pt x="263606" y="0"/>
                  </a:lnTo>
                  <a:lnTo>
                    <a:pt x="409044" y="0"/>
                  </a:lnTo>
                  <a:lnTo>
                    <a:pt x="547664" y="0"/>
                  </a:lnTo>
                  <a:lnTo>
                    <a:pt x="563571" y="38632"/>
                  </a:lnTo>
                  <a:lnTo>
                    <a:pt x="561888" y="39306"/>
                  </a:lnTo>
                  <a:lnTo>
                    <a:pt x="563571" y="43394"/>
                  </a:lnTo>
                  <a:lnTo>
                    <a:pt x="552916" y="47656"/>
                  </a:lnTo>
                  <a:lnTo>
                    <a:pt x="559026" y="86354"/>
                  </a:lnTo>
                  <a:lnTo>
                    <a:pt x="574934" y="134076"/>
                  </a:lnTo>
                  <a:lnTo>
                    <a:pt x="590841" y="140893"/>
                  </a:lnTo>
                  <a:lnTo>
                    <a:pt x="606748" y="156800"/>
                  </a:lnTo>
                  <a:lnTo>
                    <a:pt x="604665" y="159479"/>
                  </a:lnTo>
                  <a:lnTo>
                    <a:pt x="606748" y="161562"/>
                  </a:lnTo>
                  <a:lnTo>
                    <a:pt x="590841" y="182014"/>
                  </a:lnTo>
                  <a:lnTo>
                    <a:pt x="563571" y="188832"/>
                  </a:lnTo>
                  <a:lnTo>
                    <a:pt x="547664" y="197922"/>
                  </a:lnTo>
                  <a:lnTo>
                    <a:pt x="547664" y="220429"/>
                  </a:lnTo>
                  <a:lnTo>
                    <a:pt x="547664" y="225191"/>
                  </a:lnTo>
                  <a:lnTo>
                    <a:pt x="532444" y="277374"/>
                  </a:lnTo>
                  <a:lnTo>
                    <a:pt x="536302" y="290876"/>
                  </a:lnTo>
                  <a:lnTo>
                    <a:pt x="535848" y="294050"/>
                  </a:lnTo>
                  <a:lnTo>
                    <a:pt x="536302" y="295638"/>
                  </a:lnTo>
                  <a:lnTo>
                    <a:pt x="531757" y="327452"/>
                  </a:lnTo>
                  <a:lnTo>
                    <a:pt x="515850" y="366084"/>
                  </a:lnTo>
                  <a:lnTo>
                    <a:pt x="493125" y="381991"/>
                  </a:lnTo>
                  <a:lnTo>
                    <a:pt x="477218" y="413806"/>
                  </a:lnTo>
                  <a:lnTo>
                    <a:pt x="472673" y="429713"/>
                  </a:lnTo>
                  <a:lnTo>
                    <a:pt x="456766" y="441075"/>
                  </a:lnTo>
                  <a:lnTo>
                    <a:pt x="445403" y="477435"/>
                  </a:lnTo>
                  <a:lnTo>
                    <a:pt x="445403" y="506760"/>
                  </a:lnTo>
                  <a:lnTo>
                    <a:pt x="445403" y="511522"/>
                  </a:lnTo>
                  <a:lnTo>
                    <a:pt x="440858" y="520612"/>
                  </a:lnTo>
                  <a:lnTo>
                    <a:pt x="418134" y="520612"/>
                  </a:lnTo>
                  <a:lnTo>
                    <a:pt x="410793" y="538963"/>
                  </a:lnTo>
                  <a:lnTo>
                    <a:pt x="429496" y="543119"/>
                  </a:lnTo>
                  <a:lnTo>
                    <a:pt x="445403" y="559026"/>
                  </a:lnTo>
                  <a:lnTo>
                    <a:pt x="456766" y="574934"/>
                  </a:lnTo>
                  <a:lnTo>
                    <a:pt x="472673" y="581751"/>
                  </a:lnTo>
                  <a:lnTo>
                    <a:pt x="493125" y="624928"/>
                  </a:lnTo>
                  <a:lnTo>
                    <a:pt x="491500" y="626258"/>
                  </a:lnTo>
                  <a:lnTo>
                    <a:pt x="493125" y="629690"/>
                  </a:lnTo>
                  <a:lnTo>
                    <a:pt x="468128" y="650142"/>
                  </a:lnTo>
                  <a:lnTo>
                    <a:pt x="445403" y="672867"/>
                  </a:lnTo>
                  <a:lnTo>
                    <a:pt x="424951" y="693319"/>
                  </a:lnTo>
                  <a:lnTo>
                    <a:pt x="397682" y="693319"/>
                  </a:lnTo>
                  <a:lnTo>
                    <a:pt x="365867" y="700136"/>
                  </a:lnTo>
                  <a:lnTo>
                    <a:pt x="343142" y="693319"/>
                  </a:lnTo>
                  <a:lnTo>
                    <a:pt x="334053" y="704681"/>
                  </a:lnTo>
                  <a:lnTo>
                    <a:pt x="295421" y="677412"/>
                  </a:lnTo>
                  <a:lnTo>
                    <a:pt x="290876" y="661504"/>
                  </a:lnTo>
                  <a:lnTo>
                    <a:pt x="268151" y="666049"/>
                  </a:lnTo>
                  <a:lnTo>
                    <a:pt x="252244" y="666049"/>
                  </a:lnTo>
                  <a:lnTo>
                    <a:pt x="240881" y="672867"/>
                  </a:lnTo>
                  <a:lnTo>
                    <a:pt x="224974" y="666049"/>
                  </a:lnTo>
                  <a:lnTo>
                    <a:pt x="204522" y="638780"/>
                  </a:lnTo>
                  <a:lnTo>
                    <a:pt x="197705" y="629690"/>
                  </a:lnTo>
                  <a:lnTo>
                    <a:pt x="165890" y="613783"/>
                  </a:lnTo>
                  <a:lnTo>
                    <a:pt x="161345" y="591058"/>
                  </a:lnTo>
                  <a:lnTo>
                    <a:pt x="145438" y="575151"/>
                  </a:lnTo>
                  <a:lnTo>
                    <a:pt x="118168" y="554699"/>
                  </a:lnTo>
                  <a:lnTo>
                    <a:pt x="118168" y="549937"/>
                  </a:lnTo>
                  <a:lnTo>
                    <a:pt x="118168" y="543336"/>
                  </a:lnTo>
                  <a:lnTo>
                    <a:pt x="95444" y="527429"/>
                  </a:lnTo>
                  <a:lnTo>
                    <a:pt x="70447" y="511522"/>
                  </a:lnTo>
                  <a:lnTo>
                    <a:pt x="59084" y="500159"/>
                  </a:lnTo>
                  <a:lnTo>
                    <a:pt x="54539" y="488797"/>
                  </a:lnTo>
                  <a:lnTo>
                    <a:pt x="55660" y="486836"/>
                  </a:lnTo>
                  <a:lnTo>
                    <a:pt x="54539" y="484035"/>
                  </a:lnTo>
                  <a:lnTo>
                    <a:pt x="63629" y="468128"/>
                  </a:lnTo>
                  <a:lnTo>
                    <a:pt x="63629" y="461528"/>
                  </a:lnTo>
                  <a:lnTo>
                    <a:pt x="36360" y="436530"/>
                  </a:lnTo>
                  <a:lnTo>
                    <a:pt x="36360" y="431768"/>
                  </a:lnTo>
                  <a:lnTo>
                    <a:pt x="36360" y="418351"/>
                  </a:lnTo>
                  <a:lnTo>
                    <a:pt x="36360" y="413806"/>
                  </a:lnTo>
                  <a:lnTo>
                    <a:pt x="20452" y="397899"/>
                  </a:lnTo>
                  <a:lnTo>
                    <a:pt x="20452" y="393137"/>
                  </a:lnTo>
                  <a:lnTo>
                    <a:pt x="20452" y="377446"/>
                  </a:lnTo>
                  <a:lnTo>
                    <a:pt x="15908" y="366084"/>
                  </a:lnTo>
                  <a:lnTo>
                    <a:pt x="0" y="366084"/>
                  </a:lnTo>
                  <a:lnTo>
                    <a:pt x="1905" y="361322"/>
                  </a:lnTo>
                  <a:lnTo>
                    <a:pt x="0" y="361322"/>
                  </a:lnTo>
                  <a:lnTo>
                    <a:pt x="4545" y="349960"/>
                  </a:lnTo>
                  <a:lnTo>
                    <a:pt x="14936" y="335413"/>
                  </a:lnTo>
                  <a:lnTo>
                    <a:pt x="11363" y="322907"/>
                  </a:lnTo>
                  <a:lnTo>
                    <a:pt x="12365" y="321654"/>
                  </a:lnTo>
                  <a:lnTo>
                    <a:pt x="11363" y="318145"/>
                  </a:lnTo>
                  <a:lnTo>
                    <a:pt x="19182" y="308370"/>
                  </a:lnTo>
                  <a:lnTo>
                    <a:pt x="15908" y="300183"/>
                  </a:lnTo>
                  <a:lnTo>
                    <a:pt x="16921" y="297954"/>
                  </a:lnTo>
                  <a:lnTo>
                    <a:pt x="15908" y="295421"/>
                  </a:lnTo>
                  <a:lnTo>
                    <a:pt x="27270" y="270423"/>
                  </a:lnTo>
                  <a:lnTo>
                    <a:pt x="43177" y="243154"/>
                  </a:lnTo>
                  <a:lnTo>
                    <a:pt x="74992" y="247699"/>
                  </a:lnTo>
                  <a:lnTo>
                    <a:pt x="74992" y="102478"/>
                  </a:lnTo>
                  <a:lnTo>
                    <a:pt x="74992" y="97716"/>
                  </a:lnTo>
                  <a:lnTo>
                    <a:pt x="74992" y="79754"/>
                  </a:lnTo>
                  <a:lnTo>
                    <a:pt x="74992" y="74992"/>
                  </a:lnTo>
                  <a:lnTo>
                    <a:pt x="113623" y="74992"/>
                  </a:lnTo>
                  <a:lnTo>
                    <a:pt x="113623" y="47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8" name="Freeform 448">
              <a:extLst>
                <a:ext uri="{FF2B5EF4-FFF2-40B4-BE49-F238E27FC236}">
                  <a16:creationId xmlns:a16="http://schemas.microsoft.com/office/drawing/2014/main" id="{96AB23A1-8825-43AB-B879-2C733A4CE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773" y="3798156"/>
              <a:ext cx="151769" cy="160371"/>
            </a:xfrm>
            <a:custGeom>
              <a:avLst/>
              <a:gdLst>
                <a:gd name="connsiteX0" fmla="*/ 163726 w 202358"/>
                <a:gd name="connsiteY0" fmla="*/ 0 h 213829"/>
                <a:gd name="connsiteX1" fmla="*/ 179634 w 202358"/>
                <a:gd name="connsiteY1" fmla="*/ 27270 h 213829"/>
                <a:gd name="connsiteX2" fmla="*/ 186451 w 202358"/>
                <a:gd name="connsiteY2" fmla="*/ 43177 h 213829"/>
                <a:gd name="connsiteX3" fmla="*/ 202358 w 202358"/>
                <a:gd name="connsiteY3" fmla="*/ 86354 h 213829"/>
                <a:gd name="connsiteX4" fmla="*/ 190996 w 202358"/>
                <a:gd name="connsiteY4" fmla="*/ 111351 h 213829"/>
                <a:gd name="connsiteX5" fmla="*/ 190446 w 202358"/>
                <a:gd name="connsiteY5" fmla="*/ 112084 h 213829"/>
                <a:gd name="connsiteX6" fmla="*/ 188615 w 202358"/>
                <a:gd name="connsiteY6" fmla="*/ 116113 h 213829"/>
                <a:gd name="connsiteX7" fmla="*/ 168163 w 202358"/>
                <a:gd name="connsiteY7" fmla="*/ 143383 h 213829"/>
                <a:gd name="connsiteX8" fmla="*/ 159181 w 202358"/>
                <a:gd name="connsiteY8" fmla="*/ 155957 h 213829"/>
                <a:gd name="connsiteX9" fmla="*/ 159181 w 202358"/>
                <a:gd name="connsiteY9" fmla="*/ 193160 h 213829"/>
                <a:gd name="connsiteX10" fmla="*/ 156800 w 202358"/>
                <a:gd name="connsiteY10" fmla="*/ 193160 h 213829"/>
                <a:gd name="connsiteX11" fmla="*/ 156800 w 202358"/>
                <a:gd name="connsiteY11" fmla="*/ 197922 h 213829"/>
                <a:gd name="connsiteX12" fmla="*/ 86354 w 202358"/>
                <a:gd name="connsiteY12" fmla="*/ 197922 h 213829"/>
                <a:gd name="connsiteX13" fmla="*/ 43177 w 202358"/>
                <a:gd name="connsiteY13" fmla="*/ 197922 h 213829"/>
                <a:gd name="connsiteX14" fmla="*/ 31815 w 202358"/>
                <a:gd name="connsiteY14" fmla="*/ 202467 h 213829"/>
                <a:gd name="connsiteX15" fmla="*/ 11363 w 202358"/>
                <a:gd name="connsiteY15" fmla="*/ 213829 h 213829"/>
                <a:gd name="connsiteX16" fmla="*/ 0 w 202358"/>
                <a:gd name="connsiteY16" fmla="*/ 209284 h 213829"/>
                <a:gd name="connsiteX17" fmla="*/ 0 w 202358"/>
                <a:gd name="connsiteY17" fmla="*/ 182015 h 213829"/>
                <a:gd name="connsiteX18" fmla="*/ 2381 w 202358"/>
                <a:gd name="connsiteY18" fmla="*/ 178681 h 213829"/>
                <a:gd name="connsiteX19" fmla="*/ 2381 w 202358"/>
                <a:gd name="connsiteY19" fmla="*/ 177253 h 213829"/>
                <a:gd name="connsiteX20" fmla="*/ 11363 w 202358"/>
                <a:gd name="connsiteY20" fmla="*/ 164679 h 213829"/>
                <a:gd name="connsiteX21" fmla="*/ 11363 w 202358"/>
                <a:gd name="connsiteY21" fmla="*/ 138838 h 213829"/>
                <a:gd name="connsiteX22" fmla="*/ 13744 w 202358"/>
                <a:gd name="connsiteY22" fmla="*/ 135504 h 213829"/>
                <a:gd name="connsiteX23" fmla="*/ 13744 w 202358"/>
                <a:gd name="connsiteY23" fmla="*/ 134076 h 213829"/>
                <a:gd name="connsiteX24" fmla="*/ 24023 w 202358"/>
                <a:gd name="connsiteY24" fmla="*/ 119684 h 213829"/>
                <a:gd name="connsiteX25" fmla="*/ 31815 w 202358"/>
                <a:gd name="connsiteY25" fmla="*/ 100206 h 213829"/>
                <a:gd name="connsiteX26" fmla="*/ 32344 w 202358"/>
                <a:gd name="connsiteY26" fmla="*/ 100073 h 213829"/>
                <a:gd name="connsiteX27" fmla="*/ 34196 w 202358"/>
                <a:gd name="connsiteY27" fmla="*/ 95444 h 213829"/>
                <a:gd name="connsiteX28" fmla="*/ 52375 w 202358"/>
                <a:gd name="connsiteY28" fmla="*/ 90899 h 213829"/>
                <a:gd name="connsiteX29" fmla="*/ 58811 w 202358"/>
                <a:gd name="connsiteY29" fmla="*/ 79637 h 213829"/>
                <a:gd name="connsiteX30" fmla="*/ 43177 w 202358"/>
                <a:gd name="connsiteY30" fmla="*/ 72936 h 213829"/>
                <a:gd name="connsiteX31" fmla="*/ 49994 w 202358"/>
                <a:gd name="connsiteY31" fmla="*/ 32032 h 213829"/>
                <a:gd name="connsiteX32" fmla="*/ 51999 w 202358"/>
                <a:gd name="connsiteY32" fmla="*/ 29526 h 213829"/>
                <a:gd name="connsiteX33" fmla="*/ 52375 w 202358"/>
                <a:gd name="connsiteY33" fmla="*/ 27270 h 213829"/>
                <a:gd name="connsiteX34" fmla="*/ 61465 w 202358"/>
                <a:gd name="connsiteY34" fmla="*/ 15908 h 213829"/>
                <a:gd name="connsiteX35" fmla="*/ 88735 w 202358"/>
                <a:gd name="connsiteY35" fmla="*/ 27270 h 213829"/>
                <a:gd name="connsiteX36" fmla="*/ 116005 w 202358"/>
                <a:gd name="connsiteY36" fmla="*/ 15908 h 213829"/>
                <a:gd name="connsiteX37" fmla="*/ 143274 w 202358"/>
                <a:gd name="connsiteY37" fmla="*/ 15908 h 21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2358" h="213829">
                  <a:moveTo>
                    <a:pt x="163726" y="0"/>
                  </a:moveTo>
                  <a:lnTo>
                    <a:pt x="179634" y="27270"/>
                  </a:lnTo>
                  <a:lnTo>
                    <a:pt x="186451" y="43177"/>
                  </a:lnTo>
                  <a:lnTo>
                    <a:pt x="202358" y="86354"/>
                  </a:lnTo>
                  <a:lnTo>
                    <a:pt x="190996" y="111351"/>
                  </a:lnTo>
                  <a:lnTo>
                    <a:pt x="190446" y="112084"/>
                  </a:lnTo>
                  <a:lnTo>
                    <a:pt x="188615" y="116113"/>
                  </a:lnTo>
                  <a:lnTo>
                    <a:pt x="168163" y="143383"/>
                  </a:lnTo>
                  <a:lnTo>
                    <a:pt x="159181" y="155957"/>
                  </a:lnTo>
                  <a:lnTo>
                    <a:pt x="159181" y="193160"/>
                  </a:lnTo>
                  <a:lnTo>
                    <a:pt x="156800" y="193160"/>
                  </a:lnTo>
                  <a:lnTo>
                    <a:pt x="156800" y="197922"/>
                  </a:lnTo>
                  <a:lnTo>
                    <a:pt x="86354" y="197922"/>
                  </a:lnTo>
                  <a:lnTo>
                    <a:pt x="43177" y="197922"/>
                  </a:lnTo>
                  <a:lnTo>
                    <a:pt x="31815" y="202467"/>
                  </a:lnTo>
                  <a:lnTo>
                    <a:pt x="11363" y="213829"/>
                  </a:lnTo>
                  <a:lnTo>
                    <a:pt x="0" y="209284"/>
                  </a:lnTo>
                  <a:lnTo>
                    <a:pt x="0" y="182015"/>
                  </a:lnTo>
                  <a:lnTo>
                    <a:pt x="2381" y="178681"/>
                  </a:lnTo>
                  <a:lnTo>
                    <a:pt x="2381" y="177253"/>
                  </a:lnTo>
                  <a:lnTo>
                    <a:pt x="11363" y="164679"/>
                  </a:lnTo>
                  <a:lnTo>
                    <a:pt x="11363" y="138838"/>
                  </a:lnTo>
                  <a:lnTo>
                    <a:pt x="13744" y="135504"/>
                  </a:lnTo>
                  <a:lnTo>
                    <a:pt x="13744" y="134076"/>
                  </a:lnTo>
                  <a:lnTo>
                    <a:pt x="24023" y="119684"/>
                  </a:lnTo>
                  <a:lnTo>
                    <a:pt x="31815" y="100206"/>
                  </a:lnTo>
                  <a:lnTo>
                    <a:pt x="32344" y="100073"/>
                  </a:lnTo>
                  <a:lnTo>
                    <a:pt x="34196" y="95444"/>
                  </a:lnTo>
                  <a:lnTo>
                    <a:pt x="52375" y="90899"/>
                  </a:lnTo>
                  <a:lnTo>
                    <a:pt x="58811" y="79637"/>
                  </a:lnTo>
                  <a:lnTo>
                    <a:pt x="43177" y="72936"/>
                  </a:lnTo>
                  <a:lnTo>
                    <a:pt x="49994" y="32032"/>
                  </a:lnTo>
                  <a:lnTo>
                    <a:pt x="51999" y="29526"/>
                  </a:lnTo>
                  <a:lnTo>
                    <a:pt x="52375" y="27270"/>
                  </a:lnTo>
                  <a:lnTo>
                    <a:pt x="61465" y="15908"/>
                  </a:lnTo>
                  <a:lnTo>
                    <a:pt x="88735" y="27270"/>
                  </a:lnTo>
                  <a:lnTo>
                    <a:pt x="116005" y="15908"/>
                  </a:lnTo>
                  <a:lnTo>
                    <a:pt x="143274" y="15908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39" name="Freeform 447">
              <a:extLst>
                <a:ext uri="{FF2B5EF4-FFF2-40B4-BE49-F238E27FC236}">
                  <a16:creationId xmlns:a16="http://schemas.microsoft.com/office/drawing/2014/main" id="{F7EAF8DF-6D37-4685-81BA-55810DC82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804" y="3760417"/>
              <a:ext cx="226923" cy="288523"/>
            </a:xfrm>
            <a:custGeom>
              <a:avLst/>
              <a:gdLst>
                <a:gd name="connsiteX0" fmla="*/ 59410 w 302563"/>
                <a:gd name="connsiteY0" fmla="*/ 0 h 384698"/>
                <a:gd name="connsiteX1" fmla="*/ 82134 w 302563"/>
                <a:gd name="connsiteY1" fmla="*/ 4545 h 384698"/>
                <a:gd name="connsiteX2" fmla="*/ 82134 w 302563"/>
                <a:gd name="connsiteY2" fmla="*/ 27270 h 384698"/>
                <a:gd name="connsiteX3" fmla="*/ 93497 w 302563"/>
                <a:gd name="connsiteY3" fmla="*/ 36360 h 384698"/>
                <a:gd name="connsiteX4" fmla="*/ 118494 w 302563"/>
                <a:gd name="connsiteY4" fmla="*/ 36360 h 384698"/>
                <a:gd name="connsiteX5" fmla="*/ 161671 w 302563"/>
                <a:gd name="connsiteY5" fmla="*/ 70447 h 384698"/>
                <a:gd name="connsiteX6" fmla="*/ 177578 w 302563"/>
                <a:gd name="connsiteY6" fmla="*/ 70447 h 384698"/>
                <a:gd name="connsiteX7" fmla="*/ 184395 w 302563"/>
                <a:gd name="connsiteY7" fmla="*/ 70447 h 384698"/>
                <a:gd name="connsiteX8" fmla="*/ 195758 w 302563"/>
                <a:gd name="connsiteY8" fmla="*/ 70447 h 384698"/>
                <a:gd name="connsiteX9" fmla="*/ 216210 w 302563"/>
                <a:gd name="connsiteY9" fmla="*/ 74992 h 384698"/>
                <a:gd name="connsiteX10" fmla="*/ 227572 w 302563"/>
                <a:gd name="connsiteY10" fmla="*/ 59084 h 384698"/>
                <a:gd name="connsiteX11" fmla="*/ 263931 w 302563"/>
                <a:gd name="connsiteY11" fmla="*/ 43177 h 384698"/>
                <a:gd name="connsiteX12" fmla="*/ 279839 w 302563"/>
                <a:gd name="connsiteY12" fmla="*/ 59084 h 384698"/>
                <a:gd name="connsiteX13" fmla="*/ 302563 w 302563"/>
                <a:gd name="connsiteY13" fmla="*/ 59084 h 384698"/>
                <a:gd name="connsiteX14" fmla="*/ 290063 w 302563"/>
                <a:gd name="connsiteY14" fmla="*/ 73370 h 384698"/>
                <a:gd name="connsiteX15" fmla="*/ 295420 w 302563"/>
                <a:gd name="connsiteY15" fmla="*/ 73370 h 384698"/>
                <a:gd name="connsiteX16" fmla="*/ 270749 w 302563"/>
                <a:gd name="connsiteY16" fmla="*/ 101566 h 384698"/>
                <a:gd name="connsiteX17" fmla="*/ 270749 w 302563"/>
                <a:gd name="connsiteY17" fmla="*/ 231792 h 384698"/>
                <a:gd name="connsiteX18" fmla="*/ 291201 w 302563"/>
                <a:gd name="connsiteY18" fmla="*/ 263606 h 384698"/>
                <a:gd name="connsiteX19" fmla="*/ 278502 w 302563"/>
                <a:gd name="connsiteY19" fmla="*/ 269250 h 384698"/>
                <a:gd name="connsiteX20" fmla="*/ 284058 w 302563"/>
                <a:gd name="connsiteY20" fmla="*/ 277892 h 384698"/>
                <a:gd name="connsiteX21" fmla="*/ 263606 w 302563"/>
                <a:gd name="connsiteY21" fmla="*/ 286982 h 384698"/>
                <a:gd name="connsiteX22" fmla="*/ 252243 w 302563"/>
                <a:gd name="connsiteY22" fmla="*/ 305162 h 384698"/>
                <a:gd name="connsiteX23" fmla="*/ 241336 w 302563"/>
                <a:gd name="connsiteY23" fmla="*/ 308278 h 384698"/>
                <a:gd name="connsiteX24" fmla="*/ 238934 w 302563"/>
                <a:gd name="connsiteY24" fmla="*/ 322690 h 384698"/>
                <a:gd name="connsiteX25" fmla="*/ 233220 w 302563"/>
                <a:gd name="connsiteY25" fmla="*/ 328405 h 384698"/>
                <a:gd name="connsiteX26" fmla="*/ 231791 w 302563"/>
                <a:gd name="connsiteY26" fmla="*/ 336976 h 384698"/>
                <a:gd name="connsiteX27" fmla="*/ 224894 w 302563"/>
                <a:gd name="connsiteY27" fmla="*/ 343874 h 384698"/>
                <a:gd name="connsiteX28" fmla="*/ 220755 w 302563"/>
                <a:gd name="connsiteY28" fmla="*/ 359050 h 384698"/>
                <a:gd name="connsiteX29" fmla="*/ 216722 w 302563"/>
                <a:gd name="connsiteY29" fmla="*/ 361930 h 384698"/>
                <a:gd name="connsiteX30" fmla="*/ 213612 w 302563"/>
                <a:gd name="connsiteY30" fmla="*/ 373336 h 384698"/>
                <a:gd name="connsiteX31" fmla="*/ 197704 w 302563"/>
                <a:gd name="connsiteY31" fmla="*/ 384698 h 384698"/>
                <a:gd name="connsiteX32" fmla="*/ 145438 w 302563"/>
                <a:gd name="connsiteY32" fmla="*/ 348339 h 384698"/>
                <a:gd name="connsiteX33" fmla="*/ 138620 w 302563"/>
                <a:gd name="connsiteY33" fmla="*/ 330159 h 384698"/>
                <a:gd name="connsiteX34" fmla="*/ 4545 w 302563"/>
                <a:gd name="connsiteY34" fmla="*/ 255168 h 384698"/>
                <a:gd name="connsiteX35" fmla="*/ 0 w 302563"/>
                <a:gd name="connsiteY35" fmla="*/ 250623 h 384698"/>
                <a:gd name="connsiteX36" fmla="*/ 0 w 302563"/>
                <a:gd name="connsiteY36" fmla="*/ 211991 h 384698"/>
                <a:gd name="connsiteX37" fmla="*/ 7143 w 302563"/>
                <a:gd name="connsiteY37" fmla="*/ 201991 h 384698"/>
                <a:gd name="connsiteX38" fmla="*/ 7143 w 302563"/>
                <a:gd name="connsiteY38" fmla="*/ 197705 h 384698"/>
                <a:gd name="connsiteX39" fmla="*/ 18506 w 302563"/>
                <a:gd name="connsiteY39" fmla="*/ 181798 h 384698"/>
                <a:gd name="connsiteX40" fmla="*/ 37310 w 302563"/>
                <a:gd name="connsiteY40" fmla="*/ 156725 h 384698"/>
                <a:gd name="connsiteX41" fmla="*/ 43177 w 302563"/>
                <a:gd name="connsiteY41" fmla="*/ 143817 h 384698"/>
                <a:gd name="connsiteX42" fmla="*/ 27270 w 302563"/>
                <a:gd name="connsiteY42" fmla="*/ 100640 h 384698"/>
                <a:gd name="connsiteX43" fmla="*/ 20452 w 302563"/>
                <a:gd name="connsiteY43" fmla="*/ 84733 h 384698"/>
                <a:gd name="connsiteX44" fmla="*/ 4545 w 302563"/>
                <a:gd name="connsiteY44" fmla="*/ 57463 h 384698"/>
                <a:gd name="connsiteX45" fmla="*/ 14320 w 302563"/>
                <a:gd name="connsiteY45" fmla="*/ 47689 h 384698"/>
                <a:gd name="connsiteX46" fmla="*/ 11688 w 302563"/>
                <a:gd name="connsiteY46" fmla="*/ 43177 h 384698"/>
                <a:gd name="connsiteX47" fmla="*/ 34413 w 302563"/>
                <a:gd name="connsiteY47" fmla="*/ 20452 h 3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2563" h="384698">
                  <a:moveTo>
                    <a:pt x="59410" y="0"/>
                  </a:moveTo>
                  <a:lnTo>
                    <a:pt x="82134" y="4545"/>
                  </a:lnTo>
                  <a:lnTo>
                    <a:pt x="82134" y="27270"/>
                  </a:lnTo>
                  <a:lnTo>
                    <a:pt x="93497" y="36360"/>
                  </a:lnTo>
                  <a:lnTo>
                    <a:pt x="118494" y="36360"/>
                  </a:lnTo>
                  <a:lnTo>
                    <a:pt x="161671" y="70447"/>
                  </a:lnTo>
                  <a:lnTo>
                    <a:pt x="177578" y="70447"/>
                  </a:lnTo>
                  <a:lnTo>
                    <a:pt x="184395" y="70447"/>
                  </a:lnTo>
                  <a:lnTo>
                    <a:pt x="195758" y="70447"/>
                  </a:lnTo>
                  <a:lnTo>
                    <a:pt x="216210" y="74992"/>
                  </a:lnTo>
                  <a:lnTo>
                    <a:pt x="227572" y="59084"/>
                  </a:lnTo>
                  <a:lnTo>
                    <a:pt x="263931" y="43177"/>
                  </a:lnTo>
                  <a:lnTo>
                    <a:pt x="279839" y="59084"/>
                  </a:lnTo>
                  <a:lnTo>
                    <a:pt x="302563" y="59084"/>
                  </a:lnTo>
                  <a:lnTo>
                    <a:pt x="290063" y="73370"/>
                  </a:lnTo>
                  <a:lnTo>
                    <a:pt x="295420" y="73370"/>
                  </a:lnTo>
                  <a:lnTo>
                    <a:pt x="270749" y="101566"/>
                  </a:lnTo>
                  <a:lnTo>
                    <a:pt x="270749" y="231792"/>
                  </a:lnTo>
                  <a:lnTo>
                    <a:pt x="291201" y="263606"/>
                  </a:lnTo>
                  <a:lnTo>
                    <a:pt x="278502" y="269250"/>
                  </a:lnTo>
                  <a:lnTo>
                    <a:pt x="284058" y="277892"/>
                  </a:lnTo>
                  <a:lnTo>
                    <a:pt x="263606" y="286982"/>
                  </a:lnTo>
                  <a:lnTo>
                    <a:pt x="252243" y="305162"/>
                  </a:lnTo>
                  <a:lnTo>
                    <a:pt x="241336" y="308278"/>
                  </a:lnTo>
                  <a:lnTo>
                    <a:pt x="238934" y="322690"/>
                  </a:lnTo>
                  <a:lnTo>
                    <a:pt x="233220" y="328405"/>
                  </a:lnTo>
                  <a:lnTo>
                    <a:pt x="231791" y="336976"/>
                  </a:lnTo>
                  <a:lnTo>
                    <a:pt x="224894" y="343874"/>
                  </a:lnTo>
                  <a:lnTo>
                    <a:pt x="220755" y="359050"/>
                  </a:lnTo>
                  <a:lnTo>
                    <a:pt x="216722" y="361930"/>
                  </a:lnTo>
                  <a:lnTo>
                    <a:pt x="213612" y="373336"/>
                  </a:lnTo>
                  <a:lnTo>
                    <a:pt x="197704" y="384698"/>
                  </a:lnTo>
                  <a:lnTo>
                    <a:pt x="145438" y="348339"/>
                  </a:lnTo>
                  <a:lnTo>
                    <a:pt x="138620" y="330159"/>
                  </a:lnTo>
                  <a:lnTo>
                    <a:pt x="4545" y="255168"/>
                  </a:lnTo>
                  <a:lnTo>
                    <a:pt x="0" y="250623"/>
                  </a:lnTo>
                  <a:lnTo>
                    <a:pt x="0" y="211991"/>
                  </a:lnTo>
                  <a:lnTo>
                    <a:pt x="7143" y="201991"/>
                  </a:lnTo>
                  <a:lnTo>
                    <a:pt x="7143" y="197705"/>
                  </a:lnTo>
                  <a:lnTo>
                    <a:pt x="18506" y="181798"/>
                  </a:lnTo>
                  <a:lnTo>
                    <a:pt x="37310" y="156725"/>
                  </a:lnTo>
                  <a:lnTo>
                    <a:pt x="43177" y="143817"/>
                  </a:lnTo>
                  <a:lnTo>
                    <a:pt x="27270" y="100640"/>
                  </a:lnTo>
                  <a:lnTo>
                    <a:pt x="20452" y="84733"/>
                  </a:lnTo>
                  <a:lnTo>
                    <a:pt x="4545" y="57463"/>
                  </a:lnTo>
                  <a:lnTo>
                    <a:pt x="14320" y="47689"/>
                  </a:lnTo>
                  <a:lnTo>
                    <a:pt x="11688" y="43177"/>
                  </a:lnTo>
                  <a:lnTo>
                    <a:pt x="34413" y="2045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0" name="Freeform 446">
              <a:extLst>
                <a:ext uri="{FF2B5EF4-FFF2-40B4-BE49-F238E27FC236}">
                  <a16:creationId xmlns:a16="http://schemas.microsoft.com/office/drawing/2014/main" id="{F48E3F30-9C93-4944-8C79-345F8B926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36" y="3948220"/>
              <a:ext cx="51293" cy="54784"/>
            </a:xfrm>
            <a:custGeom>
              <a:avLst/>
              <a:gdLst>
                <a:gd name="connsiteX0" fmla="*/ 57029 w 68391"/>
                <a:gd name="connsiteY0" fmla="*/ 0 h 73045"/>
                <a:gd name="connsiteX1" fmla="*/ 68391 w 68391"/>
                <a:gd name="connsiteY1" fmla="*/ 22725 h 73045"/>
                <a:gd name="connsiteX2" fmla="*/ 68391 w 68391"/>
                <a:gd name="connsiteY2" fmla="*/ 43177 h 73045"/>
                <a:gd name="connsiteX3" fmla="*/ 63629 w 68391"/>
                <a:gd name="connsiteY3" fmla="*/ 46034 h 73045"/>
                <a:gd name="connsiteX4" fmla="*/ 63629 w 68391"/>
                <a:gd name="connsiteY4" fmla="*/ 50320 h 73045"/>
                <a:gd name="connsiteX5" fmla="*/ 52267 w 68391"/>
                <a:gd name="connsiteY5" fmla="*/ 57138 h 73045"/>
                <a:gd name="connsiteX6" fmla="*/ 36360 w 68391"/>
                <a:gd name="connsiteY6" fmla="*/ 50320 h 73045"/>
                <a:gd name="connsiteX7" fmla="*/ 20452 w 68391"/>
                <a:gd name="connsiteY7" fmla="*/ 73045 h 73045"/>
                <a:gd name="connsiteX8" fmla="*/ 0 w 68391"/>
                <a:gd name="connsiteY8" fmla="*/ 73045 h 73045"/>
                <a:gd name="connsiteX9" fmla="*/ 4545 w 68391"/>
                <a:gd name="connsiteY9" fmla="*/ 50320 h 73045"/>
                <a:gd name="connsiteX10" fmla="*/ 8712 w 68391"/>
                <a:gd name="connsiteY10" fmla="*/ 46153 h 73045"/>
                <a:gd name="connsiteX11" fmla="*/ 9090 w 68391"/>
                <a:gd name="connsiteY11" fmla="*/ 44262 h 73045"/>
                <a:gd name="connsiteX12" fmla="*/ 9090 w 68391"/>
                <a:gd name="connsiteY12" fmla="*/ 23051 h 73045"/>
                <a:gd name="connsiteX13" fmla="*/ 13852 w 68391"/>
                <a:gd name="connsiteY13" fmla="*/ 19241 h 73045"/>
                <a:gd name="connsiteX14" fmla="*/ 13852 w 68391"/>
                <a:gd name="connsiteY14" fmla="*/ 15908 h 73045"/>
                <a:gd name="connsiteX15" fmla="*/ 25214 w 68391"/>
                <a:gd name="connsiteY15" fmla="*/ 6817 h 73045"/>
                <a:gd name="connsiteX16" fmla="*/ 36577 w 68391"/>
                <a:gd name="connsiteY16" fmla="*/ 11363 h 7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391" h="73045">
                  <a:moveTo>
                    <a:pt x="57029" y="0"/>
                  </a:moveTo>
                  <a:lnTo>
                    <a:pt x="68391" y="22725"/>
                  </a:lnTo>
                  <a:lnTo>
                    <a:pt x="68391" y="43177"/>
                  </a:lnTo>
                  <a:lnTo>
                    <a:pt x="63629" y="46034"/>
                  </a:lnTo>
                  <a:lnTo>
                    <a:pt x="63629" y="50320"/>
                  </a:lnTo>
                  <a:lnTo>
                    <a:pt x="52267" y="57138"/>
                  </a:lnTo>
                  <a:lnTo>
                    <a:pt x="36360" y="50320"/>
                  </a:lnTo>
                  <a:lnTo>
                    <a:pt x="20452" y="73045"/>
                  </a:lnTo>
                  <a:lnTo>
                    <a:pt x="0" y="73045"/>
                  </a:lnTo>
                  <a:lnTo>
                    <a:pt x="4545" y="50320"/>
                  </a:lnTo>
                  <a:lnTo>
                    <a:pt x="8712" y="46153"/>
                  </a:lnTo>
                  <a:lnTo>
                    <a:pt x="9090" y="44262"/>
                  </a:lnTo>
                  <a:lnTo>
                    <a:pt x="9090" y="23051"/>
                  </a:lnTo>
                  <a:lnTo>
                    <a:pt x="13852" y="19241"/>
                  </a:lnTo>
                  <a:lnTo>
                    <a:pt x="13852" y="15908"/>
                  </a:lnTo>
                  <a:lnTo>
                    <a:pt x="25214" y="6817"/>
                  </a:lnTo>
                  <a:lnTo>
                    <a:pt x="36577" y="1136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5BBCC32A-41D4-4531-929A-66A3789CD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682" y="3943026"/>
              <a:ext cx="310518" cy="301995"/>
            </a:xfrm>
            <a:custGeom>
              <a:avLst/>
              <a:gdLst>
                <a:gd name="connsiteX0" fmla="*/ 54539 w 414022"/>
                <a:gd name="connsiteY0" fmla="*/ 0 h 402661"/>
                <a:gd name="connsiteX1" fmla="*/ 97716 w 414022"/>
                <a:gd name="connsiteY1" fmla="*/ 0 h 402661"/>
                <a:gd name="connsiteX2" fmla="*/ 172707 w 414022"/>
                <a:gd name="connsiteY2" fmla="*/ 0 h 402661"/>
                <a:gd name="connsiteX3" fmla="*/ 172707 w 414022"/>
                <a:gd name="connsiteY3" fmla="*/ 4545 h 402661"/>
                <a:gd name="connsiteX4" fmla="*/ 181609 w 414022"/>
                <a:gd name="connsiteY4" fmla="*/ 9524 h 402661"/>
                <a:gd name="connsiteX5" fmla="*/ 182231 w 414022"/>
                <a:gd name="connsiteY5" fmla="*/ 9524 h 402661"/>
                <a:gd name="connsiteX6" fmla="*/ 182231 w 414022"/>
                <a:gd name="connsiteY6" fmla="*/ 9872 h 402661"/>
                <a:gd name="connsiteX7" fmla="*/ 306782 w 414022"/>
                <a:gd name="connsiteY7" fmla="*/ 79537 h 402661"/>
                <a:gd name="connsiteX8" fmla="*/ 308774 w 414022"/>
                <a:gd name="connsiteY8" fmla="*/ 84848 h 402661"/>
                <a:gd name="connsiteX9" fmla="*/ 316306 w 414022"/>
                <a:gd name="connsiteY9" fmla="*/ 89061 h 402661"/>
                <a:gd name="connsiteX10" fmla="*/ 321653 w 414022"/>
                <a:gd name="connsiteY10" fmla="*/ 103319 h 402661"/>
                <a:gd name="connsiteX11" fmla="*/ 365866 w 414022"/>
                <a:gd name="connsiteY11" fmla="*/ 134076 h 402661"/>
                <a:gd name="connsiteX12" fmla="*/ 365016 w 414022"/>
                <a:gd name="connsiteY12" fmla="*/ 136383 h 402661"/>
                <a:gd name="connsiteX13" fmla="*/ 375390 w 414022"/>
                <a:gd name="connsiteY13" fmla="*/ 143600 h 402661"/>
                <a:gd name="connsiteX14" fmla="*/ 359483 w 414022"/>
                <a:gd name="connsiteY14" fmla="*/ 186777 h 402661"/>
                <a:gd name="connsiteX15" fmla="*/ 359483 w 414022"/>
                <a:gd name="connsiteY15" fmla="*/ 205324 h 402661"/>
                <a:gd name="connsiteX16" fmla="*/ 372684 w 414022"/>
                <a:gd name="connsiteY16" fmla="*/ 215885 h 402661"/>
                <a:gd name="connsiteX17" fmla="*/ 377229 w 414022"/>
                <a:gd name="connsiteY17" fmla="*/ 220430 h 402661"/>
                <a:gd name="connsiteX18" fmla="*/ 376918 w 414022"/>
                <a:gd name="connsiteY18" fmla="*/ 221177 h 402661"/>
                <a:gd name="connsiteX19" fmla="*/ 382208 w 414022"/>
                <a:gd name="connsiteY19" fmla="*/ 225409 h 402661"/>
                <a:gd name="connsiteX20" fmla="*/ 386753 w 414022"/>
                <a:gd name="connsiteY20" fmla="*/ 229954 h 402661"/>
                <a:gd name="connsiteX21" fmla="*/ 375390 w 414022"/>
                <a:gd name="connsiteY21" fmla="*/ 257223 h 402661"/>
                <a:gd name="connsiteX22" fmla="*/ 375390 w 414022"/>
                <a:gd name="connsiteY22" fmla="*/ 268586 h 402661"/>
                <a:gd name="connsiteX23" fmla="*/ 375390 w 414022"/>
                <a:gd name="connsiteY23" fmla="*/ 284493 h 402661"/>
                <a:gd name="connsiteX24" fmla="*/ 386753 w 414022"/>
                <a:gd name="connsiteY24" fmla="*/ 304945 h 402661"/>
                <a:gd name="connsiteX25" fmla="*/ 401490 w 414022"/>
                <a:gd name="connsiteY25" fmla="*/ 340736 h 402661"/>
                <a:gd name="connsiteX26" fmla="*/ 404498 w 414022"/>
                <a:gd name="connsiteY26" fmla="*/ 343143 h 402661"/>
                <a:gd name="connsiteX27" fmla="*/ 403332 w 414022"/>
                <a:gd name="connsiteY27" fmla="*/ 344115 h 402661"/>
                <a:gd name="connsiteX28" fmla="*/ 414022 w 414022"/>
                <a:gd name="connsiteY28" fmla="*/ 352667 h 402661"/>
                <a:gd name="connsiteX29" fmla="*/ 386753 w 414022"/>
                <a:gd name="connsiteY29" fmla="*/ 375392 h 402661"/>
                <a:gd name="connsiteX30" fmla="*/ 348121 w 414022"/>
                <a:gd name="connsiteY30" fmla="*/ 386754 h 402661"/>
                <a:gd name="connsiteX31" fmla="*/ 323124 w 414022"/>
                <a:gd name="connsiteY31" fmla="*/ 386754 h 402661"/>
                <a:gd name="connsiteX32" fmla="*/ 311762 w 414022"/>
                <a:gd name="connsiteY32" fmla="*/ 395844 h 402661"/>
                <a:gd name="connsiteX33" fmla="*/ 284492 w 414022"/>
                <a:gd name="connsiteY33" fmla="*/ 395844 h 402661"/>
                <a:gd name="connsiteX34" fmla="*/ 273130 w 414022"/>
                <a:gd name="connsiteY34" fmla="*/ 402661 h 402661"/>
                <a:gd name="connsiteX35" fmla="*/ 229953 w 414022"/>
                <a:gd name="connsiteY35" fmla="*/ 395844 h 402661"/>
                <a:gd name="connsiteX36" fmla="*/ 204956 w 414022"/>
                <a:gd name="connsiteY36" fmla="*/ 395844 h 402661"/>
                <a:gd name="connsiteX37" fmla="*/ 202688 w 414022"/>
                <a:gd name="connsiteY37" fmla="*/ 386320 h 402661"/>
                <a:gd name="connsiteX38" fmla="*/ 195432 w 414022"/>
                <a:gd name="connsiteY38" fmla="*/ 386320 h 402661"/>
                <a:gd name="connsiteX39" fmla="*/ 184070 w 414022"/>
                <a:gd name="connsiteY39" fmla="*/ 338598 h 402661"/>
                <a:gd name="connsiteX40" fmla="*/ 173532 w 414022"/>
                <a:gd name="connsiteY40" fmla="*/ 319630 h 402661"/>
                <a:gd name="connsiteX41" fmla="*/ 139055 w 414022"/>
                <a:gd name="connsiteY41" fmla="*/ 309490 h 402661"/>
                <a:gd name="connsiteX42" fmla="*/ 118602 w 414022"/>
                <a:gd name="connsiteY42" fmla="*/ 300400 h 402661"/>
                <a:gd name="connsiteX43" fmla="*/ 91333 w 414022"/>
                <a:gd name="connsiteY43" fmla="*/ 293583 h 402661"/>
                <a:gd name="connsiteX44" fmla="*/ 79971 w 414022"/>
                <a:gd name="connsiteY44" fmla="*/ 289038 h 402661"/>
                <a:gd name="connsiteX45" fmla="*/ 64063 w 414022"/>
                <a:gd name="connsiteY45" fmla="*/ 277675 h 402661"/>
                <a:gd name="connsiteX46" fmla="*/ 62383 w 414022"/>
                <a:gd name="connsiteY46" fmla="*/ 273754 h 402661"/>
                <a:gd name="connsiteX47" fmla="*/ 54539 w 414022"/>
                <a:gd name="connsiteY47" fmla="*/ 268151 h 402661"/>
                <a:gd name="connsiteX48" fmla="*/ 35836 w 414022"/>
                <a:gd name="connsiteY48" fmla="*/ 224511 h 402661"/>
                <a:gd name="connsiteX49" fmla="*/ 20887 w 414022"/>
                <a:gd name="connsiteY49" fmla="*/ 214046 h 402661"/>
                <a:gd name="connsiteX50" fmla="*/ 20348 w 414022"/>
                <a:gd name="connsiteY50" fmla="*/ 210812 h 402661"/>
                <a:gd name="connsiteX51" fmla="*/ 11363 w 414022"/>
                <a:gd name="connsiteY51" fmla="*/ 204522 h 402661"/>
                <a:gd name="connsiteX52" fmla="*/ 6817 w 414022"/>
                <a:gd name="connsiteY52" fmla="*/ 177253 h 402661"/>
                <a:gd name="connsiteX53" fmla="*/ 11363 w 414022"/>
                <a:gd name="connsiteY53" fmla="*/ 161345 h 402661"/>
                <a:gd name="connsiteX54" fmla="*/ 0 w 414022"/>
                <a:gd name="connsiteY54" fmla="*/ 129531 h 402661"/>
                <a:gd name="connsiteX55" fmla="*/ 18180 w 414022"/>
                <a:gd name="connsiteY55" fmla="*/ 129531 h 402661"/>
                <a:gd name="connsiteX56" fmla="*/ 34087 w 414022"/>
                <a:gd name="connsiteY56" fmla="*/ 113624 h 402661"/>
                <a:gd name="connsiteX57" fmla="*/ 43177 w 414022"/>
                <a:gd name="connsiteY57" fmla="*/ 90899 h 402661"/>
                <a:gd name="connsiteX58" fmla="*/ 54539 w 414022"/>
                <a:gd name="connsiteY58" fmla="*/ 86354 h 402661"/>
                <a:gd name="connsiteX59" fmla="*/ 54539 w 414022"/>
                <a:gd name="connsiteY59" fmla="*/ 74992 h 402661"/>
                <a:gd name="connsiteX60" fmla="*/ 49994 w 414022"/>
                <a:gd name="connsiteY60" fmla="*/ 63629 h 402661"/>
                <a:gd name="connsiteX61" fmla="*/ 43177 w 414022"/>
                <a:gd name="connsiteY61" fmla="*/ 54539 h 402661"/>
                <a:gd name="connsiteX62" fmla="*/ 54539 w 414022"/>
                <a:gd name="connsiteY62" fmla="*/ 47722 h 402661"/>
                <a:gd name="connsiteX63" fmla="*/ 61357 w 414022"/>
                <a:gd name="connsiteY63" fmla="*/ 27270 h 402661"/>
                <a:gd name="connsiteX64" fmla="*/ 43177 w 414022"/>
                <a:gd name="connsiteY64" fmla="*/ 4545 h 40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4022" h="402661">
                  <a:moveTo>
                    <a:pt x="54539" y="0"/>
                  </a:moveTo>
                  <a:lnTo>
                    <a:pt x="97716" y="0"/>
                  </a:lnTo>
                  <a:lnTo>
                    <a:pt x="172707" y="0"/>
                  </a:lnTo>
                  <a:lnTo>
                    <a:pt x="172707" y="4545"/>
                  </a:lnTo>
                  <a:lnTo>
                    <a:pt x="181609" y="9524"/>
                  </a:lnTo>
                  <a:lnTo>
                    <a:pt x="182231" y="9524"/>
                  </a:lnTo>
                  <a:lnTo>
                    <a:pt x="182231" y="9872"/>
                  </a:lnTo>
                  <a:lnTo>
                    <a:pt x="306782" y="79537"/>
                  </a:lnTo>
                  <a:lnTo>
                    <a:pt x="308774" y="84848"/>
                  </a:lnTo>
                  <a:lnTo>
                    <a:pt x="316306" y="89061"/>
                  </a:lnTo>
                  <a:lnTo>
                    <a:pt x="321653" y="103319"/>
                  </a:lnTo>
                  <a:lnTo>
                    <a:pt x="365866" y="134076"/>
                  </a:lnTo>
                  <a:lnTo>
                    <a:pt x="365016" y="136383"/>
                  </a:lnTo>
                  <a:lnTo>
                    <a:pt x="375390" y="143600"/>
                  </a:lnTo>
                  <a:lnTo>
                    <a:pt x="359483" y="186777"/>
                  </a:lnTo>
                  <a:lnTo>
                    <a:pt x="359483" y="205324"/>
                  </a:lnTo>
                  <a:lnTo>
                    <a:pt x="372684" y="215885"/>
                  </a:lnTo>
                  <a:lnTo>
                    <a:pt x="377229" y="220430"/>
                  </a:lnTo>
                  <a:lnTo>
                    <a:pt x="376918" y="221177"/>
                  </a:lnTo>
                  <a:lnTo>
                    <a:pt x="382208" y="225409"/>
                  </a:lnTo>
                  <a:lnTo>
                    <a:pt x="386753" y="229954"/>
                  </a:lnTo>
                  <a:lnTo>
                    <a:pt x="375390" y="257223"/>
                  </a:lnTo>
                  <a:lnTo>
                    <a:pt x="375390" y="268586"/>
                  </a:lnTo>
                  <a:lnTo>
                    <a:pt x="375390" y="284493"/>
                  </a:lnTo>
                  <a:lnTo>
                    <a:pt x="386753" y="304945"/>
                  </a:lnTo>
                  <a:lnTo>
                    <a:pt x="401490" y="340736"/>
                  </a:lnTo>
                  <a:lnTo>
                    <a:pt x="404498" y="343143"/>
                  </a:lnTo>
                  <a:lnTo>
                    <a:pt x="403332" y="344115"/>
                  </a:lnTo>
                  <a:lnTo>
                    <a:pt x="414022" y="352667"/>
                  </a:lnTo>
                  <a:lnTo>
                    <a:pt x="386753" y="375392"/>
                  </a:lnTo>
                  <a:lnTo>
                    <a:pt x="348121" y="386754"/>
                  </a:lnTo>
                  <a:lnTo>
                    <a:pt x="323124" y="386754"/>
                  </a:lnTo>
                  <a:lnTo>
                    <a:pt x="311762" y="395844"/>
                  </a:lnTo>
                  <a:lnTo>
                    <a:pt x="284492" y="395844"/>
                  </a:lnTo>
                  <a:lnTo>
                    <a:pt x="273130" y="402661"/>
                  </a:lnTo>
                  <a:lnTo>
                    <a:pt x="229953" y="395844"/>
                  </a:lnTo>
                  <a:lnTo>
                    <a:pt x="204956" y="395844"/>
                  </a:lnTo>
                  <a:lnTo>
                    <a:pt x="202688" y="386320"/>
                  </a:lnTo>
                  <a:lnTo>
                    <a:pt x="195432" y="386320"/>
                  </a:lnTo>
                  <a:lnTo>
                    <a:pt x="184070" y="338598"/>
                  </a:lnTo>
                  <a:lnTo>
                    <a:pt x="173532" y="319630"/>
                  </a:lnTo>
                  <a:lnTo>
                    <a:pt x="139055" y="309490"/>
                  </a:lnTo>
                  <a:lnTo>
                    <a:pt x="118602" y="300400"/>
                  </a:lnTo>
                  <a:lnTo>
                    <a:pt x="91333" y="293583"/>
                  </a:lnTo>
                  <a:lnTo>
                    <a:pt x="79971" y="289038"/>
                  </a:lnTo>
                  <a:lnTo>
                    <a:pt x="64063" y="277675"/>
                  </a:lnTo>
                  <a:lnTo>
                    <a:pt x="62383" y="273754"/>
                  </a:lnTo>
                  <a:lnTo>
                    <a:pt x="54539" y="268151"/>
                  </a:lnTo>
                  <a:lnTo>
                    <a:pt x="35836" y="224511"/>
                  </a:lnTo>
                  <a:lnTo>
                    <a:pt x="20887" y="214046"/>
                  </a:lnTo>
                  <a:lnTo>
                    <a:pt x="20348" y="210812"/>
                  </a:lnTo>
                  <a:lnTo>
                    <a:pt x="11363" y="204522"/>
                  </a:lnTo>
                  <a:lnTo>
                    <a:pt x="6817" y="177253"/>
                  </a:lnTo>
                  <a:lnTo>
                    <a:pt x="11363" y="161345"/>
                  </a:lnTo>
                  <a:lnTo>
                    <a:pt x="0" y="129531"/>
                  </a:lnTo>
                  <a:lnTo>
                    <a:pt x="18180" y="129531"/>
                  </a:lnTo>
                  <a:lnTo>
                    <a:pt x="34087" y="113624"/>
                  </a:lnTo>
                  <a:lnTo>
                    <a:pt x="43177" y="90899"/>
                  </a:lnTo>
                  <a:lnTo>
                    <a:pt x="54539" y="86354"/>
                  </a:lnTo>
                  <a:lnTo>
                    <a:pt x="54539" y="74992"/>
                  </a:lnTo>
                  <a:lnTo>
                    <a:pt x="49994" y="63629"/>
                  </a:lnTo>
                  <a:lnTo>
                    <a:pt x="43177" y="54539"/>
                  </a:lnTo>
                  <a:lnTo>
                    <a:pt x="54539" y="47722"/>
                  </a:lnTo>
                  <a:lnTo>
                    <a:pt x="61357" y="27270"/>
                  </a:lnTo>
                  <a:lnTo>
                    <a:pt x="43177" y="45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2" name="Freeform 444">
              <a:extLst>
                <a:ext uri="{FF2B5EF4-FFF2-40B4-BE49-F238E27FC236}">
                  <a16:creationId xmlns:a16="http://schemas.microsoft.com/office/drawing/2014/main" id="{2C308725-36A3-4765-A1B9-6AE10D5F1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991" y="4166214"/>
              <a:ext cx="88789" cy="220105"/>
            </a:xfrm>
            <a:custGeom>
              <a:avLst/>
              <a:gdLst>
                <a:gd name="connsiteX0" fmla="*/ 9307 w 118385"/>
                <a:gd name="connsiteY0" fmla="*/ 0 h 293473"/>
                <a:gd name="connsiteX1" fmla="*/ 47939 w 118385"/>
                <a:gd name="connsiteY1" fmla="*/ 11363 h 293473"/>
                <a:gd name="connsiteX2" fmla="*/ 52484 w 118385"/>
                <a:gd name="connsiteY2" fmla="*/ 22725 h 293473"/>
                <a:gd name="connsiteX3" fmla="*/ 63846 w 118385"/>
                <a:gd name="connsiteY3" fmla="*/ 38632 h 293473"/>
                <a:gd name="connsiteX4" fmla="*/ 75209 w 118385"/>
                <a:gd name="connsiteY4" fmla="*/ 86354 h 293473"/>
                <a:gd name="connsiteX5" fmla="*/ 63846 w 118385"/>
                <a:gd name="connsiteY5" fmla="*/ 120441 h 293473"/>
                <a:gd name="connsiteX6" fmla="*/ 75209 w 118385"/>
                <a:gd name="connsiteY6" fmla="*/ 161345 h 293473"/>
                <a:gd name="connsiteX7" fmla="*/ 91116 w 118385"/>
                <a:gd name="connsiteY7" fmla="*/ 161345 h 293473"/>
                <a:gd name="connsiteX8" fmla="*/ 100206 w 118385"/>
                <a:gd name="connsiteY8" fmla="*/ 179525 h 293473"/>
                <a:gd name="connsiteX9" fmla="*/ 118385 w 118385"/>
                <a:gd name="connsiteY9" fmla="*/ 204522 h 293473"/>
                <a:gd name="connsiteX10" fmla="*/ 118385 w 118385"/>
                <a:gd name="connsiteY10" fmla="*/ 254516 h 293473"/>
                <a:gd name="connsiteX11" fmla="*/ 113623 w 118385"/>
                <a:gd name="connsiteY11" fmla="*/ 255706 h 293473"/>
                <a:gd name="connsiteX12" fmla="*/ 113623 w 118385"/>
                <a:gd name="connsiteY12" fmla="*/ 261659 h 293473"/>
                <a:gd name="connsiteX13" fmla="*/ 98041 w 118385"/>
                <a:gd name="connsiteY13" fmla="*/ 265554 h 293473"/>
                <a:gd name="connsiteX14" fmla="*/ 91116 w 118385"/>
                <a:gd name="connsiteY14" fmla="*/ 286330 h 293473"/>
                <a:gd name="connsiteX15" fmla="*/ 89330 w 118385"/>
                <a:gd name="connsiteY15" fmla="*/ 284545 h 293473"/>
                <a:gd name="connsiteX16" fmla="*/ 86354 w 118385"/>
                <a:gd name="connsiteY16" fmla="*/ 293473 h 293473"/>
                <a:gd name="connsiteX17" fmla="*/ 63629 w 118385"/>
                <a:gd name="connsiteY17" fmla="*/ 270749 h 293473"/>
                <a:gd name="connsiteX18" fmla="*/ 59084 w 118385"/>
                <a:gd name="connsiteY18" fmla="*/ 245752 h 293473"/>
                <a:gd name="connsiteX19" fmla="*/ 70447 w 118385"/>
                <a:gd name="connsiteY19" fmla="*/ 227572 h 293473"/>
                <a:gd name="connsiteX20" fmla="*/ 63629 w 118385"/>
                <a:gd name="connsiteY20" fmla="*/ 211665 h 293473"/>
                <a:gd name="connsiteX21" fmla="*/ 54539 w 118385"/>
                <a:gd name="connsiteY21" fmla="*/ 202575 h 293473"/>
                <a:gd name="connsiteX22" fmla="*/ 43177 w 118385"/>
                <a:gd name="connsiteY22" fmla="*/ 202575 h 293473"/>
                <a:gd name="connsiteX23" fmla="*/ 20452 w 118385"/>
                <a:gd name="connsiteY23" fmla="*/ 186668 h 293473"/>
                <a:gd name="connsiteX24" fmla="*/ 0 w 118385"/>
                <a:gd name="connsiteY24" fmla="*/ 175305 h 293473"/>
                <a:gd name="connsiteX25" fmla="*/ 15907 w 118385"/>
                <a:gd name="connsiteY25" fmla="*/ 143491 h 293473"/>
                <a:gd name="connsiteX26" fmla="*/ 20452 w 118385"/>
                <a:gd name="connsiteY26" fmla="*/ 132129 h 293473"/>
                <a:gd name="connsiteX27" fmla="*/ 15907 w 118385"/>
                <a:gd name="connsiteY27" fmla="*/ 100314 h 293473"/>
                <a:gd name="connsiteX28" fmla="*/ 20452 w 118385"/>
                <a:gd name="connsiteY28" fmla="*/ 66227 h 293473"/>
                <a:gd name="connsiteX29" fmla="*/ 24717 w 118385"/>
                <a:gd name="connsiteY29" fmla="*/ 62816 h 293473"/>
                <a:gd name="connsiteX30" fmla="*/ 25214 w 118385"/>
                <a:gd name="connsiteY30" fmla="*/ 59084 h 293473"/>
                <a:gd name="connsiteX31" fmla="*/ 30773 w 118385"/>
                <a:gd name="connsiteY31" fmla="*/ 54637 h 293473"/>
                <a:gd name="connsiteX32" fmla="*/ 20452 w 118385"/>
                <a:gd name="connsiteY32" fmla="*/ 29868 h 293473"/>
                <a:gd name="connsiteX33" fmla="*/ 4545 w 118385"/>
                <a:gd name="connsiteY33" fmla="*/ 7143 h 293473"/>
                <a:gd name="connsiteX34" fmla="*/ 16838 w 118385"/>
                <a:gd name="connsiteY34" fmla="*/ 10759 h 2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385" h="293473">
                  <a:moveTo>
                    <a:pt x="9307" y="0"/>
                  </a:moveTo>
                  <a:lnTo>
                    <a:pt x="47939" y="11363"/>
                  </a:lnTo>
                  <a:lnTo>
                    <a:pt x="52484" y="22725"/>
                  </a:lnTo>
                  <a:lnTo>
                    <a:pt x="63846" y="38632"/>
                  </a:lnTo>
                  <a:lnTo>
                    <a:pt x="75209" y="86354"/>
                  </a:lnTo>
                  <a:lnTo>
                    <a:pt x="63846" y="120441"/>
                  </a:lnTo>
                  <a:lnTo>
                    <a:pt x="75209" y="161345"/>
                  </a:lnTo>
                  <a:lnTo>
                    <a:pt x="91116" y="161345"/>
                  </a:lnTo>
                  <a:lnTo>
                    <a:pt x="100206" y="179525"/>
                  </a:lnTo>
                  <a:lnTo>
                    <a:pt x="118385" y="204522"/>
                  </a:lnTo>
                  <a:lnTo>
                    <a:pt x="118385" y="254516"/>
                  </a:lnTo>
                  <a:lnTo>
                    <a:pt x="113623" y="255706"/>
                  </a:lnTo>
                  <a:lnTo>
                    <a:pt x="113623" y="261659"/>
                  </a:lnTo>
                  <a:lnTo>
                    <a:pt x="98041" y="265554"/>
                  </a:lnTo>
                  <a:lnTo>
                    <a:pt x="91116" y="286330"/>
                  </a:lnTo>
                  <a:lnTo>
                    <a:pt x="89330" y="284545"/>
                  </a:lnTo>
                  <a:lnTo>
                    <a:pt x="86354" y="293473"/>
                  </a:lnTo>
                  <a:lnTo>
                    <a:pt x="63629" y="270749"/>
                  </a:lnTo>
                  <a:lnTo>
                    <a:pt x="59084" y="245752"/>
                  </a:lnTo>
                  <a:lnTo>
                    <a:pt x="70447" y="227572"/>
                  </a:lnTo>
                  <a:lnTo>
                    <a:pt x="63629" y="211665"/>
                  </a:lnTo>
                  <a:lnTo>
                    <a:pt x="54539" y="202575"/>
                  </a:lnTo>
                  <a:lnTo>
                    <a:pt x="43177" y="202575"/>
                  </a:lnTo>
                  <a:lnTo>
                    <a:pt x="20452" y="186668"/>
                  </a:lnTo>
                  <a:lnTo>
                    <a:pt x="0" y="175305"/>
                  </a:lnTo>
                  <a:lnTo>
                    <a:pt x="15907" y="143491"/>
                  </a:lnTo>
                  <a:lnTo>
                    <a:pt x="20452" y="132129"/>
                  </a:lnTo>
                  <a:lnTo>
                    <a:pt x="15907" y="100314"/>
                  </a:lnTo>
                  <a:lnTo>
                    <a:pt x="20452" y="66227"/>
                  </a:lnTo>
                  <a:lnTo>
                    <a:pt x="24717" y="62816"/>
                  </a:lnTo>
                  <a:lnTo>
                    <a:pt x="25214" y="59084"/>
                  </a:lnTo>
                  <a:lnTo>
                    <a:pt x="30773" y="54637"/>
                  </a:lnTo>
                  <a:lnTo>
                    <a:pt x="20452" y="29868"/>
                  </a:lnTo>
                  <a:lnTo>
                    <a:pt x="4545" y="7143"/>
                  </a:lnTo>
                  <a:lnTo>
                    <a:pt x="16838" y="1075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3" name="Freeform 443">
              <a:extLst>
                <a:ext uri="{FF2B5EF4-FFF2-40B4-BE49-F238E27FC236}">
                  <a16:creationId xmlns:a16="http://schemas.microsoft.com/office/drawing/2014/main" id="{522A5457-38FD-4C83-A421-DBF23EB15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461" y="4202167"/>
              <a:ext cx="300292" cy="484360"/>
            </a:xfrm>
            <a:custGeom>
              <a:avLst/>
              <a:gdLst>
                <a:gd name="connsiteX0" fmla="*/ 379936 w 400388"/>
                <a:gd name="connsiteY0" fmla="*/ 0 h 645815"/>
                <a:gd name="connsiteX1" fmla="*/ 391298 w 400388"/>
                <a:gd name="connsiteY1" fmla="*/ 15907 h 645815"/>
                <a:gd name="connsiteX2" fmla="*/ 384481 w 400388"/>
                <a:gd name="connsiteY2" fmla="*/ 54539 h 645815"/>
                <a:gd name="connsiteX3" fmla="*/ 391298 w 400388"/>
                <a:gd name="connsiteY3" fmla="*/ 86354 h 645815"/>
                <a:gd name="connsiteX4" fmla="*/ 395843 w 400388"/>
                <a:gd name="connsiteY4" fmla="*/ 145438 h 645815"/>
                <a:gd name="connsiteX5" fmla="*/ 400388 w 400388"/>
                <a:gd name="connsiteY5" fmla="*/ 161345 h 645815"/>
                <a:gd name="connsiteX6" fmla="*/ 391298 w 400388"/>
                <a:gd name="connsiteY6" fmla="*/ 188615 h 645815"/>
                <a:gd name="connsiteX7" fmla="*/ 375391 w 400388"/>
                <a:gd name="connsiteY7" fmla="*/ 215884 h 645815"/>
                <a:gd name="connsiteX8" fmla="*/ 352666 w 400388"/>
                <a:gd name="connsiteY8" fmla="*/ 243154 h 645815"/>
                <a:gd name="connsiteX9" fmla="*/ 351616 w 400388"/>
                <a:gd name="connsiteY9" fmla="*/ 243463 h 645815"/>
                <a:gd name="connsiteX10" fmla="*/ 347904 w 400388"/>
                <a:gd name="connsiteY10" fmla="*/ 247917 h 645815"/>
                <a:gd name="connsiteX11" fmla="*/ 346853 w 400388"/>
                <a:gd name="connsiteY11" fmla="*/ 248226 h 645815"/>
                <a:gd name="connsiteX12" fmla="*/ 343142 w 400388"/>
                <a:gd name="connsiteY12" fmla="*/ 252679 h 645815"/>
                <a:gd name="connsiteX13" fmla="*/ 304511 w 400388"/>
                <a:gd name="connsiteY13" fmla="*/ 264041 h 645815"/>
                <a:gd name="connsiteX14" fmla="*/ 268151 w 400388"/>
                <a:gd name="connsiteY14" fmla="*/ 284493 h 645815"/>
                <a:gd name="connsiteX15" fmla="*/ 224974 w 400388"/>
                <a:gd name="connsiteY15" fmla="*/ 323125 h 645815"/>
                <a:gd name="connsiteX16" fmla="*/ 210868 w 400388"/>
                <a:gd name="connsiteY16" fmla="*/ 327156 h 645815"/>
                <a:gd name="connsiteX17" fmla="*/ 191321 w 400388"/>
                <a:gd name="connsiteY17" fmla="*/ 349960 h 645815"/>
                <a:gd name="connsiteX18" fmla="*/ 189923 w 400388"/>
                <a:gd name="connsiteY18" fmla="*/ 350799 h 645815"/>
                <a:gd name="connsiteX19" fmla="*/ 186559 w 400388"/>
                <a:gd name="connsiteY19" fmla="*/ 354723 h 645815"/>
                <a:gd name="connsiteX20" fmla="*/ 185159 w 400388"/>
                <a:gd name="connsiteY20" fmla="*/ 355563 h 645815"/>
                <a:gd name="connsiteX21" fmla="*/ 181797 w 400388"/>
                <a:gd name="connsiteY21" fmla="*/ 359485 h 645815"/>
                <a:gd name="connsiteX22" fmla="*/ 179182 w 400388"/>
                <a:gd name="connsiteY22" fmla="*/ 361054 h 645815"/>
                <a:gd name="connsiteX23" fmla="*/ 175414 w 400388"/>
                <a:gd name="connsiteY23" fmla="*/ 381774 h 645815"/>
                <a:gd name="connsiteX24" fmla="*/ 191321 w 400388"/>
                <a:gd name="connsiteY24" fmla="*/ 415861 h 645815"/>
                <a:gd name="connsiteX25" fmla="*/ 202684 w 400388"/>
                <a:gd name="connsiteY25" fmla="*/ 436313 h 645815"/>
                <a:gd name="connsiteX26" fmla="*/ 202684 w 400388"/>
                <a:gd name="connsiteY26" fmla="*/ 447676 h 645815"/>
                <a:gd name="connsiteX27" fmla="*/ 207229 w 400388"/>
                <a:gd name="connsiteY27" fmla="*/ 447676 h 645815"/>
                <a:gd name="connsiteX28" fmla="*/ 207229 w 400388"/>
                <a:gd name="connsiteY28" fmla="*/ 484035 h 645815"/>
                <a:gd name="connsiteX29" fmla="*/ 202684 w 400388"/>
                <a:gd name="connsiteY29" fmla="*/ 506760 h 645815"/>
                <a:gd name="connsiteX30" fmla="*/ 207229 w 400388"/>
                <a:gd name="connsiteY30" fmla="*/ 511305 h 645815"/>
                <a:gd name="connsiteX31" fmla="*/ 202684 w 400388"/>
                <a:gd name="connsiteY31" fmla="*/ 527212 h 645815"/>
                <a:gd name="connsiteX32" fmla="*/ 197923 w 400388"/>
                <a:gd name="connsiteY32" fmla="*/ 531974 h 645815"/>
                <a:gd name="connsiteX33" fmla="*/ 197922 w 400388"/>
                <a:gd name="connsiteY33" fmla="*/ 531975 h 645815"/>
                <a:gd name="connsiteX34" fmla="*/ 182015 w 400388"/>
                <a:gd name="connsiteY34" fmla="*/ 547882 h 645815"/>
                <a:gd name="connsiteX35" fmla="*/ 182014 w 400388"/>
                <a:gd name="connsiteY35" fmla="*/ 547882 h 645815"/>
                <a:gd name="connsiteX36" fmla="*/ 177253 w 400388"/>
                <a:gd name="connsiteY36" fmla="*/ 552644 h 645815"/>
                <a:gd name="connsiteX37" fmla="*/ 149983 w 400388"/>
                <a:gd name="connsiteY37" fmla="*/ 564007 h 645815"/>
                <a:gd name="connsiteX38" fmla="*/ 106806 w 400388"/>
                <a:gd name="connsiteY38" fmla="*/ 586731 h 645815"/>
                <a:gd name="connsiteX39" fmla="*/ 100423 w 400388"/>
                <a:gd name="connsiteY39" fmla="*/ 593114 h 645815"/>
                <a:gd name="connsiteX40" fmla="*/ 100423 w 400388"/>
                <a:gd name="connsiteY40" fmla="*/ 609021 h 645815"/>
                <a:gd name="connsiteX41" fmla="*/ 111785 w 400388"/>
                <a:gd name="connsiteY41" fmla="*/ 613566 h 645815"/>
                <a:gd name="connsiteX42" fmla="*/ 104968 w 400388"/>
                <a:gd name="connsiteY42" fmla="*/ 636290 h 645815"/>
                <a:gd name="connsiteX43" fmla="*/ 101868 w 400388"/>
                <a:gd name="connsiteY43" fmla="*/ 635515 h 645815"/>
                <a:gd name="connsiteX44" fmla="*/ 100206 w 400388"/>
                <a:gd name="connsiteY44" fmla="*/ 641053 h 645815"/>
                <a:gd name="connsiteX45" fmla="*/ 97105 w 400388"/>
                <a:gd name="connsiteY45" fmla="*/ 640278 h 645815"/>
                <a:gd name="connsiteX46" fmla="*/ 95444 w 400388"/>
                <a:gd name="connsiteY46" fmla="*/ 645815 h 645815"/>
                <a:gd name="connsiteX47" fmla="*/ 68174 w 400388"/>
                <a:gd name="connsiteY47" fmla="*/ 638998 h 645815"/>
                <a:gd name="connsiteX48" fmla="*/ 68174 w 400388"/>
                <a:gd name="connsiteY48" fmla="*/ 623091 h 645815"/>
                <a:gd name="connsiteX49" fmla="*/ 63629 w 400388"/>
                <a:gd name="connsiteY49" fmla="*/ 607183 h 645815"/>
                <a:gd name="connsiteX50" fmla="*/ 59084 w 400388"/>
                <a:gd name="connsiteY50" fmla="*/ 591276 h 645815"/>
                <a:gd name="connsiteX51" fmla="*/ 63629 w 400388"/>
                <a:gd name="connsiteY51" fmla="*/ 548099 h 645815"/>
                <a:gd name="connsiteX52" fmla="*/ 52267 w 400388"/>
                <a:gd name="connsiteY52" fmla="*/ 520830 h 645815"/>
                <a:gd name="connsiteX53" fmla="*/ 36360 w 400388"/>
                <a:gd name="connsiteY53" fmla="*/ 461746 h 645815"/>
                <a:gd name="connsiteX54" fmla="*/ 74992 w 400388"/>
                <a:gd name="connsiteY54" fmla="*/ 418569 h 645815"/>
                <a:gd name="connsiteX55" fmla="*/ 86354 w 400388"/>
                <a:gd name="connsiteY55" fmla="*/ 391299 h 645815"/>
                <a:gd name="connsiteX56" fmla="*/ 90899 w 400388"/>
                <a:gd name="connsiteY56" fmla="*/ 386754 h 645815"/>
                <a:gd name="connsiteX57" fmla="*/ 95444 w 400388"/>
                <a:gd name="connsiteY57" fmla="*/ 366302 h 645815"/>
                <a:gd name="connsiteX58" fmla="*/ 90899 w 400388"/>
                <a:gd name="connsiteY58" fmla="*/ 354940 h 645815"/>
                <a:gd name="connsiteX59" fmla="*/ 90899 w 400388"/>
                <a:gd name="connsiteY59" fmla="*/ 323125 h 645815"/>
                <a:gd name="connsiteX60" fmla="*/ 102261 w 400388"/>
                <a:gd name="connsiteY60" fmla="*/ 300401 h 645815"/>
                <a:gd name="connsiteX61" fmla="*/ 102261 w 400388"/>
                <a:gd name="connsiteY61" fmla="*/ 248134 h 645815"/>
                <a:gd name="connsiteX62" fmla="*/ 79537 w 400388"/>
                <a:gd name="connsiteY62" fmla="*/ 236772 h 645815"/>
                <a:gd name="connsiteX63" fmla="*/ 63629 w 400388"/>
                <a:gd name="connsiteY63" fmla="*/ 229954 h 645815"/>
                <a:gd name="connsiteX64" fmla="*/ 52267 w 400388"/>
                <a:gd name="connsiteY64" fmla="*/ 225409 h 645815"/>
                <a:gd name="connsiteX65" fmla="*/ 36360 w 400388"/>
                <a:gd name="connsiteY65" fmla="*/ 214047 h 645815"/>
                <a:gd name="connsiteX66" fmla="*/ 4545 w 400388"/>
                <a:gd name="connsiteY66" fmla="*/ 214047 h 645815"/>
                <a:gd name="connsiteX67" fmla="*/ 4545 w 400388"/>
                <a:gd name="connsiteY67" fmla="*/ 204957 h 645815"/>
                <a:gd name="connsiteX68" fmla="*/ 0 w 400388"/>
                <a:gd name="connsiteY68" fmla="*/ 177688 h 645815"/>
                <a:gd name="connsiteX69" fmla="*/ 5303 w 400388"/>
                <a:gd name="connsiteY69" fmla="*/ 176173 h 645815"/>
                <a:gd name="connsiteX70" fmla="*/ 4762 w 400388"/>
                <a:gd name="connsiteY70" fmla="*/ 172926 h 645815"/>
                <a:gd name="connsiteX71" fmla="*/ 4762 w 400388"/>
                <a:gd name="connsiteY71" fmla="*/ 172926 h 645815"/>
                <a:gd name="connsiteX72" fmla="*/ 4762 w 400388"/>
                <a:gd name="connsiteY72" fmla="*/ 172925 h 645815"/>
                <a:gd name="connsiteX73" fmla="*/ 10065 w 400388"/>
                <a:gd name="connsiteY73" fmla="*/ 171410 h 645815"/>
                <a:gd name="connsiteX74" fmla="*/ 9524 w 400388"/>
                <a:gd name="connsiteY74" fmla="*/ 168163 h 645815"/>
                <a:gd name="connsiteX75" fmla="*/ 120875 w 400388"/>
                <a:gd name="connsiteY75" fmla="*/ 136348 h 645815"/>
                <a:gd name="connsiteX76" fmla="*/ 143600 w 400388"/>
                <a:gd name="connsiteY76" fmla="*/ 152255 h 645815"/>
                <a:gd name="connsiteX77" fmla="*/ 154962 w 400388"/>
                <a:gd name="connsiteY77" fmla="*/ 152255 h 645815"/>
                <a:gd name="connsiteX78" fmla="*/ 170869 w 400388"/>
                <a:gd name="connsiteY78" fmla="*/ 156800 h 645815"/>
                <a:gd name="connsiteX79" fmla="*/ 170869 w 400388"/>
                <a:gd name="connsiteY79" fmla="*/ 172708 h 645815"/>
                <a:gd name="connsiteX80" fmla="*/ 159507 w 400388"/>
                <a:gd name="connsiteY80" fmla="*/ 195432 h 645815"/>
                <a:gd name="connsiteX81" fmla="*/ 164052 w 400388"/>
                <a:gd name="connsiteY81" fmla="*/ 215884 h 645815"/>
                <a:gd name="connsiteX82" fmla="*/ 182242 w 400388"/>
                <a:gd name="connsiteY82" fmla="*/ 237712 h 645815"/>
                <a:gd name="connsiteX83" fmla="*/ 186342 w 400388"/>
                <a:gd name="connsiteY83" fmla="*/ 225409 h 645815"/>
                <a:gd name="connsiteX84" fmla="*/ 189743 w 400388"/>
                <a:gd name="connsiteY84" fmla="*/ 224729 h 645815"/>
                <a:gd name="connsiteX85" fmla="*/ 191104 w 400388"/>
                <a:gd name="connsiteY85" fmla="*/ 220646 h 645815"/>
                <a:gd name="connsiteX86" fmla="*/ 194506 w 400388"/>
                <a:gd name="connsiteY86" fmla="*/ 219966 h 645815"/>
                <a:gd name="connsiteX87" fmla="*/ 195866 w 400388"/>
                <a:gd name="connsiteY87" fmla="*/ 215884 h 645815"/>
                <a:gd name="connsiteX88" fmla="*/ 208443 w 400388"/>
                <a:gd name="connsiteY88" fmla="*/ 213369 h 645815"/>
                <a:gd name="connsiteX89" fmla="*/ 204522 w 400388"/>
                <a:gd name="connsiteY89" fmla="*/ 166325 h 645815"/>
                <a:gd name="connsiteX90" fmla="*/ 186342 w 400388"/>
                <a:gd name="connsiteY90" fmla="*/ 139056 h 645815"/>
                <a:gd name="connsiteX91" fmla="*/ 177253 w 400388"/>
                <a:gd name="connsiteY91" fmla="*/ 127693 h 645815"/>
                <a:gd name="connsiteX92" fmla="*/ 161345 w 400388"/>
                <a:gd name="connsiteY92" fmla="*/ 127693 h 645815"/>
                <a:gd name="connsiteX93" fmla="*/ 149983 w 400388"/>
                <a:gd name="connsiteY93" fmla="*/ 79972 h 645815"/>
                <a:gd name="connsiteX94" fmla="*/ 161345 w 400388"/>
                <a:gd name="connsiteY94" fmla="*/ 52702 h 645815"/>
                <a:gd name="connsiteX95" fmla="*/ 164123 w 400388"/>
                <a:gd name="connsiteY95" fmla="*/ 52702 h 645815"/>
                <a:gd name="connsiteX96" fmla="*/ 166107 w 400388"/>
                <a:gd name="connsiteY96" fmla="*/ 47939 h 645815"/>
                <a:gd name="connsiteX97" fmla="*/ 168885 w 400388"/>
                <a:gd name="connsiteY97" fmla="*/ 47939 h 645815"/>
                <a:gd name="connsiteX98" fmla="*/ 170869 w 400388"/>
                <a:gd name="connsiteY98" fmla="*/ 43177 h 645815"/>
                <a:gd name="connsiteX99" fmla="*/ 195866 w 400388"/>
                <a:gd name="connsiteY99" fmla="*/ 43177 h 645815"/>
                <a:gd name="connsiteX100" fmla="*/ 239043 w 400388"/>
                <a:gd name="connsiteY100" fmla="*/ 49994 h 645815"/>
                <a:gd name="connsiteX101" fmla="*/ 250406 w 400388"/>
                <a:gd name="connsiteY101" fmla="*/ 43177 h 645815"/>
                <a:gd name="connsiteX102" fmla="*/ 277675 w 400388"/>
                <a:gd name="connsiteY102" fmla="*/ 43177 h 645815"/>
                <a:gd name="connsiteX103" fmla="*/ 293582 w 400388"/>
                <a:gd name="connsiteY103" fmla="*/ 34087 h 645815"/>
                <a:gd name="connsiteX104" fmla="*/ 314035 w 400388"/>
                <a:gd name="connsiteY104" fmla="*/ 34087 h 645815"/>
                <a:gd name="connsiteX105" fmla="*/ 352666 w 400388"/>
                <a:gd name="connsiteY105" fmla="*/ 22725 h 64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0388" h="645815">
                  <a:moveTo>
                    <a:pt x="379936" y="0"/>
                  </a:moveTo>
                  <a:lnTo>
                    <a:pt x="391298" y="15907"/>
                  </a:lnTo>
                  <a:lnTo>
                    <a:pt x="384481" y="54539"/>
                  </a:lnTo>
                  <a:lnTo>
                    <a:pt x="391298" y="86354"/>
                  </a:lnTo>
                  <a:lnTo>
                    <a:pt x="395843" y="145438"/>
                  </a:lnTo>
                  <a:lnTo>
                    <a:pt x="400388" y="161345"/>
                  </a:lnTo>
                  <a:lnTo>
                    <a:pt x="391298" y="188615"/>
                  </a:lnTo>
                  <a:lnTo>
                    <a:pt x="375391" y="215884"/>
                  </a:lnTo>
                  <a:lnTo>
                    <a:pt x="352666" y="243154"/>
                  </a:lnTo>
                  <a:lnTo>
                    <a:pt x="351616" y="243463"/>
                  </a:lnTo>
                  <a:lnTo>
                    <a:pt x="347904" y="247917"/>
                  </a:lnTo>
                  <a:lnTo>
                    <a:pt x="346853" y="248226"/>
                  </a:lnTo>
                  <a:lnTo>
                    <a:pt x="343142" y="252679"/>
                  </a:lnTo>
                  <a:lnTo>
                    <a:pt x="304511" y="264041"/>
                  </a:lnTo>
                  <a:lnTo>
                    <a:pt x="268151" y="284493"/>
                  </a:lnTo>
                  <a:lnTo>
                    <a:pt x="224974" y="323125"/>
                  </a:lnTo>
                  <a:lnTo>
                    <a:pt x="210868" y="327156"/>
                  </a:lnTo>
                  <a:lnTo>
                    <a:pt x="191321" y="349960"/>
                  </a:lnTo>
                  <a:lnTo>
                    <a:pt x="189923" y="350799"/>
                  </a:lnTo>
                  <a:lnTo>
                    <a:pt x="186559" y="354723"/>
                  </a:lnTo>
                  <a:lnTo>
                    <a:pt x="185159" y="355563"/>
                  </a:lnTo>
                  <a:lnTo>
                    <a:pt x="181797" y="359485"/>
                  </a:lnTo>
                  <a:lnTo>
                    <a:pt x="179182" y="361054"/>
                  </a:lnTo>
                  <a:lnTo>
                    <a:pt x="175414" y="381774"/>
                  </a:lnTo>
                  <a:lnTo>
                    <a:pt x="191321" y="415861"/>
                  </a:lnTo>
                  <a:lnTo>
                    <a:pt x="202684" y="436313"/>
                  </a:lnTo>
                  <a:lnTo>
                    <a:pt x="202684" y="447676"/>
                  </a:lnTo>
                  <a:lnTo>
                    <a:pt x="207229" y="447676"/>
                  </a:lnTo>
                  <a:lnTo>
                    <a:pt x="207229" y="484035"/>
                  </a:lnTo>
                  <a:lnTo>
                    <a:pt x="202684" y="506760"/>
                  </a:lnTo>
                  <a:lnTo>
                    <a:pt x="207229" y="511305"/>
                  </a:lnTo>
                  <a:lnTo>
                    <a:pt x="202684" y="527212"/>
                  </a:lnTo>
                  <a:lnTo>
                    <a:pt x="197923" y="531974"/>
                  </a:lnTo>
                  <a:lnTo>
                    <a:pt x="197922" y="531975"/>
                  </a:lnTo>
                  <a:lnTo>
                    <a:pt x="182015" y="547882"/>
                  </a:lnTo>
                  <a:lnTo>
                    <a:pt x="182014" y="547882"/>
                  </a:lnTo>
                  <a:lnTo>
                    <a:pt x="177253" y="552644"/>
                  </a:lnTo>
                  <a:lnTo>
                    <a:pt x="149983" y="564007"/>
                  </a:lnTo>
                  <a:lnTo>
                    <a:pt x="106806" y="586731"/>
                  </a:lnTo>
                  <a:lnTo>
                    <a:pt x="100423" y="593114"/>
                  </a:lnTo>
                  <a:lnTo>
                    <a:pt x="100423" y="609021"/>
                  </a:lnTo>
                  <a:lnTo>
                    <a:pt x="111785" y="613566"/>
                  </a:lnTo>
                  <a:lnTo>
                    <a:pt x="104968" y="636290"/>
                  </a:lnTo>
                  <a:lnTo>
                    <a:pt x="101868" y="635515"/>
                  </a:lnTo>
                  <a:lnTo>
                    <a:pt x="100206" y="641053"/>
                  </a:lnTo>
                  <a:lnTo>
                    <a:pt x="97105" y="640278"/>
                  </a:lnTo>
                  <a:lnTo>
                    <a:pt x="95444" y="645815"/>
                  </a:lnTo>
                  <a:lnTo>
                    <a:pt x="68174" y="638998"/>
                  </a:lnTo>
                  <a:lnTo>
                    <a:pt x="68174" y="623091"/>
                  </a:lnTo>
                  <a:lnTo>
                    <a:pt x="63629" y="607183"/>
                  </a:lnTo>
                  <a:lnTo>
                    <a:pt x="59084" y="591276"/>
                  </a:lnTo>
                  <a:lnTo>
                    <a:pt x="63629" y="548099"/>
                  </a:lnTo>
                  <a:lnTo>
                    <a:pt x="52267" y="520830"/>
                  </a:lnTo>
                  <a:lnTo>
                    <a:pt x="36360" y="461746"/>
                  </a:lnTo>
                  <a:lnTo>
                    <a:pt x="74992" y="418569"/>
                  </a:lnTo>
                  <a:lnTo>
                    <a:pt x="86354" y="391299"/>
                  </a:lnTo>
                  <a:lnTo>
                    <a:pt x="90899" y="386754"/>
                  </a:lnTo>
                  <a:lnTo>
                    <a:pt x="95444" y="366302"/>
                  </a:lnTo>
                  <a:lnTo>
                    <a:pt x="90899" y="354940"/>
                  </a:lnTo>
                  <a:lnTo>
                    <a:pt x="90899" y="323125"/>
                  </a:lnTo>
                  <a:lnTo>
                    <a:pt x="102261" y="300401"/>
                  </a:lnTo>
                  <a:lnTo>
                    <a:pt x="102261" y="248134"/>
                  </a:lnTo>
                  <a:lnTo>
                    <a:pt x="79537" y="236772"/>
                  </a:lnTo>
                  <a:lnTo>
                    <a:pt x="63629" y="229954"/>
                  </a:lnTo>
                  <a:lnTo>
                    <a:pt x="52267" y="225409"/>
                  </a:lnTo>
                  <a:lnTo>
                    <a:pt x="36360" y="214047"/>
                  </a:lnTo>
                  <a:lnTo>
                    <a:pt x="4545" y="214047"/>
                  </a:lnTo>
                  <a:lnTo>
                    <a:pt x="4545" y="204957"/>
                  </a:lnTo>
                  <a:lnTo>
                    <a:pt x="0" y="177688"/>
                  </a:lnTo>
                  <a:lnTo>
                    <a:pt x="5303" y="176173"/>
                  </a:lnTo>
                  <a:lnTo>
                    <a:pt x="4762" y="172926"/>
                  </a:lnTo>
                  <a:lnTo>
                    <a:pt x="4762" y="172926"/>
                  </a:lnTo>
                  <a:lnTo>
                    <a:pt x="4762" y="172925"/>
                  </a:lnTo>
                  <a:lnTo>
                    <a:pt x="10065" y="171410"/>
                  </a:lnTo>
                  <a:lnTo>
                    <a:pt x="9524" y="168163"/>
                  </a:lnTo>
                  <a:lnTo>
                    <a:pt x="120875" y="136348"/>
                  </a:lnTo>
                  <a:lnTo>
                    <a:pt x="143600" y="152255"/>
                  </a:lnTo>
                  <a:lnTo>
                    <a:pt x="154962" y="152255"/>
                  </a:lnTo>
                  <a:lnTo>
                    <a:pt x="170869" y="156800"/>
                  </a:lnTo>
                  <a:lnTo>
                    <a:pt x="170869" y="172708"/>
                  </a:lnTo>
                  <a:lnTo>
                    <a:pt x="159507" y="195432"/>
                  </a:lnTo>
                  <a:lnTo>
                    <a:pt x="164052" y="215884"/>
                  </a:lnTo>
                  <a:lnTo>
                    <a:pt x="182242" y="237712"/>
                  </a:lnTo>
                  <a:lnTo>
                    <a:pt x="186342" y="225409"/>
                  </a:lnTo>
                  <a:lnTo>
                    <a:pt x="189743" y="224729"/>
                  </a:lnTo>
                  <a:lnTo>
                    <a:pt x="191104" y="220646"/>
                  </a:lnTo>
                  <a:lnTo>
                    <a:pt x="194506" y="219966"/>
                  </a:lnTo>
                  <a:lnTo>
                    <a:pt x="195866" y="215884"/>
                  </a:lnTo>
                  <a:lnTo>
                    <a:pt x="208443" y="213369"/>
                  </a:lnTo>
                  <a:lnTo>
                    <a:pt x="204522" y="166325"/>
                  </a:lnTo>
                  <a:lnTo>
                    <a:pt x="186342" y="139056"/>
                  </a:lnTo>
                  <a:lnTo>
                    <a:pt x="177253" y="127693"/>
                  </a:lnTo>
                  <a:lnTo>
                    <a:pt x="161345" y="127693"/>
                  </a:lnTo>
                  <a:lnTo>
                    <a:pt x="149983" y="79972"/>
                  </a:lnTo>
                  <a:lnTo>
                    <a:pt x="161345" y="52702"/>
                  </a:lnTo>
                  <a:lnTo>
                    <a:pt x="164123" y="52702"/>
                  </a:lnTo>
                  <a:lnTo>
                    <a:pt x="166107" y="47939"/>
                  </a:lnTo>
                  <a:lnTo>
                    <a:pt x="168885" y="47939"/>
                  </a:lnTo>
                  <a:lnTo>
                    <a:pt x="170869" y="43177"/>
                  </a:lnTo>
                  <a:lnTo>
                    <a:pt x="195866" y="43177"/>
                  </a:lnTo>
                  <a:lnTo>
                    <a:pt x="239043" y="49994"/>
                  </a:lnTo>
                  <a:lnTo>
                    <a:pt x="250406" y="43177"/>
                  </a:lnTo>
                  <a:lnTo>
                    <a:pt x="277675" y="43177"/>
                  </a:lnTo>
                  <a:lnTo>
                    <a:pt x="293582" y="34087"/>
                  </a:lnTo>
                  <a:lnTo>
                    <a:pt x="314035" y="34087"/>
                  </a:lnTo>
                  <a:lnTo>
                    <a:pt x="352666" y="2272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4" name="Freeform 439">
              <a:extLst>
                <a:ext uri="{FF2B5EF4-FFF2-40B4-BE49-F238E27FC236}">
                  <a16:creationId xmlns:a16="http://schemas.microsoft.com/office/drawing/2014/main" id="{E111B543-2492-4624-8174-5ACAFC0C6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649" y="3982390"/>
              <a:ext cx="49509" cy="77223"/>
            </a:xfrm>
            <a:custGeom>
              <a:avLst/>
              <a:gdLst>
                <a:gd name="connsiteX0" fmla="*/ 38741 w 66010"/>
                <a:gd name="connsiteY0" fmla="*/ 0 h 102964"/>
                <a:gd name="connsiteX1" fmla="*/ 54648 w 66010"/>
                <a:gd name="connsiteY1" fmla="*/ 6818 h 102964"/>
                <a:gd name="connsiteX2" fmla="*/ 61465 w 66010"/>
                <a:gd name="connsiteY2" fmla="*/ 15908 h 102964"/>
                <a:gd name="connsiteX3" fmla="*/ 66010 w 66010"/>
                <a:gd name="connsiteY3" fmla="*/ 27270 h 102964"/>
                <a:gd name="connsiteX4" fmla="*/ 66010 w 66010"/>
                <a:gd name="connsiteY4" fmla="*/ 38632 h 102964"/>
                <a:gd name="connsiteX5" fmla="*/ 63629 w 66010"/>
                <a:gd name="connsiteY5" fmla="*/ 39585 h 102964"/>
                <a:gd name="connsiteX6" fmla="*/ 63629 w 66010"/>
                <a:gd name="connsiteY6" fmla="*/ 49878 h 102964"/>
                <a:gd name="connsiteX7" fmla="*/ 52267 w 66010"/>
                <a:gd name="connsiteY7" fmla="*/ 55466 h 102964"/>
                <a:gd name="connsiteX8" fmla="*/ 43177 w 66010"/>
                <a:gd name="connsiteY8" fmla="*/ 83406 h 102964"/>
                <a:gd name="connsiteX9" fmla="*/ 27270 w 66010"/>
                <a:gd name="connsiteY9" fmla="*/ 94582 h 102964"/>
                <a:gd name="connsiteX10" fmla="*/ 9090 w 66010"/>
                <a:gd name="connsiteY10" fmla="*/ 102964 h 102964"/>
                <a:gd name="connsiteX11" fmla="*/ 9090 w 66010"/>
                <a:gd name="connsiteY11" fmla="*/ 49878 h 102964"/>
                <a:gd name="connsiteX12" fmla="*/ 0 w 66010"/>
                <a:gd name="connsiteY12" fmla="*/ 30320 h 102964"/>
                <a:gd name="connsiteX13" fmla="*/ 6722 w 66010"/>
                <a:gd name="connsiteY13" fmla="*/ 30320 h 102964"/>
                <a:gd name="connsiteX14" fmla="*/ 2381 w 66010"/>
                <a:gd name="connsiteY14" fmla="*/ 22725 h 102964"/>
                <a:gd name="connsiteX15" fmla="*/ 22833 w 66010"/>
                <a:gd name="connsiteY15" fmla="*/ 22725 h 102964"/>
                <a:gd name="connsiteX16" fmla="*/ 33245 w 66010"/>
                <a:gd name="connsiteY16" fmla="*/ 7852 h 102964"/>
                <a:gd name="connsiteX17" fmla="*/ 36360 w 66010"/>
                <a:gd name="connsiteY17" fmla="*/ 2380 h 102964"/>
                <a:gd name="connsiteX18" fmla="*/ 36882 w 66010"/>
                <a:gd name="connsiteY18" fmla="*/ 2655 h 10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10" h="102964">
                  <a:moveTo>
                    <a:pt x="38741" y="0"/>
                  </a:moveTo>
                  <a:lnTo>
                    <a:pt x="54648" y="6818"/>
                  </a:lnTo>
                  <a:lnTo>
                    <a:pt x="61465" y="15908"/>
                  </a:lnTo>
                  <a:lnTo>
                    <a:pt x="66010" y="27270"/>
                  </a:lnTo>
                  <a:lnTo>
                    <a:pt x="66010" y="38632"/>
                  </a:lnTo>
                  <a:lnTo>
                    <a:pt x="63629" y="39585"/>
                  </a:lnTo>
                  <a:lnTo>
                    <a:pt x="63629" y="49878"/>
                  </a:lnTo>
                  <a:lnTo>
                    <a:pt x="52267" y="55466"/>
                  </a:lnTo>
                  <a:lnTo>
                    <a:pt x="43177" y="83406"/>
                  </a:lnTo>
                  <a:lnTo>
                    <a:pt x="27270" y="94582"/>
                  </a:lnTo>
                  <a:lnTo>
                    <a:pt x="9090" y="102964"/>
                  </a:lnTo>
                  <a:lnTo>
                    <a:pt x="9090" y="49878"/>
                  </a:lnTo>
                  <a:lnTo>
                    <a:pt x="0" y="30320"/>
                  </a:lnTo>
                  <a:lnTo>
                    <a:pt x="6722" y="30320"/>
                  </a:lnTo>
                  <a:lnTo>
                    <a:pt x="2381" y="22725"/>
                  </a:lnTo>
                  <a:lnTo>
                    <a:pt x="22833" y="22725"/>
                  </a:lnTo>
                  <a:lnTo>
                    <a:pt x="33245" y="7852"/>
                  </a:lnTo>
                  <a:lnTo>
                    <a:pt x="36360" y="2380"/>
                  </a:lnTo>
                  <a:lnTo>
                    <a:pt x="36882" y="265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5" name="Freeform 438">
              <a:extLst>
                <a:ext uri="{FF2B5EF4-FFF2-40B4-BE49-F238E27FC236}">
                  <a16:creationId xmlns:a16="http://schemas.microsoft.com/office/drawing/2014/main" id="{0C3858AD-E777-4633-8815-4E62AE93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7945" y="4145924"/>
              <a:ext cx="325695" cy="276348"/>
            </a:xfrm>
            <a:custGeom>
              <a:avLst/>
              <a:gdLst>
                <a:gd name="connsiteX0" fmla="*/ 316090 w 434258"/>
                <a:gd name="connsiteY0" fmla="*/ 0 h 368465"/>
                <a:gd name="connsiteX1" fmla="*/ 331997 w 434258"/>
                <a:gd name="connsiteY1" fmla="*/ 0 h 368465"/>
                <a:gd name="connsiteX2" fmla="*/ 347905 w 434258"/>
                <a:gd name="connsiteY2" fmla="*/ 11363 h 368465"/>
                <a:gd name="connsiteX3" fmla="*/ 359267 w 434258"/>
                <a:gd name="connsiteY3" fmla="*/ 15908 h 368465"/>
                <a:gd name="connsiteX4" fmla="*/ 386536 w 434258"/>
                <a:gd name="connsiteY4" fmla="*/ 27270 h 368465"/>
                <a:gd name="connsiteX5" fmla="*/ 406989 w 434258"/>
                <a:gd name="connsiteY5" fmla="*/ 31815 h 368465"/>
                <a:gd name="connsiteX6" fmla="*/ 422896 w 434258"/>
                <a:gd name="connsiteY6" fmla="*/ 54539 h 368465"/>
                <a:gd name="connsiteX7" fmla="*/ 434258 w 434258"/>
                <a:gd name="connsiteY7" fmla="*/ 81809 h 368465"/>
                <a:gd name="connsiteX8" fmla="*/ 428454 w 434258"/>
                <a:gd name="connsiteY8" fmla="*/ 86452 h 368465"/>
                <a:gd name="connsiteX9" fmla="*/ 429496 w 434258"/>
                <a:gd name="connsiteY9" fmla="*/ 88952 h 368465"/>
                <a:gd name="connsiteX10" fmla="*/ 422398 w 434258"/>
                <a:gd name="connsiteY10" fmla="*/ 94630 h 368465"/>
                <a:gd name="connsiteX11" fmla="*/ 418351 w 434258"/>
                <a:gd name="connsiteY11" fmla="*/ 124986 h 368465"/>
                <a:gd name="connsiteX12" fmla="*/ 422896 w 434258"/>
                <a:gd name="connsiteY12" fmla="*/ 156800 h 368465"/>
                <a:gd name="connsiteX13" fmla="*/ 417989 w 434258"/>
                <a:gd name="connsiteY13" fmla="*/ 162933 h 368465"/>
                <a:gd name="connsiteX14" fmla="*/ 418134 w 434258"/>
                <a:gd name="connsiteY14" fmla="*/ 163943 h 368465"/>
                <a:gd name="connsiteX15" fmla="*/ 413038 w 434258"/>
                <a:gd name="connsiteY15" fmla="*/ 170313 h 368465"/>
                <a:gd name="connsiteX16" fmla="*/ 402444 w 434258"/>
                <a:gd name="connsiteY16" fmla="*/ 199977 h 368465"/>
                <a:gd name="connsiteX17" fmla="*/ 422896 w 434258"/>
                <a:gd name="connsiteY17" fmla="*/ 211340 h 368465"/>
                <a:gd name="connsiteX18" fmla="*/ 411260 w 434258"/>
                <a:gd name="connsiteY18" fmla="*/ 214664 h 368465"/>
                <a:gd name="connsiteX19" fmla="*/ 418134 w 434258"/>
                <a:gd name="connsiteY19" fmla="*/ 218483 h 368465"/>
                <a:gd name="connsiteX20" fmla="*/ 312465 w 434258"/>
                <a:gd name="connsiteY20" fmla="*/ 248674 h 368465"/>
                <a:gd name="connsiteX21" fmla="*/ 316090 w 434258"/>
                <a:gd name="connsiteY21" fmla="*/ 270424 h 368465"/>
                <a:gd name="connsiteX22" fmla="*/ 310276 w 434258"/>
                <a:gd name="connsiteY22" fmla="*/ 271254 h 368465"/>
                <a:gd name="connsiteX23" fmla="*/ 311328 w 434258"/>
                <a:gd name="connsiteY23" fmla="*/ 277567 h 368465"/>
                <a:gd name="connsiteX24" fmla="*/ 279514 w 434258"/>
                <a:gd name="connsiteY24" fmla="*/ 282112 h 368465"/>
                <a:gd name="connsiteX25" fmla="*/ 264797 w 434258"/>
                <a:gd name="connsiteY25" fmla="*/ 296828 h 368465"/>
                <a:gd name="connsiteX26" fmla="*/ 261551 w 434258"/>
                <a:gd name="connsiteY26" fmla="*/ 302238 h 368465"/>
                <a:gd name="connsiteX27" fmla="*/ 260976 w 434258"/>
                <a:gd name="connsiteY27" fmla="*/ 302402 h 368465"/>
                <a:gd name="connsiteX28" fmla="*/ 256789 w 434258"/>
                <a:gd name="connsiteY28" fmla="*/ 309381 h 368465"/>
                <a:gd name="connsiteX29" fmla="*/ 240882 w 434258"/>
                <a:gd name="connsiteY29" fmla="*/ 313926 h 368465"/>
                <a:gd name="connsiteX30" fmla="*/ 209067 w 434258"/>
                <a:gd name="connsiteY30" fmla="*/ 345741 h 368465"/>
                <a:gd name="connsiteX31" fmla="*/ 193160 w 434258"/>
                <a:gd name="connsiteY31" fmla="*/ 368465 h 368465"/>
                <a:gd name="connsiteX32" fmla="*/ 177253 w 434258"/>
                <a:gd name="connsiteY32" fmla="*/ 368465 h 368465"/>
                <a:gd name="connsiteX33" fmla="*/ 165890 w 434258"/>
                <a:gd name="connsiteY33" fmla="*/ 368465 h 368465"/>
                <a:gd name="connsiteX34" fmla="*/ 122713 w 434258"/>
                <a:gd name="connsiteY34" fmla="*/ 361648 h 368465"/>
                <a:gd name="connsiteX35" fmla="*/ 118168 w 434258"/>
                <a:gd name="connsiteY35" fmla="*/ 357103 h 368465"/>
                <a:gd name="connsiteX36" fmla="*/ 102261 w 434258"/>
                <a:gd name="connsiteY36" fmla="*/ 345741 h 368465"/>
                <a:gd name="connsiteX37" fmla="*/ 79537 w 434258"/>
                <a:gd name="connsiteY37" fmla="*/ 345741 h 368465"/>
                <a:gd name="connsiteX38" fmla="*/ 47722 w 434258"/>
                <a:gd name="connsiteY38" fmla="*/ 352558 h 368465"/>
                <a:gd name="connsiteX39" fmla="*/ 27270 w 434258"/>
                <a:gd name="connsiteY39" fmla="*/ 329833 h 368465"/>
                <a:gd name="connsiteX40" fmla="*/ 0 w 434258"/>
                <a:gd name="connsiteY40" fmla="*/ 298019 h 368465"/>
                <a:gd name="connsiteX41" fmla="*/ 4545 w 434258"/>
                <a:gd name="connsiteY41" fmla="*/ 179851 h 368465"/>
                <a:gd name="connsiteX42" fmla="*/ 9033 w 434258"/>
                <a:gd name="connsiteY42" fmla="*/ 179851 h 368465"/>
                <a:gd name="connsiteX43" fmla="*/ 9307 w 434258"/>
                <a:gd name="connsiteY43" fmla="*/ 172708 h 368465"/>
                <a:gd name="connsiteX44" fmla="*/ 79537 w 434258"/>
                <a:gd name="connsiteY44" fmla="*/ 172708 h 368465"/>
                <a:gd name="connsiteX45" fmla="*/ 79537 w 434258"/>
                <a:gd name="connsiteY45" fmla="*/ 168488 h 368465"/>
                <a:gd name="connsiteX46" fmla="*/ 86354 w 434258"/>
                <a:gd name="connsiteY46" fmla="*/ 152581 h 368465"/>
                <a:gd name="connsiteX47" fmla="*/ 74992 w 434258"/>
                <a:gd name="connsiteY47" fmla="*/ 132129 h 368465"/>
                <a:gd name="connsiteX48" fmla="*/ 79537 w 434258"/>
                <a:gd name="connsiteY48" fmla="*/ 116222 h 368465"/>
                <a:gd name="connsiteX49" fmla="*/ 74992 w 434258"/>
                <a:gd name="connsiteY49" fmla="*/ 104859 h 368465"/>
                <a:gd name="connsiteX50" fmla="*/ 82611 w 434258"/>
                <a:gd name="connsiteY50" fmla="*/ 104859 h 368465"/>
                <a:gd name="connsiteX51" fmla="*/ 79754 w 434258"/>
                <a:gd name="connsiteY51" fmla="*/ 97716 h 368465"/>
                <a:gd name="connsiteX52" fmla="*/ 95661 w 434258"/>
                <a:gd name="connsiteY52" fmla="*/ 97716 h 368465"/>
                <a:gd name="connsiteX53" fmla="*/ 95661 w 434258"/>
                <a:gd name="connsiteY53" fmla="*/ 113624 h 368465"/>
                <a:gd name="connsiteX54" fmla="*/ 111568 w 434258"/>
                <a:gd name="connsiteY54" fmla="*/ 109079 h 368465"/>
                <a:gd name="connsiteX55" fmla="*/ 138838 w 434258"/>
                <a:gd name="connsiteY55" fmla="*/ 113624 h 368465"/>
                <a:gd name="connsiteX56" fmla="*/ 150200 w 434258"/>
                <a:gd name="connsiteY56" fmla="*/ 129531 h 368465"/>
                <a:gd name="connsiteX57" fmla="*/ 177470 w 434258"/>
                <a:gd name="connsiteY57" fmla="*/ 134076 h 368465"/>
                <a:gd name="connsiteX58" fmla="*/ 202467 w 434258"/>
                <a:gd name="connsiteY58" fmla="*/ 124986 h 368465"/>
                <a:gd name="connsiteX59" fmla="*/ 209284 w 434258"/>
                <a:gd name="connsiteY59" fmla="*/ 140893 h 368465"/>
                <a:gd name="connsiteX60" fmla="*/ 236554 w 434258"/>
                <a:gd name="connsiteY60" fmla="*/ 145438 h 368465"/>
                <a:gd name="connsiteX61" fmla="*/ 252461 w 434258"/>
                <a:gd name="connsiteY61" fmla="*/ 161345 h 368465"/>
                <a:gd name="connsiteX62" fmla="*/ 268368 w 434258"/>
                <a:gd name="connsiteY62" fmla="*/ 184070 h 368465"/>
                <a:gd name="connsiteX63" fmla="*/ 289615 w 434258"/>
                <a:gd name="connsiteY63" fmla="*/ 184070 h 368465"/>
                <a:gd name="connsiteX64" fmla="*/ 284058 w 434258"/>
                <a:gd name="connsiteY64" fmla="*/ 152581 h 368465"/>
                <a:gd name="connsiteX65" fmla="*/ 272696 w 434258"/>
                <a:gd name="connsiteY65" fmla="*/ 159398 h 368465"/>
                <a:gd name="connsiteX66" fmla="*/ 252244 w 434258"/>
                <a:gd name="connsiteY66" fmla="*/ 141219 h 368465"/>
                <a:gd name="connsiteX67" fmla="*/ 240882 w 434258"/>
                <a:gd name="connsiteY67" fmla="*/ 136674 h 368465"/>
                <a:gd name="connsiteX68" fmla="*/ 247699 w 434258"/>
                <a:gd name="connsiteY68" fmla="*/ 98042 h 368465"/>
                <a:gd name="connsiteX69" fmla="*/ 252244 w 434258"/>
                <a:gd name="connsiteY69" fmla="*/ 57137 h 368465"/>
                <a:gd name="connsiteX70" fmla="*/ 240882 w 434258"/>
                <a:gd name="connsiteY70" fmla="*/ 38958 h 368465"/>
                <a:gd name="connsiteX71" fmla="*/ 252244 w 434258"/>
                <a:gd name="connsiteY71" fmla="*/ 18506 h 368465"/>
                <a:gd name="connsiteX72" fmla="*/ 253264 w 434258"/>
                <a:gd name="connsiteY72" fmla="*/ 18098 h 368465"/>
                <a:gd name="connsiteX73" fmla="*/ 257006 w 434258"/>
                <a:gd name="connsiteY73" fmla="*/ 11363 h 368465"/>
                <a:gd name="connsiteX74" fmla="*/ 268368 w 434258"/>
                <a:gd name="connsiteY74" fmla="*/ 6818 h 36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34258" h="368465">
                  <a:moveTo>
                    <a:pt x="316090" y="0"/>
                  </a:moveTo>
                  <a:lnTo>
                    <a:pt x="331997" y="0"/>
                  </a:lnTo>
                  <a:lnTo>
                    <a:pt x="347905" y="11363"/>
                  </a:lnTo>
                  <a:lnTo>
                    <a:pt x="359267" y="15908"/>
                  </a:lnTo>
                  <a:lnTo>
                    <a:pt x="386536" y="27270"/>
                  </a:lnTo>
                  <a:lnTo>
                    <a:pt x="406989" y="31815"/>
                  </a:lnTo>
                  <a:lnTo>
                    <a:pt x="422896" y="54539"/>
                  </a:lnTo>
                  <a:lnTo>
                    <a:pt x="434258" y="81809"/>
                  </a:lnTo>
                  <a:lnTo>
                    <a:pt x="428454" y="86452"/>
                  </a:lnTo>
                  <a:lnTo>
                    <a:pt x="429496" y="88952"/>
                  </a:lnTo>
                  <a:lnTo>
                    <a:pt x="422398" y="94630"/>
                  </a:lnTo>
                  <a:lnTo>
                    <a:pt x="418351" y="124986"/>
                  </a:lnTo>
                  <a:lnTo>
                    <a:pt x="422896" y="156800"/>
                  </a:lnTo>
                  <a:lnTo>
                    <a:pt x="417989" y="162933"/>
                  </a:lnTo>
                  <a:lnTo>
                    <a:pt x="418134" y="163943"/>
                  </a:lnTo>
                  <a:lnTo>
                    <a:pt x="413038" y="170313"/>
                  </a:lnTo>
                  <a:lnTo>
                    <a:pt x="402444" y="199977"/>
                  </a:lnTo>
                  <a:lnTo>
                    <a:pt x="422896" y="211340"/>
                  </a:lnTo>
                  <a:lnTo>
                    <a:pt x="411260" y="214664"/>
                  </a:lnTo>
                  <a:lnTo>
                    <a:pt x="418134" y="218483"/>
                  </a:lnTo>
                  <a:lnTo>
                    <a:pt x="312465" y="248674"/>
                  </a:lnTo>
                  <a:lnTo>
                    <a:pt x="316090" y="270424"/>
                  </a:lnTo>
                  <a:lnTo>
                    <a:pt x="310276" y="271254"/>
                  </a:lnTo>
                  <a:lnTo>
                    <a:pt x="311328" y="277567"/>
                  </a:lnTo>
                  <a:lnTo>
                    <a:pt x="279514" y="282112"/>
                  </a:lnTo>
                  <a:lnTo>
                    <a:pt x="264797" y="296828"/>
                  </a:lnTo>
                  <a:lnTo>
                    <a:pt x="261551" y="302238"/>
                  </a:lnTo>
                  <a:lnTo>
                    <a:pt x="260976" y="302402"/>
                  </a:lnTo>
                  <a:lnTo>
                    <a:pt x="256789" y="309381"/>
                  </a:lnTo>
                  <a:lnTo>
                    <a:pt x="240882" y="313926"/>
                  </a:lnTo>
                  <a:lnTo>
                    <a:pt x="209067" y="345741"/>
                  </a:lnTo>
                  <a:lnTo>
                    <a:pt x="193160" y="368465"/>
                  </a:lnTo>
                  <a:lnTo>
                    <a:pt x="177253" y="368465"/>
                  </a:lnTo>
                  <a:lnTo>
                    <a:pt x="165890" y="368465"/>
                  </a:lnTo>
                  <a:lnTo>
                    <a:pt x="122713" y="361648"/>
                  </a:lnTo>
                  <a:lnTo>
                    <a:pt x="118168" y="357103"/>
                  </a:lnTo>
                  <a:lnTo>
                    <a:pt x="102261" y="345741"/>
                  </a:lnTo>
                  <a:lnTo>
                    <a:pt x="79537" y="345741"/>
                  </a:lnTo>
                  <a:lnTo>
                    <a:pt x="47722" y="352558"/>
                  </a:lnTo>
                  <a:lnTo>
                    <a:pt x="27270" y="329833"/>
                  </a:lnTo>
                  <a:lnTo>
                    <a:pt x="0" y="298019"/>
                  </a:lnTo>
                  <a:lnTo>
                    <a:pt x="4545" y="179851"/>
                  </a:lnTo>
                  <a:lnTo>
                    <a:pt x="9033" y="179851"/>
                  </a:lnTo>
                  <a:lnTo>
                    <a:pt x="9307" y="172708"/>
                  </a:lnTo>
                  <a:lnTo>
                    <a:pt x="79537" y="172708"/>
                  </a:lnTo>
                  <a:lnTo>
                    <a:pt x="79537" y="168488"/>
                  </a:lnTo>
                  <a:lnTo>
                    <a:pt x="86354" y="152581"/>
                  </a:lnTo>
                  <a:lnTo>
                    <a:pt x="74992" y="132129"/>
                  </a:lnTo>
                  <a:lnTo>
                    <a:pt x="79537" y="116222"/>
                  </a:lnTo>
                  <a:lnTo>
                    <a:pt x="74992" y="104859"/>
                  </a:lnTo>
                  <a:lnTo>
                    <a:pt x="82611" y="104859"/>
                  </a:lnTo>
                  <a:lnTo>
                    <a:pt x="79754" y="97716"/>
                  </a:lnTo>
                  <a:lnTo>
                    <a:pt x="95661" y="97716"/>
                  </a:lnTo>
                  <a:lnTo>
                    <a:pt x="95661" y="113624"/>
                  </a:lnTo>
                  <a:lnTo>
                    <a:pt x="111568" y="109079"/>
                  </a:lnTo>
                  <a:lnTo>
                    <a:pt x="138838" y="113624"/>
                  </a:lnTo>
                  <a:lnTo>
                    <a:pt x="150200" y="129531"/>
                  </a:lnTo>
                  <a:lnTo>
                    <a:pt x="177470" y="134076"/>
                  </a:lnTo>
                  <a:lnTo>
                    <a:pt x="202467" y="124986"/>
                  </a:lnTo>
                  <a:lnTo>
                    <a:pt x="209284" y="140893"/>
                  </a:lnTo>
                  <a:lnTo>
                    <a:pt x="236554" y="145438"/>
                  </a:lnTo>
                  <a:lnTo>
                    <a:pt x="252461" y="161345"/>
                  </a:lnTo>
                  <a:lnTo>
                    <a:pt x="268368" y="184070"/>
                  </a:lnTo>
                  <a:lnTo>
                    <a:pt x="289615" y="184070"/>
                  </a:lnTo>
                  <a:lnTo>
                    <a:pt x="284058" y="152581"/>
                  </a:lnTo>
                  <a:lnTo>
                    <a:pt x="272696" y="159398"/>
                  </a:lnTo>
                  <a:lnTo>
                    <a:pt x="252244" y="141219"/>
                  </a:lnTo>
                  <a:lnTo>
                    <a:pt x="240882" y="136674"/>
                  </a:lnTo>
                  <a:lnTo>
                    <a:pt x="247699" y="98042"/>
                  </a:lnTo>
                  <a:lnTo>
                    <a:pt x="252244" y="57137"/>
                  </a:lnTo>
                  <a:lnTo>
                    <a:pt x="240882" y="38958"/>
                  </a:lnTo>
                  <a:lnTo>
                    <a:pt x="252244" y="18506"/>
                  </a:lnTo>
                  <a:lnTo>
                    <a:pt x="253264" y="18098"/>
                  </a:lnTo>
                  <a:lnTo>
                    <a:pt x="257006" y="11363"/>
                  </a:lnTo>
                  <a:lnTo>
                    <a:pt x="268368" y="6818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6" name="Freeform 437">
              <a:extLst>
                <a:ext uri="{FF2B5EF4-FFF2-40B4-BE49-F238E27FC236}">
                  <a16:creationId xmlns:a16="http://schemas.microsoft.com/office/drawing/2014/main" id="{C84E000C-802E-4241-BF59-15382B9D1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127" y="4401250"/>
              <a:ext cx="281953" cy="292257"/>
            </a:xfrm>
            <a:custGeom>
              <a:avLst/>
              <a:gdLst>
                <a:gd name="connsiteX0" fmla="*/ 214591 w 375936"/>
                <a:gd name="connsiteY0" fmla="*/ 0 h 389677"/>
                <a:gd name="connsiteX1" fmla="*/ 219136 w 375936"/>
                <a:gd name="connsiteY1" fmla="*/ 4545 h 389677"/>
                <a:gd name="connsiteX2" fmla="*/ 235044 w 375936"/>
                <a:gd name="connsiteY2" fmla="*/ 31815 h 389677"/>
                <a:gd name="connsiteX3" fmla="*/ 241861 w 375936"/>
                <a:gd name="connsiteY3" fmla="*/ 43177 h 389677"/>
                <a:gd name="connsiteX4" fmla="*/ 250951 w 375936"/>
                <a:gd name="connsiteY4" fmla="*/ 65902 h 389677"/>
                <a:gd name="connsiteX5" fmla="*/ 294128 w 375936"/>
                <a:gd name="connsiteY5" fmla="*/ 106806 h 389677"/>
                <a:gd name="connsiteX6" fmla="*/ 310035 w 375936"/>
                <a:gd name="connsiteY6" fmla="*/ 113624 h 389677"/>
                <a:gd name="connsiteX7" fmla="*/ 310035 w 375936"/>
                <a:gd name="connsiteY7" fmla="*/ 124986 h 389677"/>
                <a:gd name="connsiteX8" fmla="*/ 321397 w 375936"/>
                <a:gd name="connsiteY8" fmla="*/ 149983 h 389677"/>
                <a:gd name="connsiteX9" fmla="*/ 353212 w 375936"/>
                <a:gd name="connsiteY9" fmla="*/ 156800 h 389677"/>
                <a:gd name="connsiteX10" fmla="*/ 375936 w 375936"/>
                <a:gd name="connsiteY10" fmla="*/ 172708 h 389677"/>
                <a:gd name="connsiteX11" fmla="*/ 368328 w 375936"/>
                <a:gd name="connsiteY11" fmla="*/ 177146 h 389677"/>
                <a:gd name="connsiteX12" fmla="*/ 368791 w 375936"/>
                <a:gd name="connsiteY12" fmla="*/ 177470 h 389677"/>
                <a:gd name="connsiteX13" fmla="*/ 365824 w 375936"/>
                <a:gd name="connsiteY13" fmla="*/ 179201 h 389677"/>
                <a:gd name="connsiteX14" fmla="*/ 373555 w 375936"/>
                <a:gd name="connsiteY14" fmla="*/ 184613 h 389677"/>
                <a:gd name="connsiteX15" fmla="*/ 365947 w 375936"/>
                <a:gd name="connsiteY15" fmla="*/ 189051 h 389677"/>
                <a:gd name="connsiteX16" fmla="*/ 366410 w 375936"/>
                <a:gd name="connsiteY16" fmla="*/ 189375 h 389677"/>
                <a:gd name="connsiteX17" fmla="*/ 354350 w 375936"/>
                <a:gd name="connsiteY17" fmla="*/ 196410 h 389677"/>
                <a:gd name="connsiteX18" fmla="*/ 354504 w 375936"/>
                <a:gd name="connsiteY18" fmla="*/ 196518 h 389677"/>
                <a:gd name="connsiteX19" fmla="*/ 316125 w 375936"/>
                <a:gd name="connsiteY19" fmla="*/ 218906 h 389677"/>
                <a:gd name="connsiteX20" fmla="*/ 287202 w 375936"/>
                <a:gd name="connsiteY20" fmla="*/ 243697 h 389677"/>
                <a:gd name="connsiteX21" fmla="*/ 275839 w 375936"/>
                <a:gd name="connsiteY21" fmla="*/ 270966 h 389677"/>
                <a:gd name="connsiteX22" fmla="*/ 266750 w 375936"/>
                <a:gd name="connsiteY22" fmla="*/ 286874 h 389677"/>
                <a:gd name="connsiteX23" fmla="*/ 261755 w 375936"/>
                <a:gd name="connsiteY23" fmla="*/ 287873 h 389677"/>
                <a:gd name="connsiteX24" fmla="*/ 259605 w 375936"/>
                <a:gd name="connsiteY24" fmla="*/ 291636 h 389677"/>
                <a:gd name="connsiteX25" fmla="*/ 255766 w 375936"/>
                <a:gd name="connsiteY25" fmla="*/ 292404 h 389677"/>
                <a:gd name="connsiteX26" fmla="*/ 254844 w 375936"/>
                <a:gd name="connsiteY26" fmla="*/ 294017 h 389677"/>
                <a:gd name="connsiteX27" fmla="*/ 249849 w 375936"/>
                <a:gd name="connsiteY27" fmla="*/ 295016 h 389677"/>
                <a:gd name="connsiteX28" fmla="*/ 247699 w 375936"/>
                <a:gd name="connsiteY28" fmla="*/ 298779 h 389677"/>
                <a:gd name="connsiteX29" fmla="*/ 241572 w 375936"/>
                <a:gd name="connsiteY29" fmla="*/ 300005 h 389677"/>
                <a:gd name="connsiteX30" fmla="*/ 239480 w 375936"/>
                <a:gd name="connsiteY30" fmla="*/ 307326 h 389677"/>
                <a:gd name="connsiteX31" fmla="*/ 232663 w 375936"/>
                <a:gd name="connsiteY31" fmla="*/ 318688 h 389677"/>
                <a:gd name="connsiteX32" fmla="*/ 226232 w 375936"/>
                <a:gd name="connsiteY32" fmla="*/ 322261 h 389677"/>
                <a:gd name="connsiteX33" fmla="*/ 225518 w 375936"/>
                <a:gd name="connsiteY33" fmla="*/ 323450 h 389677"/>
                <a:gd name="connsiteX34" fmla="*/ 214089 w 375936"/>
                <a:gd name="connsiteY34" fmla="*/ 329799 h 389677"/>
                <a:gd name="connsiteX35" fmla="*/ 213612 w 375936"/>
                <a:gd name="connsiteY35" fmla="*/ 330593 h 389677"/>
                <a:gd name="connsiteX36" fmla="*/ 193159 w 375936"/>
                <a:gd name="connsiteY36" fmla="*/ 341955 h 389677"/>
                <a:gd name="connsiteX37" fmla="*/ 161345 w 375936"/>
                <a:gd name="connsiteY37" fmla="*/ 341955 h 389677"/>
                <a:gd name="connsiteX38" fmla="*/ 145438 w 375936"/>
                <a:gd name="connsiteY38" fmla="*/ 330593 h 389677"/>
                <a:gd name="connsiteX39" fmla="*/ 129531 w 375936"/>
                <a:gd name="connsiteY39" fmla="*/ 326048 h 389677"/>
                <a:gd name="connsiteX40" fmla="*/ 128500 w 375936"/>
                <a:gd name="connsiteY40" fmla="*/ 326564 h 389677"/>
                <a:gd name="connsiteX41" fmla="*/ 121312 w 375936"/>
                <a:gd name="connsiteY41" fmla="*/ 339140 h 389677"/>
                <a:gd name="connsiteX42" fmla="*/ 105405 w 375936"/>
                <a:gd name="connsiteY42" fmla="*/ 350503 h 389677"/>
                <a:gd name="connsiteX43" fmla="*/ 82680 w 375936"/>
                <a:gd name="connsiteY43" fmla="*/ 373227 h 389677"/>
                <a:gd name="connsiteX44" fmla="*/ 79821 w 375936"/>
                <a:gd name="connsiteY44" fmla="*/ 373704 h 389677"/>
                <a:gd name="connsiteX45" fmla="*/ 75535 w 375936"/>
                <a:gd name="connsiteY45" fmla="*/ 377989 h 389677"/>
                <a:gd name="connsiteX46" fmla="*/ 72679 w 375936"/>
                <a:gd name="connsiteY46" fmla="*/ 378465 h 389677"/>
                <a:gd name="connsiteX47" fmla="*/ 70774 w 375936"/>
                <a:gd name="connsiteY47" fmla="*/ 380370 h 389677"/>
                <a:gd name="connsiteX48" fmla="*/ 67915 w 375936"/>
                <a:gd name="connsiteY48" fmla="*/ 380847 h 389677"/>
                <a:gd name="connsiteX49" fmla="*/ 63629 w 375936"/>
                <a:gd name="connsiteY49" fmla="*/ 385132 h 389677"/>
                <a:gd name="connsiteX50" fmla="*/ 36360 w 375936"/>
                <a:gd name="connsiteY50" fmla="*/ 389677 h 389677"/>
                <a:gd name="connsiteX51" fmla="*/ 31815 w 375936"/>
                <a:gd name="connsiteY51" fmla="*/ 373770 h 389677"/>
                <a:gd name="connsiteX52" fmla="*/ 36360 w 375936"/>
                <a:gd name="connsiteY52" fmla="*/ 346500 h 389677"/>
                <a:gd name="connsiteX53" fmla="*/ 9090 w 375936"/>
                <a:gd name="connsiteY53" fmla="*/ 310141 h 389677"/>
                <a:gd name="connsiteX54" fmla="*/ 0 w 375936"/>
                <a:gd name="connsiteY54" fmla="*/ 303324 h 389677"/>
                <a:gd name="connsiteX55" fmla="*/ 0 w 375936"/>
                <a:gd name="connsiteY55" fmla="*/ 185155 h 389677"/>
                <a:gd name="connsiteX56" fmla="*/ 2381 w 375936"/>
                <a:gd name="connsiteY56" fmla="*/ 185155 h 389677"/>
                <a:gd name="connsiteX57" fmla="*/ 2381 w 375936"/>
                <a:gd name="connsiteY57" fmla="*/ 173250 h 389677"/>
                <a:gd name="connsiteX58" fmla="*/ 9526 w 375936"/>
                <a:gd name="connsiteY58" fmla="*/ 173250 h 389677"/>
                <a:gd name="connsiteX59" fmla="*/ 9526 w 375936"/>
                <a:gd name="connsiteY59" fmla="*/ 168488 h 389677"/>
                <a:gd name="connsiteX60" fmla="*/ 14287 w 375936"/>
                <a:gd name="connsiteY60" fmla="*/ 168488 h 389677"/>
                <a:gd name="connsiteX61" fmla="*/ 14287 w 375936"/>
                <a:gd name="connsiteY61" fmla="*/ 166107 h 389677"/>
                <a:gd name="connsiteX62" fmla="*/ 21432 w 375936"/>
                <a:gd name="connsiteY62" fmla="*/ 166107 h 389677"/>
                <a:gd name="connsiteX63" fmla="*/ 21432 w 375936"/>
                <a:gd name="connsiteY63" fmla="*/ 161345 h 389677"/>
                <a:gd name="connsiteX64" fmla="*/ 37531 w 375936"/>
                <a:gd name="connsiteY64" fmla="*/ 161345 h 389677"/>
                <a:gd name="connsiteX65" fmla="*/ 43177 w 375936"/>
                <a:gd name="connsiteY65" fmla="*/ 46535 h 389677"/>
                <a:gd name="connsiteX66" fmla="*/ 44973 w 375936"/>
                <a:gd name="connsiteY66" fmla="*/ 46535 h 389677"/>
                <a:gd name="connsiteX67" fmla="*/ 45558 w 375936"/>
                <a:gd name="connsiteY67" fmla="*/ 34630 h 389677"/>
                <a:gd name="connsiteX68" fmla="*/ 52469 w 375936"/>
                <a:gd name="connsiteY68" fmla="*/ 34630 h 389677"/>
                <a:gd name="connsiteX69" fmla="*/ 52703 w 375936"/>
                <a:gd name="connsiteY69" fmla="*/ 29868 h 389677"/>
                <a:gd name="connsiteX70" fmla="*/ 57347 w 375936"/>
                <a:gd name="connsiteY70" fmla="*/ 29868 h 389677"/>
                <a:gd name="connsiteX71" fmla="*/ 57464 w 375936"/>
                <a:gd name="connsiteY71" fmla="*/ 27487 h 389677"/>
                <a:gd name="connsiteX72" fmla="*/ 64375 w 375936"/>
                <a:gd name="connsiteY72" fmla="*/ 27487 h 389677"/>
                <a:gd name="connsiteX73" fmla="*/ 64609 w 375936"/>
                <a:gd name="connsiteY73" fmla="*/ 22725 h 389677"/>
                <a:gd name="connsiteX74" fmla="*/ 89606 w 375936"/>
                <a:gd name="connsiteY74" fmla="*/ 22725 h 389677"/>
                <a:gd name="connsiteX75" fmla="*/ 144145 w 375936"/>
                <a:gd name="connsiteY75" fmla="*/ 11363 h 389677"/>
                <a:gd name="connsiteX76" fmla="*/ 160052 w 375936"/>
                <a:gd name="connsiteY76" fmla="*/ 22725 h 389677"/>
                <a:gd name="connsiteX77" fmla="*/ 182777 w 375936"/>
                <a:gd name="connsiteY77" fmla="*/ 11363 h 389677"/>
                <a:gd name="connsiteX78" fmla="*/ 191867 w 375936"/>
                <a:gd name="connsiteY78" fmla="*/ 11363 h 38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75936" h="389677">
                  <a:moveTo>
                    <a:pt x="214591" y="0"/>
                  </a:moveTo>
                  <a:lnTo>
                    <a:pt x="219136" y="4545"/>
                  </a:lnTo>
                  <a:lnTo>
                    <a:pt x="235044" y="31815"/>
                  </a:lnTo>
                  <a:lnTo>
                    <a:pt x="241861" y="43177"/>
                  </a:lnTo>
                  <a:lnTo>
                    <a:pt x="250951" y="65902"/>
                  </a:lnTo>
                  <a:lnTo>
                    <a:pt x="294128" y="106806"/>
                  </a:lnTo>
                  <a:lnTo>
                    <a:pt x="310035" y="113624"/>
                  </a:lnTo>
                  <a:lnTo>
                    <a:pt x="310035" y="124986"/>
                  </a:lnTo>
                  <a:lnTo>
                    <a:pt x="321397" y="149983"/>
                  </a:lnTo>
                  <a:lnTo>
                    <a:pt x="353212" y="156800"/>
                  </a:lnTo>
                  <a:lnTo>
                    <a:pt x="375936" y="172708"/>
                  </a:lnTo>
                  <a:lnTo>
                    <a:pt x="368328" y="177146"/>
                  </a:lnTo>
                  <a:lnTo>
                    <a:pt x="368791" y="177470"/>
                  </a:lnTo>
                  <a:lnTo>
                    <a:pt x="365824" y="179201"/>
                  </a:lnTo>
                  <a:lnTo>
                    <a:pt x="373555" y="184613"/>
                  </a:lnTo>
                  <a:lnTo>
                    <a:pt x="365947" y="189051"/>
                  </a:lnTo>
                  <a:lnTo>
                    <a:pt x="366410" y="189375"/>
                  </a:lnTo>
                  <a:lnTo>
                    <a:pt x="354350" y="196410"/>
                  </a:lnTo>
                  <a:lnTo>
                    <a:pt x="354504" y="196518"/>
                  </a:lnTo>
                  <a:lnTo>
                    <a:pt x="316125" y="218906"/>
                  </a:lnTo>
                  <a:lnTo>
                    <a:pt x="287202" y="243697"/>
                  </a:lnTo>
                  <a:lnTo>
                    <a:pt x="275839" y="270966"/>
                  </a:lnTo>
                  <a:lnTo>
                    <a:pt x="266750" y="286874"/>
                  </a:lnTo>
                  <a:lnTo>
                    <a:pt x="261755" y="287873"/>
                  </a:lnTo>
                  <a:lnTo>
                    <a:pt x="259605" y="291636"/>
                  </a:lnTo>
                  <a:lnTo>
                    <a:pt x="255766" y="292404"/>
                  </a:lnTo>
                  <a:lnTo>
                    <a:pt x="254844" y="294017"/>
                  </a:lnTo>
                  <a:lnTo>
                    <a:pt x="249849" y="295016"/>
                  </a:lnTo>
                  <a:lnTo>
                    <a:pt x="247699" y="298779"/>
                  </a:lnTo>
                  <a:lnTo>
                    <a:pt x="241572" y="300005"/>
                  </a:lnTo>
                  <a:lnTo>
                    <a:pt x="239480" y="307326"/>
                  </a:lnTo>
                  <a:lnTo>
                    <a:pt x="232663" y="318688"/>
                  </a:lnTo>
                  <a:lnTo>
                    <a:pt x="226232" y="322261"/>
                  </a:lnTo>
                  <a:lnTo>
                    <a:pt x="225518" y="323450"/>
                  </a:lnTo>
                  <a:lnTo>
                    <a:pt x="214089" y="329799"/>
                  </a:lnTo>
                  <a:lnTo>
                    <a:pt x="213612" y="330593"/>
                  </a:lnTo>
                  <a:lnTo>
                    <a:pt x="193159" y="341955"/>
                  </a:lnTo>
                  <a:lnTo>
                    <a:pt x="161345" y="341955"/>
                  </a:lnTo>
                  <a:lnTo>
                    <a:pt x="145438" y="330593"/>
                  </a:lnTo>
                  <a:lnTo>
                    <a:pt x="129531" y="326048"/>
                  </a:lnTo>
                  <a:lnTo>
                    <a:pt x="128500" y="326564"/>
                  </a:lnTo>
                  <a:lnTo>
                    <a:pt x="121312" y="339140"/>
                  </a:lnTo>
                  <a:lnTo>
                    <a:pt x="105405" y="350503"/>
                  </a:lnTo>
                  <a:lnTo>
                    <a:pt x="82680" y="373227"/>
                  </a:lnTo>
                  <a:lnTo>
                    <a:pt x="79821" y="373704"/>
                  </a:lnTo>
                  <a:lnTo>
                    <a:pt x="75535" y="377989"/>
                  </a:lnTo>
                  <a:lnTo>
                    <a:pt x="72679" y="378465"/>
                  </a:lnTo>
                  <a:lnTo>
                    <a:pt x="70774" y="380370"/>
                  </a:lnTo>
                  <a:lnTo>
                    <a:pt x="67915" y="380847"/>
                  </a:lnTo>
                  <a:lnTo>
                    <a:pt x="63629" y="385132"/>
                  </a:lnTo>
                  <a:lnTo>
                    <a:pt x="36360" y="389677"/>
                  </a:lnTo>
                  <a:lnTo>
                    <a:pt x="31815" y="373770"/>
                  </a:lnTo>
                  <a:lnTo>
                    <a:pt x="36360" y="346500"/>
                  </a:lnTo>
                  <a:lnTo>
                    <a:pt x="9090" y="310141"/>
                  </a:lnTo>
                  <a:lnTo>
                    <a:pt x="0" y="303324"/>
                  </a:lnTo>
                  <a:lnTo>
                    <a:pt x="0" y="185155"/>
                  </a:lnTo>
                  <a:lnTo>
                    <a:pt x="2381" y="185155"/>
                  </a:lnTo>
                  <a:lnTo>
                    <a:pt x="2381" y="173250"/>
                  </a:lnTo>
                  <a:lnTo>
                    <a:pt x="9526" y="173250"/>
                  </a:lnTo>
                  <a:lnTo>
                    <a:pt x="9526" y="168488"/>
                  </a:lnTo>
                  <a:lnTo>
                    <a:pt x="14287" y="168488"/>
                  </a:lnTo>
                  <a:lnTo>
                    <a:pt x="14287" y="166107"/>
                  </a:lnTo>
                  <a:lnTo>
                    <a:pt x="21432" y="166107"/>
                  </a:lnTo>
                  <a:lnTo>
                    <a:pt x="21432" y="161345"/>
                  </a:lnTo>
                  <a:lnTo>
                    <a:pt x="37531" y="161345"/>
                  </a:lnTo>
                  <a:lnTo>
                    <a:pt x="43177" y="46535"/>
                  </a:lnTo>
                  <a:lnTo>
                    <a:pt x="44973" y="46535"/>
                  </a:lnTo>
                  <a:lnTo>
                    <a:pt x="45558" y="34630"/>
                  </a:lnTo>
                  <a:lnTo>
                    <a:pt x="52469" y="34630"/>
                  </a:lnTo>
                  <a:lnTo>
                    <a:pt x="52703" y="29868"/>
                  </a:lnTo>
                  <a:lnTo>
                    <a:pt x="57347" y="29868"/>
                  </a:lnTo>
                  <a:lnTo>
                    <a:pt x="57464" y="27487"/>
                  </a:lnTo>
                  <a:lnTo>
                    <a:pt x="64375" y="27487"/>
                  </a:lnTo>
                  <a:lnTo>
                    <a:pt x="64609" y="22725"/>
                  </a:lnTo>
                  <a:lnTo>
                    <a:pt x="89606" y="22725"/>
                  </a:lnTo>
                  <a:lnTo>
                    <a:pt x="144145" y="11363"/>
                  </a:lnTo>
                  <a:lnTo>
                    <a:pt x="160052" y="22725"/>
                  </a:lnTo>
                  <a:lnTo>
                    <a:pt x="182777" y="11363"/>
                  </a:lnTo>
                  <a:lnTo>
                    <a:pt x="191867" y="1136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7" name="Freeform 435">
              <a:extLst>
                <a:ext uri="{FF2B5EF4-FFF2-40B4-BE49-F238E27FC236}">
                  <a16:creationId xmlns:a16="http://schemas.microsoft.com/office/drawing/2014/main" id="{B37D9960-FD95-4F0A-ACF4-93590A0D3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766" y="4341002"/>
              <a:ext cx="214399" cy="214372"/>
            </a:xfrm>
            <a:custGeom>
              <a:avLst/>
              <a:gdLst>
                <a:gd name="connsiteX0" fmla="*/ 194965 w 285864"/>
                <a:gd name="connsiteY0" fmla="*/ 0 h 285831"/>
                <a:gd name="connsiteX1" fmla="*/ 194965 w 285864"/>
                <a:gd name="connsiteY1" fmla="*/ 15908 h 285831"/>
                <a:gd name="connsiteX2" fmla="*/ 226780 w 285864"/>
                <a:gd name="connsiteY2" fmla="*/ 15908 h 285831"/>
                <a:gd name="connsiteX3" fmla="*/ 242687 w 285864"/>
                <a:gd name="connsiteY3" fmla="*/ 20452 h 285831"/>
                <a:gd name="connsiteX4" fmla="*/ 249505 w 285864"/>
                <a:gd name="connsiteY4" fmla="*/ 31815 h 285831"/>
                <a:gd name="connsiteX5" fmla="*/ 269957 w 285864"/>
                <a:gd name="connsiteY5" fmla="*/ 31815 h 285831"/>
                <a:gd name="connsiteX6" fmla="*/ 285864 w 285864"/>
                <a:gd name="connsiteY6" fmla="*/ 43177 h 285831"/>
                <a:gd name="connsiteX7" fmla="*/ 285864 w 285864"/>
                <a:gd name="connsiteY7" fmla="*/ 95444 h 285831"/>
                <a:gd name="connsiteX8" fmla="*/ 281319 w 285864"/>
                <a:gd name="connsiteY8" fmla="*/ 122713 h 285831"/>
                <a:gd name="connsiteX9" fmla="*/ 281319 w 285864"/>
                <a:gd name="connsiteY9" fmla="*/ 149983 h 285831"/>
                <a:gd name="connsiteX10" fmla="*/ 285864 w 285864"/>
                <a:gd name="connsiteY10" fmla="*/ 161345 h 285831"/>
                <a:gd name="connsiteX11" fmla="*/ 281319 w 285864"/>
                <a:gd name="connsiteY11" fmla="*/ 181797 h 285831"/>
                <a:gd name="connsiteX12" fmla="*/ 279505 w 285864"/>
                <a:gd name="connsiteY12" fmla="*/ 183611 h 285831"/>
                <a:gd name="connsiteX13" fmla="*/ 274969 w 285864"/>
                <a:gd name="connsiteY13" fmla="*/ 204022 h 285831"/>
                <a:gd name="connsiteX14" fmla="*/ 270424 w 285864"/>
                <a:gd name="connsiteY14" fmla="*/ 208567 h 285831"/>
                <a:gd name="connsiteX15" fmla="*/ 259062 w 285864"/>
                <a:gd name="connsiteY15" fmla="*/ 235837 h 285831"/>
                <a:gd name="connsiteX16" fmla="*/ 220430 w 285864"/>
                <a:gd name="connsiteY16" fmla="*/ 285831 h 285831"/>
                <a:gd name="connsiteX17" fmla="*/ 199978 w 285864"/>
                <a:gd name="connsiteY17" fmla="*/ 279014 h 285831"/>
                <a:gd name="connsiteX18" fmla="*/ 188615 w 285864"/>
                <a:gd name="connsiteY18" fmla="*/ 285831 h 285831"/>
                <a:gd name="connsiteX19" fmla="*/ 172708 w 285864"/>
                <a:gd name="connsiteY19" fmla="*/ 274469 h 285831"/>
                <a:gd name="connsiteX20" fmla="*/ 156801 w 285864"/>
                <a:gd name="connsiteY20" fmla="*/ 274469 h 285831"/>
                <a:gd name="connsiteX21" fmla="*/ 134076 w 285864"/>
                <a:gd name="connsiteY21" fmla="*/ 258562 h 285831"/>
                <a:gd name="connsiteX22" fmla="*/ 102261 w 285864"/>
                <a:gd name="connsiteY22" fmla="*/ 251744 h 285831"/>
                <a:gd name="connsiteX23" fmla="*/ 90899 w 285864"/>
                <a:gd name="connsiteY23" fmla="*/ 226747 h 285831"/>
                <a:gd name="connsiteX24" fmla="*/ 90899 w 285864"/>
                <a:gd name="connsiteY24" fmla="*/ 215385 h 285831"/>
                <a:gd name="connsiteX25" fmla="*/ 74992 w 285864"/>
                <a:gd name="connsiteY25" fmla="*/ 208567 h 285831"/>
                <a:gd name="connsiteX26" fmla="*/ 31815 w 285864"/>
                <a:gd name="connsiteY26" fmla="*/ 167663 h 285831"/>
                <a:gd name="connsiteX27" fmla="*/ 27270 w 285864"/>
                <a:gd name="connsiteY27" fmla="*/ 144938 h 285831"/>
                <a:gd name="connsiteX28" fmla="*/ 15908 w 285864"/>
                <a:gd name="connsiteY28" fmla="*/ 140393 h 285831"/>
                <a:gd name="connsiteX29" fmla="*/ 0 w 285864"/>
                <a:gd name="connsiteY29" fmla="*/ 106306 h 285831"/>
                <a:gd name="connsiteX30" fmla="*/ 18052 w 285864"/>
                <a:gd name="connsiteY30" fmla="*/ 109157 h 285831"/>
                <a:gd name="connsiteX31" fmla="*/ 6350 w 285864"/>
                <a:gd name="connsiteY31" fmla="*/ 84081 h 285831"/>
                <a:gd name="connsiteX32" fmla="*/ 49527 w 285864"/>
                <a:gd name="connsiteY32" fmla="*/ 90899 h 285831"/>
                <a:gd name="connsiteX33" fmla="*/ 60890 w 285864"/>
                <a:gd name="connsiteY33" fmla="*/ 90899 h 285831"/>
                <a:gd name="connsiteX34" fmla="*/ 76797 w 285864"/>
                <a:gd name="connsiteY34" fmla="*/ 90899 h 285831"/>
                <a:gd name="connsiteX35" fmla="*/ 92704 w 285864"/>
                <a:gd name="connsiteY35" fmla="*/ 68174 h 285831"/>
                <a:gd name="connsiteX36" fmla="*/ 124519 w 285864"/>
                <a:gd name="connsiteY36" fmla="*/ 36360 h 285831"/>
                <a:gd name="connsiteX37" fmla="*/ 140426 w 285864"/>
                <a:gd name="connsiteY37" fmla="*/ 31815 h 285831"/>
                <a:gd name="connsiteX38" fmla="*/ 140426 w 285864"/>
                <a:gd name="connsiteY38" fmla="*/ 20452 h 285831"/>
                <a:gd name="connsiteX39" fmla="*/ 163151 w 285864"/>
                <a:gd name="connsiteY39" fmla="*/ 4545 h 2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864" h="285831">
                  <a:moveTo>
                    <a:pt x="194965" y="0"/>
                  </a:moveTo>
                  <a:lnTo>
                    <a:pt x="194965" y="15908"/>
                  </a:lnTo>
                  <a:lnTo>
                    <a:pt x="226780" y="15908"/>
                  </a:lnTo>
                  <a:lnTo>
                    <a:pt x="242687" y="20452"/>
                  </a:lnTo>
                  <a:lnTo>
                    <a:pt x="249505" y="31815"/>
                  </a:lnTo>
                  <a:lnTo>
                    <a:pt x="269957" y="31815"/>
                  </a:lnTo>
                  <a:lnTo>
                    <a:pt x="285864" y="43177"/>
                  </a:lnTo>
                  <a:lnTo>
                    <a:pt x="285864" y="95444"/>
                  </a:lnTo>
                  <a:lnTo>
                    <a:pt x="281319" y="122713"/>
                  </a:lnTo>
                  <a:lnTo>
                    <a:pt x="281319" y="149983"/>
                  </a:lnTo>
                  <a:lnTo>
                    <a:pt x="285864" y="161345"/>
                  </a:lnTo>
                  <a:lnTo>
                    <a:pt x="281319" y="181797"/>
                  </a:lnTo>
                  <a:lnTo>
                    <a:pt x="279505" y="183611"/>
                  </a:lnTo>
                  <a:lnTo>
                    <a:pt x="274969" y="204022"/>
                  </a:lnTo>
                  <a:lnTo>
                    <a:pt x="270424" y="208567"/>
                  </a:lnTo>
                  <a:lnTo>
                    <a:pt x="259062" y="235837"/>
                  </a:lnTo>
                  <a:lnTo>
                    <a:pt x="220430" y="285831"/>
                  </a:lnTo>
                  <a:lnTo>
                    <a:pt x="199978" y="279014"/>
                  </a:lnTo>
                  <a:lnTo>
                    <a:pt x="188615" y="285831"/>
                  </a:lnTo>
                  <a:lnTo>
                    <a:pt x="172708" y="274469"/>
                  </a:lnTo>
                  <a:lnTo>
                    <a:pt x="156801" y="274469"/>
                  </a:lnTo>
                  <a:lnTo>
                    <a:pt x="134076" y="258562"/>
                  </a:lnTo>
                  <a:lnTo>
                    <a:pt x="102261" y="251744"/>
                  </a:lnTo>
                  <a:lnTo>
                    <a:pt x="90899" y="226747"/>
                  </a:lnTo>
                  <a:lnTo>
                    <a:pt x="90899" y="215385"/>
                  </a:lnTo>
                  <a:lnTo>
                    <a:pt x="74992" y="208567"/>
                  </a:lnTo>
                  <a:lnTo>
                    <a:pt x="31815" y="167663"/>
                  </a:lnTo>
                  <a:lnTo>
                    <a:pt x="27270" y="144938"/>
                  </a:lnTo>
                  <a:lnTo>
                    <a:pt x="15908" y="140393"/>
                  </a:lnTo>
                  <a:lnTo>
                    <a:pt x="0" y="106306"/>
                  </a:lnTo>
                  <a:lnTo>
                    <a:pt x="18052" y="109157"/>
                  </a:lnTo>
                  <a:lnTo>
                    <a:pt x="6350" y="84081"/>
                  </a:lnTo>
                  <a:lnTo>
                    <a:pt x="49527" y="90899"/>
                  </a:lnTo>
                  <a:lnTo>
                    <a:pt x="60890" y="90899"/>
                  </a:lnTo>
                  <a:lnTo>
                    <a:pt x="76797" y="90899"/>
                  </a:lnTo>
                  <a:lnTo>
                    <a:pt x="92704" y="68174"/>
                  </a:lnTo>
                  <a:lnTo>
                    <a:pt x="124519" y="36360"/>
                  </a:lnTo>
                  <a:lnTo>
                    <a:pt x="140426" y="31815"/>
                  </a:lnTo>
                  <a:lnTo>
                    <a:pt x="140426" y="20452"/>
                  </a:lnTo>
                  <a:lnTo>
                    <a:pt x="163151" y="45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8" name="Freeform 351">
              <a:extLst>
                <a:ext uri="{FF2B5EF4-FFF2-40B4-BE49-F238E27FC236}">
                  <a16:creationId xmlns:a16="http://schemas.microsoft.com/office/drawing/2014/main" id="{2C1BAABC-3502-4144-8876-4BBB45C47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339" y="4543281"/>
              <a:ext cx="455062" cy="398817"/>
            </a:xfrm>
            <a:custGeom>
              <a:avLst/>
              <a:gdLst>
                <a:gd name="T0" fmla="*/ 220 w 267"/>
                <a:gd name="T1" fmla="*/ 0 h 234"/>
                <a:gd name="T2" fmla="*/ 234 w 267"/>
                <a:gd name="T3" fmla="*/ 2 h 234"/>
                <a:gd name="T4" fmla="*/ 248 w 267"/>
                <a:gd name="T5" fmla="*/ 28 h 234"/>
                <a:gd name="T6" fmla="*/ 251 w 267"/>
                <a:gd name="T7" fmla="*/ 59 h 234"/>
                <a:gd name="T8" fmla="*/ 244 w 267"/>
                <a:gd name="T9" fmla="*/ 64 h 234"/>
                <a:gd name="T10" fmla="*/ 239 w 267"/>
                <a:gd name="T11" fmla="*/ 68 h 234"/>
                <a:gd name="T12" fmla="*/ 234 w 267"/>
                <a:gd name="T13" fmla="*/ 83 h 234"/>
                <a:gd name="T14" fmla="*/ 253 w 267"/>
                <a:gd name="T15" fmla="*/ 90 h 234"/>
                <a:gd name="T16" fmla="*/ 267 w 267"/>
                <a:gd name="T17" fmla="*/ 83 h 234"/>
                <a:gd name="T18" fmla="*/ 263 w 267"/>
                <a:gd name="T19" fmla="*/ 111 h 234"/>
                <a:gd name="T20" fmla="*/ 246 w 267"/>
                <a:gd name="T21" fmla="*/ 128 h 234"/>
                <a:gd name="T22" fmla="*/ 237 w 267"/>
                <a:gd name="T23" fmla="*/ 139 h 234"/>
                <a:gd name="T24" fmla="*/ 222 w 267"/>
                <a:gd name="T25" fmla="*/ 163 h 234"/>
                <a:gd name="T26" fmla="*/ 194 w 267"/>
                <a:gd name="T27" fmla="*/ 194 h 234"/>
                <a:gd name="T28" fmla="*/ 163 w 267"/>
                <a:gd name="T29" fmla="*/ 211 h 234"/>
                <a:gd name="T30" fmla="*/ 154 w 267"/>
                <a:gd name="T31" fmla="*/ 218 h 234"/>
                <a:gd name="T32" fmla="*/ 135 w 267"/>
                <a:gd name="T33" fmla="*/ 218 h 234"/>
                <a:gd name="T34" fmla="*/ 109 w 267"/>
                <a:gd name="T35" fmla="*/ 218 h 234"/>
                <a:gd name="T36" fmla="*/ 85 w 267"/>
                <a:gd name="T37" fmla="*/ 225 h 234"/>
                <a:gd name="T38" fmla="*/ 61 w 267"/>
                <a:gd name="T39" fmla="*/ 234 h 234"/>
                <a:gd name="T40" fmla="*/ 47 w 267"/>
                <a:gd name="T41" fmla="*/ 227 h 234"/>
                <a:gd name="T42" fmla="*/ 35 w 267"/>
                <a:gd name="T43" fmla="*/ 218 h 234"/>
                <a:gd name="T44" fmla="*/ 31 w 267"/>
                <a:gd name="T45" fmla="*/ 215 h 234"/>
                <a:gd name="T46" fmla="*/ 26 w 267"/>
                <a:gd name="T47" fmla="*/ 192 h 234"/>
                <a:gd name="T48" fmla="*/ 31 w 267"/>
                <a:gd name="T49" fmla="*/ 173 h 234"/>
                <a:gd name="T50" fmla="*/ 14 w 267"/>
                <a:gd name="T51" fmla="*/ 139 h 234"/>
                <a:gd name="T52" fmla="*/ 0 w 267"/>
                <a:gd name="T53" fmla="*/ 116 h 234"/>
                <a:gd name="T54" fmla="*/ 14 w 267"/>
                <a:gd name="T55" fmla="*/ 111 h 234"/>
                <a:gd name="T56" fmla="*/ 26 w 267"/>
                <a:gd name="T57" fmla="*/ 121 h 234"/>
                <a:gd name="T58" fmla="*/ 45 w 267"/>
                <a:gd name="T59" fmla="*/ 123 h 234"/>
                <a:gd name="T60" fmla="*/ 59 w 267"/>
                <a:gd name="T61" fmla="*/ 47 h 234"/>
                <a:gd name="T62" fmla="*/ 73 w 267"/>
                <a:gd name="T63" fmla="*/ 66 h 234"/>
                <a:gd name="T64" fmla="*/ 76 w 267"/>
                <a:gd name="T65" fmla="*/ 85 h 234"/>
                <a:gd name="T66" fmla="*/ 95 w 267"/>
                <a:gd name="T67" fmla="*/ 73 h 234"/>
                <a:gd name="T68" fmla="*/ 106 w 267"/>
                <a:gd name="T69" fmla="*/ 61 h 234"/>
                <a:gd name="T70" fmla="*/ 121 w 267"/>
                <a:gd name="T71" fmla="*/ 59 h 234"/>
                <a:gd name="T72" fmla="*/ 142 w 267"/>
                <a:gd name="T73" fmla="*/ 64 h 234"/>
                <a:gd name="T74" fmla="*/ 154 w 267"/>
                <a:gd name="T75" fmla="*/ 54 h 234"/>
                <a:gd name="T76" fmla="*/ 166 w 267"/>
                <a:gd name="T77" fmla="*/ 45 h 234"/>
                <a:gd name="T78" fmla="*/ 175 w 267"/>
                <a:gd name="T79" fmla="*/ 26 h 234"/>
                <a:gd name="T80" fmla="*/ 213 w 267"/>
                <a:gd name="T81" fmla="*/ 0 h 234"/>
                <a:gd name="T82" fmla="*/ 192 w 267"/>
                <a:gd name="T83" fmla="*/ 121 h 234"/>
                <a:gd name="T84" fmla="*/ 182 w 267"/>
                <a:gd name="T85" fmla="*/ 128 h 234"/>
                <a:gd name="T86" fmla="*/ 187 w 267"/>
                <a:gd name="T87" fmla="*/ 154 h 234"/>
                <a:gd name="T88" fmla="*/ 194 w 267"/>
                <a:gd name="T89" fmla="*/ 147 h 234"/>
                <a:gd name="T90" fmla="*/ 206 w 267"/>
                <a:gd name="T91" fmla="*/ 137 h 234"/>
                <a:gd name="T92" fmla="*/ 206 w 267"/>
                <a:gd name="T93" fmla="*/ 123 h 234"/>
                <a:gd name="T94" fmla="*/ 192 w 267"/>
                <a:gd name="T95" fmla="*/ 12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34">
                  <a:moveTo>
                    <a:pt x="220" y="0"/>
                  </a:moveTo>
                  <a:lnTo>
                    <a:pt x="220" y="0"/>
                  </a:lnTo>
                  <a:lnTo>
                    <a:pt x="227" y="2"/>
                  </a:lnTo>
                  <a:lnTo>
                    <a:pt x="234" y="2"/>
                  </a:lnTo>
                  <a:lnTo>
                    <a:pt x="241" y="2"/>
                  </a:lnTo>
                  <a:lnTo>
                    <a:pt x="248" y="28"/>
                  </a:lnTo>
                  <a:lnTo>
                    <a:pt x="253" y="40"/>
                  </a:lnTo>
                  <a:lnTo>
                    <a:pt x="251" y="59"/>
                  </a:lnTo>
                  <a:lnTo>
                    <a:pt x="253" y="66"/>
                  </a:lnTo>
                  <a:lnTo>
                    <a:pt x="244" y="64"/>
                  </a:lnTo>
                  <a:lnTo>
                    <a:pt x="239" y="64"/>
                  </a:lnTo>
                  <a:lnTo>
                    <a:pt x="239" y="68"/>
                  </a:lnTo>
                  <a:lnTo>
                    <a:pt x="234" y="76"/>
                  </a:lnTo>
                  <a:lnTo>
                    <a:pt x="234" y="83"/>
                  </a:lnTo>
                  <a:lnTo>
                    <a:pt x="244" y="92"/>
                  </a:lnTo>
                  <a:lnTo>
                    <a:pt x="253" y="90"/>
                  </a:lnTo>
                  <a:lnTo>
                    <a:pt x="255" y="83"/>
                  </a:lnTo>
                  <a:lnTo>
                    <a:pt x="267" y="83"/>
                  </a:lnTo>
                  <a:lnTo>
                    <a:pt x="265" y="95"/>
                  </a:lnTo>
                  <a:lnTo>
                    <a:pt x="263" y="111"/>
                  </a:lnTo>
                  <a:lnTo>
                    <a:pt x="258" y="118"/>
                  </a:lnTo>
                  <a:lnTo>
                    <a:pt x="246" y="128"/>
                  </a:lnTo>
                  <a:lnTo>
                    <a:pt x="244" y="132"/>
                  </a:lnTo>
                  <a:lnTo>
                    <a:pt x="237" y="139"/>
                  </a:lnTo>
                  <a:lnTo>
                    <a:pt x="232" y="149"/>
                  </a:lnTo>
                  <a:lnTo>
                    <a:pt x="222" y="163"/>
                  </a:lnTo>
                  <a:lnTo>
                    <a:pt x="206" y="182"/>
                  </a:lnTo>
                  <a:lnTo>
                    <a:pt x="194" y="194"/>
                  </a:lnTo>
                  <a:lnTo>
                    <a:pt x="182" y="203"/>
                  </a:lnTo>
                  <a:lnTo>
                    <a:pt x="163" y="211"/>
                  </a:lnTo>
                  <a:lnTo>
                    <a:pt x="156" y="211"/>
                  </a:lnTo>
                  <a:lnTo>
                    <a:pt x="154" y="218"/>
                  </a:lnTo>
                  <a:lnTo>
                    <a:pt x="144" y="215"/>
                  </a:lnTo>
                  <a:lnTo>
                    <a:pt x="135" y="218"/>
                  </a:lnTo>
                  <a:lnTo>
                    <a:pt x="118" y="215"/>
                  </a:lnTo>
                  <a:lnTo>
                    <a:pt x="109" y="218"/>
                  </a:lnTo>
                  <a:lnTo>
                    <a:pt x="102" y="215"/>
                  </a:lnTo>
                  <a:lnTo>
                    <a:pt x="85" y="225"/>
                  </a:lnTo>
                  <a:lnTo>
                    <a:pt x="71" y="225"/>
                  </a:lnTo>
                  <a:lnTo>
                    <a:pt x="61" y="234"/>
                  </a:lnTo>
                  <a:lnTo>
                    <a:pt x="54" y="234"/>
                  </a:lnTo>
                  <a:lnTo>
                    <a:pt x="47" y="227"/>
                  </a:lnTo>
                  <a:lnTo>
                    <a:pt x="43" y="227"/>
                  </a:lnTo>
                  <a:lnTo>
                    <a:pt x="35" y="218"/>
                  </a:lnTo>
                  <a:lnTo>
                    <a:pt x="33" y="222"/>
                  </a:lnTo>
                  <a:lnTo>
                    <a:pt x="31" y="215"/>
                  </a:lnTo>
                  <a:lnTo>
                    <a:pt x="31" y="203"/>
                  </a:lnTo>
                  <a:lnTo>
                    <a:pt x="26" y="192"/>
                  </a:lnTo>
                  <a:lnTo>
                    <a:pt x="31" y="187"/>
                  </a:lnTo>
                  <a:lnTo>
                    <a:pt x="31" y="173"/>
                  </a:lnTo>
                  <a:lnTo>
                    <a:pt x="21" y="156"/>
                  </a:lnTo>
                  <a:lnTo>
                    <a:pt x="14" y="139"/>
                  </a:lnTo>
                  <a:lnTo>
                    <a:pt x="12" y="139"/>
                  </a:lnTo>
                  <a:lnTo>
                    <a:pt x="0" y="116"/>
                  </a:lnTo>
                  <a:lnTo>
                    <a:pt x="9" y="106"/>
                  </a:lnTo>
                  <a:lnTo>
                    <a:pt x="14" y="111"/>
                  </a:lnTo>
                  <a:lnTo>
                    <a:pt x="19" y="121"/>
                  </a:lnTo>
                  <a:lnTo>
                    <a:pt x="26" y="121"/>
                  </a:lnTo>
                  <a:lnTo>
                    <a:pt x="35" y="125"/>
                  </a:lnTo>
                  <a:lnTo>
                    <a:pt x="45" y="123"/>
                  </a:lnTo>
                  <a:lnTo>
                    <a:pt x="59" y="113"/>
                  </a:lnTo>
                  <a:lnTo>
                    <a:pt x="59" y="47"/>
                  </a:lnTo>
                  <a:lnTo>
                    <a:pt x="61" y="50"/>
                  </a:lnTo>
                  <a:lnTo>
                    <a:pt x="73" y="66"/>
                  </a:lnTo>
                  <a:lnTo>
                    <a:pt x="71" y="78"/>
                  </a:lnTo>
                  <a:lnTo>
                    <a:pt x="76" y="85"/>
                  </a:lnTo>
                  <a:lnTo>
                    <a:pt x="85" y="83"/>
                  </a:lnTo>
                  <a:lnTo>
                    <a:pt x="95" y="73"/>
                  </a:lnTo>
                  <a:lnTo>
                    <a:pt x="102" y="68"/>
                  </a:lnTo>
                  <a:lnTo>
                    <a:pt x="106" y="61"/>
                  </a:lnTo>
                  <a:lnTo>
                    <a:pt x="114" y="57"/>
                  </a:lnTo>
                  <a:lnTo>
                    <a:pt x="121" y="59"/>
                  </a:lnTo>
                  <a:lnTo>
                    <a:pt x="130" y="64"/>
                  </a:lnTo>
                  <a:lnTo>
                    <a:pt x="142" y="64"/>
                  </a:lnTo>
                  <a:lnTo>
                    <a:pt x="151" y="59"/>
                  </a:lnTo>
                  <a:lnTo>
                    <a:pt x="154" y="54"/>
                  </a:lnTo>
                  <a:lnTo>
                    <a:pt x="156" y="45"/>
                  </a:lnTo>
                  <a:lnTo>
                    <a:pt x="166" y="45"/>
                  </a:lnTo>
                  <a:lnTo>
                    <a:pt x="170" y="38"/>
                  </a:lnTo>
                  <a:lnTo>
                    <a:pt x="175" y="26"/>
                  </a:lnTo>
                  <a:lnTo>
                    <a:pt x="189" y="14"/>
                  </a:lnTo>
                  <a:lnTo>
                    <a:pt x="213" y="0"/>
                  </a:lnTo>
                  <a:lnTo>
                    <a:pt x="220" y="0"/>
                  </a:lnTo>
                  <a:moveTo>
                    <a:pt x="192" y="121"/>
                  </a:moveTo>
                  <a:lnTo>
                    <a:pt x="192" y="121"/>
                  </a:lnTo>
                  <a:lnTo>
                    <a:pt x="182" y="128"/>
                  </a:lnTo>
                  <a:lnTo>
                    <a:pt x="173" y="139"/>
                  </a:lnTo>
                  <a:lnTo>
                    <a:pt x="187" y="154"/>
                  </a:lnTo>
                  <a:lnTo>
                    <a:pt x="192" y="151"/>
                  </a:lnTo>
                  <a:lnTo>
                    <a:pt x="194" y="147"/>
                  </a:lnTo>
                  <a:lnTo>
                    <a:pt x="203" y="144"/>
                  </a:lnTo>
                  <a:lnTo>
                    <a:pt x="206" y="137"/>
                  </a:lnTo>
                  <a:lnTo>
                    <a:pt x="210" y="128"/>
                  </a:lnTo>
                  <a:lnTo>
                    <a:pt x="206" y="123"/>
                  </a:lnTo>
                  <a:lnTo>
                    <a:pt x="199" y="116"/>
                  </a:lnTo>
                  <a:lnTo>
                    <a:pt x="192" y="121"/>
                  </a:lnTo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49" name="Freeform 429">
              <a:extLst>
                <a:ext uri="{FF2B5EF4-FFF2-40B4-BE49-F238E27FC236}">
                  <a16:creationId xmlns:a16="http://schemas.microsoft.com/office/drawing/2014/main" id="{F4CB9C8B-E291-409C-8623-47DF04D92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921" y="4384370"/>
              <a:ext cx="366436" cy="370332"/>
            </a:xfrm>
            <a:custGeom>
              <a:avLst/>
              <a:gdLst>
                <a:gd name="connsiteX0" fmla="*/ 379218 w 488580"/>
                <a:gd name="connsiteY0" fmla="*/ 46740 h 493777"/>
                <a:gd name="connsiteX1" fmla="*/ 363595 w 488580"/>
                <a:gd name="connsiteY1" fmla="*/ 49995 h 493777"/>
                <a:gd name="connsiteX2" fmla="*/ 338598 w 488580"/>
                <a:gd name="connsiteY2" fmla="*/ 49995 h 493777"/>
                <a:gd name="connsiteX3" fmla="*/ 338513 w 488580"/>
                <a:gd name="connsiteY3" fmla="*/ 51719 h 493777"/>
                <a:gd name="connsiteX4" fmla="*/ 354505 w 488580"/>
                <a:gd name="connsiteY4" fmla="*/ 52918 h 493777"/>
                <a:gd name="connsiteX5" fmla="*/ 36360 w 488580"/>
                <a:gd name="connsiteY5" fmla="*/ 0 h 493777"/>
                <a:gd name="connsiteX6" fmla="*/ 59084 w 488580"/>
                <a:gd name="connsiteY6" fmla="*/ 6817 h 493777"/>
                <a:gd name="connsiteX7" fmla="*/ 79537 w 488580"/>
                <a:gd name="connsiteY7" fmla="*/ 22725 h 493777"/>
                <a:gd name="connsiteX8" fmla="*/ 90899 w 488580"/>
                <a:gd name="connsiteY8" fmla="*/ 15908 h 493777"/>
                <a:gd name="connsiteX9" fmla="*/ 236337 w 488580"/>
                <a:gd name="connsiteY9" fmla="*/ 15908 h 493777"/>
                <a:gd name="connsiteX10" fmla="*/ 263606 w 488580"/>
                <a:gd name="connsiteY10" fmla="*/ 31815 h 493777"/>
                <a:gd name="connsiteX11" fmla="*/ 354505 w 488580"/>
                <a:gd name="connsiteY11" fmla="*/ 38632 h 493777"/>
                <a:gd name="connsiteX12" fmla="*/ 418134 w 488580"/>
                <a:gd name="connsiteY12" fmla="*/ 22725 h 493777"/>
                <a:gd name="connsiteX13" fmla="*/ 449948 w 488580"/>
                <a:gd name="connsiteY13" fmla="*/ 15908 h 493777"/>
                <a:gd name="connsiteX14" fmla="*/ 472673 w 488580"/>
                <a:gd name="connsiteY14" fmla="*/ 15908 h 493777"/>
                <a:gd name="connsiteX15" fmla="*/ 488580 w 488580"/>
                <a:gd name="connsiteY15" fmla="*/ 27270 h 493777"/>
                <a:gd name="connsiteX16" fmla="*/ 478580 w 488580"/>
                <a:gd name="connsiteY16" fmla="*/ 34413 h 493777"/>
                <a:gd name="connsiteX17" fmla="*/ 488580 w 488580"/>
                <a:gd name="connsiteY17" fmla="*/ 41556 h 493777"/>
                <a:gd name="connsiteX18" fmla="*/ 472673 w 488580"/>
                <a:gd name="connsiteY18" fmla="*/ 52918 h 493777"/>
                <a:gd name="connsiteX19" fmla="*/ 461311 w 488580"/>
                <a:gd name="connsiteY19" fmla="*/ 52918 h 493777"/>
                <a:gd name="connsiteX20" fmla="*/ 434041 w 488580"/>
                <a:gd name="connsiteY20" fmla="*/ 68826 h 493777"/>
                <a:gd name="connsiteX21" fmla="*/ 418134 w 488580"/>
                <a:gd name="connsiteY21" fmla="*/ 52918 h 493777"/>
                <a:gd name="connsiteX22" fmla="*/ 363595 w 488580"/>
                <a:gd name="connsiteY22" fmla="*/ 64281 h 493777"/>
                <a:gd name="connsiteX23" fmla="*/ 338598 w 488580"/>
                <a:gd name="connsiteY23" fmla="*/ 64281 h 493777"/>
                <a:gd name="connsiteX24" fmla="*/ 331780 w 488580"/>
                <a:gd name="connsiteY24" fmla="*/ 202901 h 493777"/>
                <a:gd name="connsiteX25" fmla="*/ 299966 w 488580"/>
                <a:gd name="connsiteY25" fmla="*/ 202901 h 493777"/>
                <a:gd name="connsiteX26" fmla="*/ 299966 w 488580"/>
                <a:gd name="connsiteY26" fmla="*/ 306784 h 493777"/>
                <a:gd name="connsiteX27" fmla="*/ 299966 w 488580"/>
                <a:gd name="connsiteY27" fmla="*/ 321070 h 493777"/>
                <a:gd name="connsiteX28" fmla="*/ 299966 w 488580"/>
                <a:gd name="connsiteY28" fmla="*/ 456767 h 493777"/>
                <a:gd name="connsiteX29" fmla="*/ 299966 w 488580"/>
                <a:gd name="connsiteY29" fmla="*/ 471053 h 493777"/>
                <a:gd name="connsiteX30" fmla="*/ 263606 w 488580"/>
                <a:gd name="connsiteY30" fmla="*/ 493777 h 493777"/>
                <a:gd name="connsiteX31" fmla="*/ 245426 w 488580"/>
                <a:gd name="connsiteY31" fmla="*/ 493777 h 493777"/>
                <a:gd name="connsiteX32" fmla="*/ 224974 w 488580"/>
                <a:gd name="connsiteY32" fmla="*/ 489232 h 493777"/>
                <a:gd name="connsiteX33" fmla="*/ 204522 w 488580"/>
                <a:gd name="connsiteY33" fmla="*/ 489232 h 493777"/>
                <a:gd name="connsiteX34" fmla="*/ 197705 w 488580"/>
                <a:gd name="connsiteY34" fmla="*/ 466508 h 493777"/>
                <a:gd name="connsiteX35" fmla="*/ 186342 w 488580"/>
                <a:gd name="connsiteY35" fmla="*/ 455145 h 493777"/>
                <a:gd name="connsiteX36" fmla="*/ 165890 w 488580"/>
                <a:gd name="connsiteY36" fmla="*/ 477870 h 493777"/>
                <a:gd name="connsiteX37" fmla="*/ 138621 w 488580"/>
                <a:gd name="connsiteY37" fmla="*/ 446055 h 493777"/>
                <a:gd name="connsiteX38" fmla="*/ 122713 w 488580"/>
                <a:gd name="connsiteY38" fmla="*/ 411968 h 493777"/>
                <a:gd name="connsiteX39" fmla="*/ 118168 w 488580"/>
                <a:gd name="connsiteY39" fmla="*/ 375609 h 493777"/>
                <a:gd name="connsiteX40" fmla="*/ 106806 w 488580"/>
                <a:gd name="connsiteY40" fmla="*/ 348339 h 493777"/>
                <a:gd name="connsiteX41" fmla="*/ 95444 w 488580"/>
                <a:gd name="connsiteY41" fmla="*/ 284710 h 493777"/>
                <a:gd name="connsiteX42" fmla="*/ 95444 w 488580"/>
                <a:gd name="connsiteY42" fmla="*/ 270424 h 493777"/>
                <a:gd name="connsiteX43" fmla="*/ 95444 w 488580"/>
                <a:gd name="connsiteY43" fmla="*/ 234716 h 493777"/>
                <a:gd name="connsiteX44" fmla="*/ 90899 w 488580"/>
                <a:gd name="connsiteY44" fmla="*/ 214264 h 493777"/>
                <a:gd name="connsiteX45" fmla="*/ 74992 w 488580"/>
                <a:gd name="connsiteY45" fmla="*/ 198356 h 493777"/>
                <a:gd name="connsiteX46" fmla="*/ 59084 w 488580"/>
                <a:gd name="connsiteY46" fmla="*/ 166542 h 493777"/>
                <a:gd name="connsiteX47" fmla="*/ 36360 w 488580"/>
                <a:gd name="connsiteY47" fmla="*/ 123365 h 493777"/>
                <a:gd name="connsiteX48" fmla="*/ 31815 w 488580"/>
                <a:gd name="connsiteY48" fmla="*/ 96095 h 493777"/>
                <a:gd name="connsiteX49" fmla="*/ 0 w 488580"/>
                <a:gd name="connsiteY49" fmla="*/ 64281 h 493777"/>
                <a:gd name="connsiteX50" fmla="*/ 0 w 488580"/>
                <a:gd name="connsiteY50" fmla="*/ 49995 h 493777"/>
                <a:gd name="connsiteX51" fmla="*/ 0 w 488580"/>
                <a:gd name="connsiteY51" fmla="*/ 30194 h 493777"/>
                <a:gd name="connsiteX52" fmla="*/ 0 w 488580"/>
                <a:gd name="connsiteY52" fmla="*/ 15908 h 493777"/>
                <a:gd name="connsiteX53" fmla="*/ 15908 w 488580"/>
                <a:gd name="connsiteY53" fmla="*/ 6817 h 4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8580" h="493777">
                  <a:moveTo>
                    <a:pt x="379218" y="46740"/>
                  </a:moveTo>
                  <a:lnTo>
                    <a:pt x="363595" y="49995"/>
                  </a:lnTo>
                  <a:lnTo>
                    <a:pt x="338598" y="49995"/>
                  </a:lnTo>
                  <a:lnTo>
                    <a:pt x="338513" y="51719"/>
                  </a:lnTo>
                  <a:lnTo>
                    <a:pt x="354505" y="52918"/>
                  </a:lnTo>
                  <a:close/>
                  <a:moveTo>
                    <a:pt x="36360" y="0"/>
                  </a:moveTo>
                  <a:lnTo>
                    <a:pt x="59084" y="6817"/>
                  </a:lnTo>
                  <a:lnTo>
                    <a:pt x="79537" y="22725"/>
                  </a:lnTo>
                  <a:lnTo>
                    <a:pt x="90899" y="15908"/>
                  </a:lnTo>
                  <a:lnTo>
                    <a:pt x="236337" y="15908"/>
                  </a:lnTo>
                  <a:lnTo>
                    <a:pt x="263606" y="31815"/>
                  </a:lnTo>
                  <a:lnTo>
                    <a:pt x="354505" y="38632"/>
                  </a:lnTo>
                  <a:lnTo>
                    <a:pt x="418134" y="22725"/>
                  </a:lnTo>
                  <a:lnTo>
                    <a:pt x="449948" y="15908"/>
                  </a:lnTo>
                  <a:lnTo>
                    <a:pt x="472673" y="15908"/>
                  </a:lnTo>
                  <a:lnTo>
                    <a:pt x="488580" y="27270"/>
                  </a:lnTo>
                  <a:lnTo>
                    <a:pt x="478580" y="34413"/>
                  </a:lnTo>
                  <a:lnTo>
                    <a:pt x="488580" y="41556"/>
                  </a:lnTo>
                  <a:lnTo>
                    <a:pt x="472673" y="52918"/>
                  </a:lnTo>
                  <a:lnTo>
                    <a:pt x="461311" y="52918"/>
                  </a:lnTo>
                  <a:lnTo>
                    <a:pt x="434041" y="68826"/>
                  </a:lnTo>
                  <a:lnTo>
                    <a:pt x="418134" y="52918"/>
                  </a:lnTo>
                  <a:lnTo>
                    <a:pt x="363595" y="64281"/>
                  </a:lnTo>
                  <a:lnTo>
                    <a:pt x="338598" y="64281"/>
                  </a:lnTo>
                  <a:lnTo>
                    <a:pt x="331780" y="202901"/>
                  </a:lnTo>
                  <a:lnTo>
                    <a:pt x="299966" y="202901"/>
                  </a:lnTo>
                  <a:lnTo>
                    <a:pt x="299966" y="306784"/>
                  </a:lnTo>
                  <a:lnTo>
                    <a:pt x="299966" y="321070"/>
                  </a:lnTo>
                  <a:lnTo>
                    <a:pt x="299966" y="456767"/>
                  </a:lnTo>
                  <a:lnTo>
                    <a:pt x="299966" y="471053"/>
                  </a:lnTo>
                  <a:lnTo>
                    <a:pt x="263606" y="493777"/>
                  </a:lnTo>
                  <a:lnTo>
                    <a:pt x="245426" y="493777"/>
                  </a:lnTo>
                  <a:lnTo>
                    <a:pt x="224974" y="489232"/>
                  </a:lnTo>
                  <a:lnTo>
                    <a:pt x="204522" y="489232"/>
                  </a:lnTo>
                  <a:lnTo>
                    <a:pt x="197705" y="466508"/>
                  </a:lnTo>
                  <a:lnTo>
                    <a:pt x="186342" y="455145"/>
                  </a:lnTo>
                  <a:lnTo>
                    <a:pt x="165890" y="477870"/>
                  </a:lnTo>
                  <a:lnTo>
                    <a:pt x="138621" y="446055"/>
                  </a:lnTo>
                  <a:lnTo>
                    <a:pt x="122713" y="411968"/>
                  </a:lnTo>
                  <a:lnTo>
                    <a:pt x="118168" y="375609"/>
                  </a:lnTo>
                  <a:lnTo>
                    <a:pt x="106806" y="348339"/>
                  </a:lnTo>
                  <a:lnTo>
                    <a:pt x="95444" y="284710"/>
                  </a:lnTo>
                  <a:lnTo>
                    <a:pt x="95444" y="270424"/>
                  </a:lnTo>
                  <a:lnTo>
                    <a:pt x="95444" y="234716"/>
                  </a:lnTo>
                  <a:lnTo>
                    <a:pt x="90899" y="214264"/>
                  </a:lnTo>
                  <a:lnTo>
                    <a:pt x="74992" y="198356"/>
                  </a:lnTo>
                  <a:lnTo>
                    <a:pt x="59084" y="166542"/>
                  </a:lnTo>
                  <a:lnTo>
                    <a:pt x="36360" y="123365"/>
                  </a:lnTo>
                  <a:lnTo>
                    <a:pt x="31815" y="96095"/>
                  </a:lnTo>
                  <a:lnTo>
                    <a:pt x="0" y="64281"/>
                  </a:lnTo>
                  <a:lnTo>
                    <a:pt x="0" y="49995"/>
                  </a:lnTo>
                  <a:lnTo>
                    <a:pt x="0" y="30194"/>
                  </a:lnTo>
                  <a:lnTo>
                    <a:pt x="0" y="15908"/>
                  </a:lnTo>
                  <a:lnTo>
                    <a:pt x="15908" y="681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0" name="Freeform 427">
              <a:extLst>
                <a:ext uri="{FF2B5EF4-FFF2-40B4-BE49-F238E27FC236}">
                  <a16:creationId xmlns:a16="http://schemas.microsoft.com/office/drawing/2014/main" id="{409BC55D-E5D0-4393-95DB-7E99F4B58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852" y="3776163"/>
              <a:ext cx="530380" cy="514956"/>
            </a:xfrm>
            <a:custGeom>
              <a:avLst/>
              <a:gdLst>
                <a:gd name="connsiteX0" fmla="*/ 493125 w 707172"/>
                <a:gd name="connsiteY0" fmla="*/ 0 h 686611"/>
                <a:gd name="connsiteX1" fmla="*/ 520395 w 707172"/>
                <a:gd name="connsiteY1" fmla="*/ 6817 h 686611"/>
                <a:gd name="connsiteX2" fmla="*/ 543120 w 707172"/>
                <a:gd name="connsiteY2" fmla="*/ 6817 h 686611"/>
                <a:gd name="connsiteX3" fmla="*/ 559027 w 707172"/>
                <a:gd name="connsiteY3" fmla="*/ 0 h 686611"/>
                <a:gd name="connsiteX4" fmla="*/ 564385 w 707172"/>
                <a:gd name="connsiteY4" fmla="*/ 8930 h 686611"/>
                <a:gd name="connsiteX5" fmla="*/ 568552 w 707172"/>
                <a:gd name="connsiteY5" fmla="*/ 7144 h 686611"/>
                <a:gd name="connsiteX6" fmla="*/ 585802 w 707172"/>
                <a:gd name="connsiteY6" fmla="*/ 35894 h 686611"/>
                <a:gd name="connsiteX7" fmla="*/ 595386 w 707172"/>
                <a:gd name="connsiteY7" fmla="*/ 38632 h 686611"/>
                <a:gd name="connsiteX8" fmla="*/ 606749 w 707172"/>
                <a:gd name="connsiteY8" fmla="*/ 27270 h 686611"/>
                <a:gd name="connsiteX9" fmla="*/ 622656 w 707172"/>
                <a:gd name="connsiteY9" fmla="*/ 34087 h 686611"/>
                <a:gd name="connsiteX10" fmla="*/ 645381 w 707172"/>
                <a:gd name="connsiteY10" fmla="*/ 22725 h 686611"/>
                <a:gd name="connsiteX11" fmla="*/ 650672 w 707172"/>
                <a:gd name="connsiteY11" fmla="*/ 31985 h 686611"/>
                <a:gd name="connsiteX12" fmla="*/ 654906 w 707172"/>
                <a:gd name="connsiteY12" fmla="*/ 29869 h 686611"/>
                <a:gd name="connsiteX13" fmla="*/ 663995 w 707172"/>
                <a:gd name="connsiteY13" fmla="*/ 45776 h 686611"/>
                <a:gd name="connsiteX14" fmla="*/ 698082 w 707172"/>
                <a:gd name="connsiteY14" fmla="*/ 73046 h 686611"/>
                <a:gd name="connsiteX15" fmla="*/ 691797 w 707172"/>
                <a:gd name="connsiteY15" fmla="*/ 106571 h 686611"/>
                <a:gd name="connsiteX16" fmla="*/ 697647 w 707172"/>
                <a:gd name="connsiteY16" fmla="*/ 109079 h 686611"/>
                <a:gd name="connsiteX17" fmla="*/ 696242 w 707172"/>
                <a:gd name="connsiteY17" fmla="*/ 111538 h 686611"/>
                <a:gd name="connsiteX18" fmla="*/ 707172 w 707172"/>
                <a:gd name="connsiteY18" fmla="*/ 116223 h 686611"/>
                <a:gd name="connsiteX19" fmla="*/ 698082 w 707172"/>
                <a:gd name="connsiteY19" fmla="*/ 132130 h 686611"/>
                <a:gd name="connsiteX20" fmla="*/ 679903 w 707172"/>
                <a:gd name="connsiteY20" fmla="*/ 143492 h 686611"/>
                <a:gd name="connsiteX21" fmla="*/ 670813 w 707172"/>
                <a:gd name="connsiteY21" fmla="*/ 159399 h 686611"/>
                <a:gd name="connsiteX22" fmla="*/ 659450 w 707172"/>
                <a:gd name="connsiteY22" fmla="*/ 179852 h 686611"/>
                <a:gd name="connsiteX23" fmla="*/ 659450 w 707172"/>
                <a:gd name="connsiteY23" fmla="*/ 207121 h 686611"/>
                <a:gd name="connsiteX24" fmla="*/ 648088 w 707172"/>
                <a:gd name="connsiteY24" fmla="*/ 218483 h 686611"/>
                <a:gd name="connsiteX25" fmla="*/ 648088 w 707172"/>
                <a:gd name="connsiteY25" fmla="*/ 245753 h 686611"/>
                <a:gd name="connsiteX26" fmla="*/ 636726 w 707172"/>
                <a:gd name="connsiteY26" fmla="*/ 254843 h 686611"/>
                <a:gd name="connsiteX27" fmla="*/ 636726 w 707172"/>
                <a:gd name="connsiteY27" fmla="*/ 282112 h 686611"/>
                <a:gd name="connsiteX28" fmla="*/ 632181 w 707172"/>
                <a:gd name="connsiteY28" fmla="*/ 282112 h 686611"/>
                <a:gd name="connsiteX29" fmla="*/ 627636 w 707172"/>
                <a:gd name="connsiteY29" fmla="*/ 304837 h 686611"/>
                <a:gd name="connsiteX30" fmla="*/ 636726 w 707172"/>
                <a:gd name="connsiteY30" fmla="*/ 320744 h 686611"/>
                <a:gd name="connsiteX31" fmla="*/ 636726 w 707172"/>
                <a:gd name="connsiteY31" fmla="*/ 363921 h 686611"/>
                <a:gd name="connsiteX32" fmla="*/ 643543 w 707172"/>
                <a:gd name="connsiteY32" fmla="*/ 395736 h 686611"/>
                <a:gd name="connsiteX33" fmla="*/ 643543 w 707172"/>
                <a:gd name="connsiteY33" fmla="*/ 416188 h 686611"/>
                <a:gd name="connsiteX34" fmla="*/ 648088 w 707172"/>
                <a:gd name="connsiteY34" fmla="*/ 438913 h 686611"/>
                <a:gd name="connsiteX35" fmla="*/ 670813 w 707172"/>
                <a:gd name="connsiteY35" fmla="*/ 459365 h 686611"/>
                <a:gd name="connsiteX36" fmla="*/ 691265 w 707172"/>
                <a:gd name="connsiteY36" fmla="*/ 502542 h 686611"/>
                <a:gd name="connsiteX37" fmla="*/ 675358 w 707172"/>
                <a:gd name="connsiteY37" fmla="*/ 502542 h 686611"/>
                <a:gd name="connsiteX38" fmla="*/ 627636 w 707172"/>
                <a:gd name="connsiteY38" fmla="*/ 509359 h 686611"/>
                <a:gd name="connsiteX39" fmla="*/ 616274 w 707172"/>
                <a:gd name="connsiteY39" fmla="*/ 513904 h 686611"/>
                <a:gd name="connsiteX40" fmla="*/ 604911 w 707172"/>
                <a:gd name="connsiteY40" fmla="*/ 534356 h 686611"/>
                <a:gd name="connsiteX41" fmla="*/ 616274 w 707172"/>
                <a:gd name="connsiteY41" fmla="*/ 552536 h 686611"/>
                <a:gd name="connsiteX42" fmla="*/ 611729 w 707172"/>
                <a:gd name="connsiteY42" fmla="*/ 593440 h 686611"/>
                <a:gd name="connsiteX43" fmla="*/ 605461 w 707172"/>
                <a:gd name="connsiteY43" fmla="*/ 628958 h 686611"/>
                <a:gd name="connsiteX44" fmla="*/ 606749 w 707172"/>
                <a:gd name="connsiteY44" fmla="*/ 629473 h 686611"/>
                <a:gd name="connsiteX45" fmla="*/ 613568 w 707172"/>
                <a:gd name="connsiteY45" fmla="*/ 635535 h 686611"/>
                <a:gd name="connsiteX46" fmla="*/ 616274 w 707172"/>
                <a:gd name="connsiteY46" fmla="*/ 636617 h 686611"/>
                <a:gd name="connsiteX47" fmla="*/ 628089 w 707172"/>
                <a:gd name="connsiteY47" fmla="*/ 647120 h 686611"/>
                <a:gd name="connsiteX48" fmla="*/ 638563 w 707172"/>
                <a:gd name="connsiteY48" fmla="*/ 640835 h 686611"/>
                <a:gd name="connsiteX49" fmla="*/ 640615 w 707172"/>
                <a:gd name="connsiteY49" fmla="*/ 652463 h 686611"/>
                <a:gd name="connsiteX50" fmla="*/ 648088 w 707172"/>
                <a:gd name="connsiteY50" fmla="*/ 647979 h 686611"/>
                <a:gd name="connsiteX51" fmla="*/ 654906 w 707172"/>
                <a:gd name="connsiteY51" fmla="*/ 686611 h 686611"/>
                <a:gd name="connsiteX52" fmla="*/ 620819 w 707172"/>
                <a:gd name="connsiteY52" fmla="*/ 686611 h 686611"/>
                <a:gd name="connsiteX53" fmla="*/ 617961 w 707172"/>
                <a:gd name="connsiteY53" fmla="*/ 679467 h 686611"/>
                <a:gd name="connsiteX54" fmla="*/ 611294 w 707172"/>
                <a:gd name="connsiteY54" fmla="*/ 679467 h 686611"/>
                <a:gd name="connsiteX55" fmla="*/ 602204 w 707172"/>
                <a:gd name="connsiteY55" fmla="*/ 656743 h 686611"/>
                <a:gd name="connsiteX56" fmla="*/ 592964 w 707172"/>
                <a:gd name="connsiteY56" fmla="*/ 647503 h 686611"/>
                <a:gd name="connsiteX57" fmla="*/ 568552 w 707172"/>
                <a:gd name="connsiteY57" fmla="*/ 643434 h 686611"/>
                <a:gd name="connsiteX58" fmla="*/ 564046 w 707172"/>
                <a:gd name="connsiteY58" fmla="*/ 637127 h 686611"/>
                <a:gd name="connsiteX59" fmla="*/ 559027 w 707172"/>
                <a:gd name="connsiteY59" fmla="*/ 636290 h 686611"/>
                <a:gd name="connsiteX60" fmla="*/ 553833 w 707172"/>
                <a:gd name="connsiteY60" fmla="*/ 629019 h 686611"/>
                <a:gd name="connsiteX61" fmla="*/ 536737 w 707172"/>
                <a:gd name="connsiteY61" fmla="*/ 636617 h 686611"/>
                <a:gd name="connsiteX62" fmla="*/ 509468 w 707172"/>
                <a:gd name="connsiteY62" fmla="*/ 632072 h 686611"/>
                <a:gd name="connsiteX63" fmla="*/ 502800 w 707172"/>
                <a:gd name="connsiteY63" fmla="*/ 625404 h 686611"/>
                <a:gd name="connsiteX64" fmla="*/ 499943 w 707172"/>
                <a:gd name="connsiteY64" fmla="*/ 624928 h 686611"/>
                <a:gd name="connsiteX65" fmla="*/ 490584 w 707172"/>
                <a:gd name="connsiteY65" fmla="*/ 615569 h 686611"/>
                <a:gd name="connsiteX66" fmla="*/ 470836 w 707172"/>
                <a:gd name="connsiteY66" fmla="*/ 611620 h 686611"/>
                <a:gd name="connsiteX67" fmla="*/ 454929 w 707172"/>
                <a:gd name="connsiteY67" fmla="*/ 611620 h 686611"/>
                <a:gd name="connsiteX68" fmla="*/ 452071 w 707172"/>
                <a:gd name="connsiteY68" fmla="*/ 604476 h 686611"/>
                <a:gd name="connsiteX69" fmla="*/ 445404 w 707172"/>
                <a:gd name="connsiteY69" fmla="*/ 604476 h 686611"/>
                <a:gd name="connsiteX70" fmla="*/ 443716 w 707172"/>
                <a:gd name="connsiteY70" fmla="*/ 600258 h 686611"/>
                <a:gd name="connsiteX71" fmla="*/ 439021 w 707172"/>
                <a:gd name="connsiteY71" fmla="*/ 600258 h 686611"/>
                <a:gd name="connsiteX72" fmla="*/ 423114 w 707172"/>
                <a:gd name="connsiteY72" fmla="*/ 600258 h 686611"/>
                <a:gd name="connsiteX73" fmla="*/ 400389 w 707172"/>
                <a:gd name="connsiteY73" fmla="*/ 604802 h 686611"/>
                <a:gd name="connsiteX74" fmla="*/ 384482 w 707172"/>
                <a:gd name="connsiteY74" fmla="*/ 604802 h 686611"/>
                <a:gd name="connsiteX75" fmla="*/ 375392 w 707172"/>
                <a:gd name="connsiteY75" fmla="*/ 604802 h 686611"/>
                <a:gd name="connsiteX76" fmla="*/ 375392 w 707172"/>
                <a:gd name="connsiteY76" fmla="*/ 597658 h 686611"/>
                <a:gd name="connsiteX77" fmla="*/ 374957 w 707172"/>
                <a:gd name="connsiteY77" fmla="*/ 597658 h 686611"/>
                <a:gd name="connsiteX78" fmla="*/ 365867 w 707172"/>
                <a:gd name="connsiteY78" fmla="*/ 597658 h 686611"/>
                <a:gd name="connsiteX79" fmla="*/ 365867 w 707172"/>
                <a:gd name="connsiteY79" fmla="*/ 554482 h 686611"/>
                <a:gd name="connsiteX80" fmla="*/ 354505 w 707172"/>
                <a:gd name="connsiteY80" fmla="*/ 538574 h 686611"/>
                <a:gd name="connsiteX81" fmla="*/ 347688 w 707172"/>
                <a:gd name="connsiteY81" fmla="*/ 518122 h 686611"/>
                <a:gd name="connsiteX82" fmla="*/ 354505 w 707172"/>
                <a:gd name="connsiteY82" fmla="*/ 495398 h 686611"/>
                <a:gd name="connsiteX83" fmla="*/ 347688 w 707172"/>
                <a:gd name="connsiteY83" fmla="*/ 479490 h 686611"/>
                <a:gd name="connsiteX84" fmla="*/ 347688 w 707172"/>
                <a:gd name="connsiteY84" fmla="*/ 466182 h 686611"/>
                <a:gd name="connsiteX85" fmla="*/ 316308 w 707172"/>
                <a:gd name="connsiteY85" fmla="*/ 466182 h 686611"/>
                <a:gd name="connsiteX86" fmla="*/ 316308 w 707172"/>
                <a:gd name="connsiteY86" fmla="*/ 459038 h 686611"/>
                <a:gd name="connsiteX87" fmla="*/ 306783 w 707172"/>
                <a:gd name="connsiteY87" fmla="*/ 459038 h 686611"/>
                <a:gd name="connsiteX88" fmla="*/ 306783 w 707172"/>
                <a:gd name="connsiteY88" fmla="*/ 454820 h 686611"/>
                <a:gd name="connsiteX89" fmla="*/ 298128 w 707172"/>
                <a:gd name="connsiteY89" fmla="*/ 454820 h 686611"/>
                <a:gd name="connsiteX90" fmla="*/ 293583 w 707172"/>
                <a:gd name="connsiteY90" fmla="*/ 459365 h 686611"/>
                <a:gd name="connsiteX91" fmla="*/ 273131 w 707172"/>
                <a:gd name="connsiteY91" fmla="*/ 459365 h 686611"/>
                <a:gd name="connsiteX92" fmla="*/ 261769 w 707172"/>
                <a:gd name="connsiteY92" fmla="*/ 482089 h 686611"/>
                <a:gd name="connsiteX93" fmla="*/ 257224 w 707172"/>
                <a:gd name="connsiteY93" fmla="*/ 493452 h 686611"/>
                <a:gd name="connsiteX94" fmla="*/ 239044 w 707172"/>
                <a:gd name="connsiteY94" fmla="*/ 486634 h 686611"/>
                <a:gd name="connsiteX95" fmla="*/ 223137 w 707172"/>
                <a:gd name="connsiteY95" fmla="*/ 493452 h 686611"/>
                <a:gd name="connsiteX96" fmla="*/ 202685 w 707172"/>
                <a:gd name="connsiteY96" fmla="*/ 493452 h 686611"/>
                <a:gd name="connsiteX97" fmla="*/ 196434 w 707172"/>
                <a:gd name="connsiteY97" fmla="*/ 486308 h 686611"/>
                <a:gd name="connsiteX98" fmla="*/ 193160 w 707172"/>
                <a:gd name="connsiteY98" fmla="*/ 486308 h 686611"/>
                <a:gd name="connsiteX99" fmla="*/ 177253 w 707172"/>
                <a:gd name="connsiteY99" fmla="*/ 468128 h 686611"/>
                <a:gd name="connsiteX100" fmla="*/ 170435 w 707172"/>
                <a:gd name="connsiteY100" fmla="*/ 459038 h 686611"/>
                <a:gd name="connsiteX101" fmla="*/ 161345 w 707172"/>
                <a:gd name="connsiteY101" fmla="*/ 431769 h 686611"/>
                <a:gd name="connsiteX102" fmla="*/ 153426 w 707172"/>
                <a:gd name="connsiteY102" fmla="*/ 415929 h 686611"/>
                <a:gd name="connsiteX103" fmla="*/ 52702 w 707172"/>
                <a:gd name="connsiteY103" fmla="*/ 411643 h 686611"/>
                <a:gd name="connsiteX104" fmla="*/ 36795 w 707172"/>
                <a:gd name="connsiteY104" fmla="*/ 416188 h 686611"/>
                <a:gd name="connsiteX105" fmla="*/ 29977 w 707172"/>
                <a:gd name="connsiteY105" fmla="*/ 416188 h 686611"/>
                <a:gd name="connsiteX106" fmla="*/ 14070 w 707172"/>
                <a:gd name="connsiteY106" fmla="*/ 423005 h 686611"/>
                <a:gd name="connsiteX107" fmla="*/ 10237 w 707172"/>
                <a:gd name="connsiteY107" fmla="*/ 413422 h 686611"/>
                <a:gd name="connsiteX108" fmla="*/ 4545 w 707172"/>
                <a:gd name="connsiteY108" fmla="*/ 415861 h 686611"/>
                <a:gd name="connsiteX109" fmla="*/ 0 w 707172"/>
                <a:gd name="connsiteY109" fmla="*/ 404499 h 686611"/>
                <a:gd name="connsiteX110" fmla="*/ 4545 w 707172"/>
                <a:gd name="connsiteY110" fmla="*/ 399954 h 686611"/>
                <a:gd name="connsiteX111" fmla="*/ 9090 w 707172"/>
                <a:gd name="connsiteY111" fmla="*/ 384047 h 686611"/>
                <a:gd name="connsiteX112" fmla="*/ 15908 w 707172"/>
                <a:gd name="connsiteY112" fmla="*/ 372684 h 686611"/>
                <a:gd name="connsiteX113" fmla="*/ 27270 w 707172"/>
                <a:gd name="connsiteY113" fmla="*/ 365867 h 686611"/>
                <a:gd name="connsiteX114" fmla="*/ 36360 w 707172"/>
                <a:gd name="connsiteY114" fmla="*/ 372684 h 686611"/>
                <a:gd name="connsiteX115" fmla="*/ 47722 w 707172"/>
                <a:gd name="connsiteY115" fmla="*/ 356777 h 686611"/>
                <a:gd name="connsiteX116" fmla="*/ 68174 w 707172"/>
                <a:gd name="connsiteY116" fmla="*/ 356777 h 686611"/>
                <a:gd name="connsiteX117" fmla="*/ 73532 w 707172"/>
                <a:gd name="connsiteY117" fmla="*/ 363921 h 686611"/>
                <a:gd name="connsiteX118" fmla="*/ 77699 w 707172"/>
                <a:gd name="connsiteY118" fmla="*/ 363921 h 686611"/>
                <a:gd name="connsiteX119" fmla="*/ 82568 w 707172"/>
                <a:gd name="connsiteY119" fmla="*/ 370413 h 686611"/>
                <a:gd name="connsiteX120" fmla="*/ 86354 w 707172"/>
                <a:gd name="connsiteY120" fmla="*/ 372684 h 686611"/>
                <a:gd name="connsiteX121" fmla="*/ 106806 w 707172"/>
                <a:gd name="connsiteY121" fmla="*/ 349960 h 686611"/>
                <a:gd name="connsiteX122" fmla="*/ 129531 w 707172"/>
                <a:gd name="connsiteY122" fmla="*/ 334053 h 686611"/>
                <a:gd name="connsiteX123" fmla="*/ 138621 w 707172"/>
                <a:gd name="connsiteY123" fmla="*/ 324963 h 686611"/>
                <a:gd name="connsiteX124" fmla="*/ 138621 w 707172"/>
                <a:gd name="connsiteY124" fmla="*/ 290876 h 686611"/>
                <a:gd name="connsiteX125" fmla="*/ 149983 w 707172"/>
                <a:gd name="connsiteY125" fmla="*/ 254516 h 686611"/>
                <a:gd name="connsiteX126" fmla="*/ 170435 w 707172"/>
                <a:gd name="connsiteY126" fmla="*/ 238609 h 686611"/>
                <a:gd name="connsiteX127" fmla="*/ 193160 w 707172"/>
                <a:gd name="connsiteY127" fmla="*/ 222702 h 686611"/>
                <a:gd name="connsiteX128" fmla="*/ 197705 w 707172"/>
                <a:gd name="connsiteY128" fmla="*/ 204522 h 686611"/>
                <a:gd name="connsiteX129" fmla="*/ 197705 w 707172"/>
                <a:gd name="connsiteY129" fmla="*/ 195432 h 686611"/>
                <a:gd name="connsiteX130" fmla="*/ 209067 w 707172"/>
                <a:gd name="connsiteY130" fmla="*/ 184070 h 686611"/>
                <a:gd name="connsiteX131" fmla="*/ 204522 w 707172"/>
                <a:gd name="connsiteY131" fmla="*/ 161345 h 686611"/>
                <a:gd name="connsiteX132" fmla="*/ 209067 w 707172"/>
                <a:gd name="connsiteY132" fmla="*/ 129531 h 686611"/>
                <a:gd name="connsiteX133" fmla="*/ 213612 w 707172"/>
                <a:gd name="connsiteY133" fmla="*/ 102261 h 686611"/>
                <a:gd name="connsiteX134" fmla="*/ 224974 w 707172"/>
                <a:gd name="connsiteY134" fmla="*/ 86354 h 686611"/>
                <a:gd name="connsiteX135" fmla="*/ 229519 w 707172"/>
                <a:gd name="connsiteY135" fmla="*/ 65902 h 686611"/>
                <a:gd name="connsiteX136" fmla="*/ 229519 w 707172"/>
                <a:gd name="connsiteY136" fmla="*/ 38632 h 686611"/>
                <a:gd name="connsiteX137" fmla="*/ 247699 w 707172"/>
                <a:gd name="connsiteY137" fmla="*/ 18180 h 686611"/>
                <a:gd name="connsiteX138" fmla="*/ 268151 w 707172"/>
                <a:gd name="connsiteY138" fmla="*/ 6817 h 686611"/>
                <a:gd name="connsiteX139" fmla="*/ 295421 w 707172"/>
                <a:gd name="connsiteY139" fmla="*/ 22725 h 686611"/>
                <a:gd name="connsiteX140" fmla="*/ 322690 w 707172"/>
                <a:gd name="connsiteY140" fmla="*/ 34087 h 686611"/>
                <a:gd name="connsiteX141" fmla="*/ 347688 w 707172"/>
                <a:gd name="connsiteY141" fmla="*/ 38632 h 686611"/>
                <a:gd name="connsiteX142" fmla="*/ 374957 w 707172"/>
                <a:gd name="connsiteY142" fmla="*/ 43177 h 686611"/>
                <a:gd name="connsiteX143" fmla="*/ 386319 w 707172"/>
                <a:gd name="connsiteY143" fmla="*/ 22725 h 686611"/>
                <a:gd name="connsiteX144" fmla="*/ 390864 w 707172"/>
                <a:gd name="connsiteY144" fmla="*/ 18180 h 686611"/>
                <a:gd name="connsiteX145" fmla="*/ 409044 w 707172"/>
                <a:gd name="connsiteY145" fmla="*/ 22725 h 686611"/>
                <a:gd name="connsiteX146" fmla="*/ 445404 w 707172"/>
                <a:gd name="connsiteY146" fmla="*/ 6817 h 686611"/>
                <a:gd name="connsiteX147" fmla="*/ 461311 w 707172"/>
                <a:gd name="connsiteY147" fmla="*/ 11363 h 686611"/>
                <a:gd name="connsiteX148" fmla="*/ 472673 w 707172"/>
                <a:gd name="connsiteY148" fmla="*/ 11363 h 686611"/>
                <a:gd name="connsiteX149" fmla="*/ 477218 w 707172"/>
                <a:gd name="connsiteY149" fmla="*/ 6817 h 68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707172" h="686611">
                  <a:moveTo>
                    <a:pt x="493125" y="0"/>
                  </a:moveTo>
                  <a:lnTo>
                    <a:pt x="520395" y="6817"/>
                  </a:lnTo>
                  <a:lnTo>
                    <a:pt x="543120" y="6817"/>
                  </a:lnTo>
                  <a:lnTo>
                    <a:pt x="559027" y="0"/>
                  </a:lnTo>
                  <a:lnTo>
                    <a:pt x="564385" y="8930"/>
                  </a:lnTo>
                  <a:lnTo>
                    <a:pt x="568552" y="7144"/>
                  </a:lnTo>
                  <a:lnTo>
                    <a:pt x="585802" y="35894"/>
                  </a:lnTo>
                  <a:lnTo>
                    <a:pt x="595386" y="38632"/>
                  </a:lnTo>
                  <a:lnTo>
                    <a:pt x="606749" y="27270"/>
                  </a:lnTo>
                  <a:lnTo>
                    <a:pt x="622656" y="34087"/>
                  </a:lnTo>
                  <a:lnTo>
                    <a:pt x="645381" y="22725"/>
                  </a:lnTo>
                  <a:lnTo>
                    <a:pt x="650672" y="31985"/>
                  </a:lnTo>
                  <a:lnTo>
                    <a:pt x="654906" y="29869"/>
                  </a:lnTo>
                  <a:lnTo>
                    <a:pt x="663995" y="45776"/>
                  </a:lnTo>
                  <a:lnTo>
                    <a:pt x="698082" y="73046"/>
                  </a:lnTo>
                  <a:lnTo>
                    <a:pt x="691797" y="106571"/>
                  </a:lnTo>
                  <a:lnTo>
                    <a:pt x="697647" y="109079"/>
                  </a:lnTo>
                  <a:lnTo>
                    <a:pt x="696242" y="111538"/>
                  </a:lnTo>
                  <a:lnTo>
                    <a:pt x="707172" y="116223"/>
                  </a:lnTo>
                  <a:lnTo>
                    <a:pt x="698082" y="132130"/>
                  </a:lnTo>
                  <a:lnTo>
                    <a:pt x="679903" y="143492"/>
                  </a:lnTo>
                  <a:lnTo>
                    <a:pt x="670813" y="159399"/>
                  </a:lnTo>
                  <a:lnTo>
                    <a:pt x="659450" y="179852"/>
                  </a:lnTo>
                  <a:lnTo>
                    <a:pt x="659450" y="207121"/>
                  </a:lnTo>
                  <a:lnTo>
                    <a:pt x="648088" y="218483"/>
                  </a:lnTo>
                  <a:lnTo>
                    <a:pt x="648088" y="245753"/>
                  </a:lnTo>
                  <a:lnTo>
                    <a:pt x="636726" y="254843"/>
                  </a:lnTo>
                  <a:lnTo>
                    <a:pt x="636726" y="282112"/>
                  </a:lnTo>
                  <a:lnTo>
                    <a:pt x="632181" y="282112"/>
                  </a:lnTo>
                  <a:lnTo>
                    <a:pt x="627636" y="304837"/>
                  </a:lnTo>
                  <a:lnTo>
                    <a:pt x="636726" y="320744"/>
                  </a:lnTo>
                  <a:lnTo>
                    <a:pt x="636726" y="363921"/>
                  </a:lnTo>
                  <a:lnTo>
                    <a:pt x="643543" y="395736"/>
                  </a:lnTo>
                  <a:lnTo>
                    <a:pt x="643543" y="416188"/>
                  </a:lnTo>
                  <a:lnTo>
                    <a:pt x="648088" y="438913"/>
                  </a:lnTo>
                  <a:lnTo>
                    <a:pt x="670813" y="459365"/>
                  </a:lnTo>
                  <a:lnTo>
                    <a:pt x="691265" y="502542"/>
                  </a:lnTo>
                  <a:lnTo>
                    <a:pt x="675358" y="502542"/>
                  </a:lnTo>
                  <a:lnTo>
                    <a:pt x="627636" y="509359"/>
                  </a:lnTo>
                  <a:lnTo>
                    <a:pt x="616274" y="513904"/>
                  </a:lnTo>
                  <a:lnTo>
                    <a:pt x="604911" y="534356"/>
                  </a:lnTo>
                  <a:lnTo>
                    <a:pt x="616274" y="552536"/>
                  </a:lnTo>
                  <a:lnTo>
                    <a:pt x="611729" y="593440"/>
                  </a:lnTo>
                  <a:lnTo>
                    <a:pt x="605461" y="628958"/>
                  </a:lnTo>
                  <a:lnTo>
                    <a:pt x="606749" y="629473"/>
                  </a:lnTo>
                  <a:lnTo>
                    <a:pt x="613568" y="635535"/>
                  </a:lnTo>
                  <a:lnTo>
                    <a:pt x="616274" y="636617"/>
                  </a:lnTo>
                  <a:lnTo>
                    <a:pt x="628089" y="647120"/>
                  </a:lnTo>
                  <a:lnTo>
                    <a:pt x="638563" y="640835"/>
                  </a:lnTo>
                  <a:lnTo>
                    <a:pt x="640615" y="652463"/>
                  </a:lnTo>
                  <a:lnTo>
                    <a:pt x="648088" y="647979"/>
                  </a:lnTo>
                  <a:lnTo>
                    <a:pt x="654906" y="686611"/>
                  </a:lnTo>
                  <a:lnTo>
                    <a:pt x="620819" y="686611"/>
                  </a:lnTo>
                  <a:lnTo>
                    <a:pt x="617961" y="679467"/>
                  </a:lnTo>
                  <a:lnTo>
                    <a:pt x="611294" y="679467"/>
                  </a:lnTo>
                  <a:lnTo>
                    <a:pt x="602204" y="656743"/>
                  </a:lnTo>
                  <a:lnTo>
                    <a:pt x="592964" y="647503"/>
                  </a:lnTo>
                  <a:lnTo>
                    <a:pt x="568552" y="643434"/>
                  </a:lnTo>
                  <a:lnTo>
                    <a:pt x="564046" y="637127"/>
                  </a:lnTo>
                  <a:lnTo>
                    <a:pt x="559027" y="636290"/>
                  </a:lnTo>
                  <a:lnTo>
                    <a:pt x="553833" y="629019"/>
                  </a:lnTo>
                  <a:lnTo>
                    <a:pt x="536737" y="636617"/>
                  </a:lnTo>
                  <a:lnTo>
                    <a:pt x="509468" y="632072"/>
                  </a:lnTo>
                  <a:lnTo>
                    <a:pt x="502800" y="625404"/>
                  </a:lnTo>
                  <a:lnTo>
                    <a:pt x="499943" y="624928"/>
                  </a:lnTo>
                  <a:lnTo>
                    <a:pt x="490584" y="615569"/>
                  </a:lnTo>
                  <a:lnTo>
                    <a:pt x="470836" y="611620"/>
                  </a:lnTo>
                  <a:lnTo>
                    <a:pt x="454929" y="611620"/>
                  </a:lnTo>
                  <a:lnTo>
                    <a:pt x="452071" y="604476"/>
                  </a:lnTo>
                  <a:lnTo>
                    <a:pt x="445404" y="604476"/>
                  </a:lnTo>
                  <a:lnTo>
                    <a:pt x="443716" y="600258"/>
                  </a:lnTo>
                  <a:lnTo>
                    <a:pt x="439021" y="600258"/>
                  </a:lnTo>
                  <a:lnTo>
                    <a:pt x="423114" y="600258"/>
                  </a:lnTo>
                  <a:lnTo>
                    <a:pt x="400389" y="604802"/>
                  </a:lnTo>
                  <a:lnTo>
                    <a:pt x="384482" y="604802"/>
                  </a:lnTo>
                  <a:lnTo>
                    <a:pt x="375392" y="604802"/>
                  </a:lnTo>
                  <a:lnTo>
                    <a:pt x="375392" y="597658"/>
                  </a:lnTo>
                  <a:lnTo>
                    <a:pt x="374957" y="597658"/>
                  </a:lnTo>
                  <a:lnTo>
                    <a:pt x="365867" y="597658"/>
                  </a:lnTo>
                  <a:lnTo>
                    <a:pt x="365867" y="554482"/>
                  </a:lnTo>
                  <a:lnTo>
                    <a:pt x="354505" y="538574"/>
                  </a:lnTo>
                  <a:lnTo>
                    <a:pt x="347688" y="518122"/>
                  </a:lnTo>
                  <a:lnTo>
                    <a:pt x="354505" y="495398"/>
                  </a:lnTo>
                  <a:lnTo>
                    <a:pt x="347688" y="479490"/>
                  </a:lnTo>
                  <a:lnTo>
                    <a:pt x="347688" y="466182"/>
                  </a:lnTo>
                  <a:lnTo>
                    <a:pt x="316308" y="466182"/>
                  </a:lnTo>
                  <a:lnTo>
                    <a:pt x="316308" y="459038"/>
                  </a:lnTo>
                  <a:lnTo>
                    <a:pt x="306783" y="459038"/>
                  </a:lnTo>
                  <a:lnTo>
                    <a:pt x="306783" y="454820"/>
                  </a:lnTo>
                  <a:lnTo>
                    <a:pt x="298128" y="454820"/>
                  </a:lnTo>
                  <a:lnTo>
                    <a:pt x="293583" y="459365"/>
                  </a:lnTo>
                  <a:lnTo>
                    <a:pt x="273131" y="459365"/>
                  </a:lnTo>
                  <a:lnTo>
                    <a:pt x="261769" y="482089"/>
                  </a:lnTo>
                  <a:lnTo>
                    <a:pt x="257224" y="493452"/>
                  </a:lnTo>
                  <a:lnTo>
                    <a:pt x="239044" y="486634"/>
                  </a:lnTo>
                  <a:lnTo>
                    <a:pt x="223137" y="493452"/>
                  </a:lnTo>
                  <a:lnTo>
                    <a:pt x="202685" y="493452"/>
                  </a:lnTo>
                  <a:lnTo>
                    <a:pt x="196434" y="486308"/>
                  </a:lnTo>
                  <a:lnTo>
                    <a:pt x="193160" y="486308"/>
                  </a:lnTo>
                  <a:lnTo>
                    <a:pt x="177253" y="468128"/>
                  </a:lnTo>
                  <a:lnTo>
                    <a:pt x="170435" y="459038"/>
                  </a:lnTo>
                  <a:lnTo>
                    <a:pt x="161345" y="431769"/>
                  </a:lnTo>
                  <a:lnTo>
                    <a:pt x="153426" y="415929"/>
                  </a:lnTo>
                  <a:lnTo>
                    <a:pt x="52702" y="411643"/>
                  </a:lnTo>
                  <a:lnTo>
                    <a:pt x="36795" y="416188"/>
                  </a:lnTo>
                  <a:lnTo>
                    <a:pt x="29977" y="416188"/>
                  </a:lnTo>
                  <a:lnTo>
                    <a:pt x="14070" y="423005"/>
                  </a:lnTo>
                  <a:lnTo>
                    <a:pt x="10237" y="413422"/>
                  </a:lnTo>
                  <a:lnTo>
                    <a:pt x="4545" y="415861"/>
                  </a:lnTo>
                  <a:lnTo>
                    <a:pt x="0" y="404499"/>
                  </a:lnTo>
                  <a:lnTo>
                    <a:pt x="4545" y="399954"/>
                  </a:lnTo>
                  <a:lnTo>
                    <a:pt x="9090" y="384047"/>
                  </a:lnTo>
                  <a:lnTo>
                    <a:pt x="15908" y="372684"/>
                  </a:lnTo>
                  <a:lnTo>
                    <a:pt x="27270" y="365867"/>
                  </a:lnTo>
                  <a:lnTo>
                    <a:pt x="36360" y="372684"/>
                  </a:lnTo>
                  <a:lnTo>
                    <a:pt x="47722" y="356777"/>
                  </a:lnTo>
                  <a:lnTo>
                    <a:pt x="68174" y="356777"/>
                  </a:lnTo>
                  <a:lnTo>
                    <a:pt x="73532" y="363921"/>
                  </a:lnTo>
                  <a:lnTo>
                    <a:pt x="77699" y="363921"/>
                  </a:lnTo>
                  <a:lnTo>
                    <a:pt x="82568" y="370413"/>
                  </a:lnTo>
                  <a:lnTo>
                    <a:pt x="86354" y="372684"/>
                  </a:lnTo>
                  <a:lnTo>
                    <a:pt x="106806" y="349960"/>
                  </a:lnTo>
                  <a:lnTo>
                    <a:pt x="129531" y="334053"/>
                  </a:lnTo>
                  <a:lnTo>
                    <a:pt x="138621" y="324963"/>
                  </a:lnTo>
                  <a:lnTo>
                    <a:pt x="138621" y="290876"/>
                  </a:lnTo>
                  <a:lnTo>
                    <a:pt x="149983" y="254516"/>
                  </a:lnTo>
                  <a:lnTo>
                    <a:pt x="170435" y="238609"/>
                  </a:lnTo>
                  <a:lnTo>
                    <a:pt x="193160" y="222702"/>
                  </a:lnTo>
                  <a:lnTo>
                    <a:pt x="197705" y="204522"/>
                  </a:lnTo>
                  <a:lnTo>
                    <a:pt x="197705" y="195432"/>
                  </a:lnTo>
                  <a:lnTo>
                    <a:pt x="209067" y="184070"/>
                  </a:lnTo>
                  <a:lnTo>
                    <a:pt x="204522" y="161345"/>
                  </a:lnTo>
                  <a:lnTo>
                    <a:pt x="209067" y="129531"/>
                  </a:lnTo>
                  <a:lnTo>
                    <a:pt x="213612" y="102261"/>
                  </a:lnTo>
                  <a:lnTo>
                    <a:pt x="224974" y="86354"/>
                  </a:lnTo>
                  <a:lnTo>
                    <a:pt x="229519" y="65902"/>
                  </a:lnTo>
                  <a:lnTo>
                    <a:pt x="229519" y="38632"/>
                  </a:lnTo>
                  <a:lnTo>
                    <a:pt x="247699" y="18180"/>
                  </a:lnTo>
                  <a:lnTo>
                    <a:pt x="268151" y="6817"/>
                  </a:lnTo>
                  <a:lnTo>
                    <a:pt x="295421" y="22725"/>
                  </a:lnTo>
                  <a:lnTo>
                    <a:pt x="322690" y="34087"/>
                  </a:lnTo>
                  <a:lnTo>
                    <a:pt x="347688" y="38632"/>
                  </a:lnTo>
                  <a:lnTo>
                    <a:pt x="374957" y="43177"/>
                  </a:lnTo>
                  <a:lnTo>
                    <a:pt x="386319" y="22725"/>
                  </a:lnTo>
                  <a:lnTo>
                    <a:pt x="390864" y="18180"/>
                  </a:lnTo>
                  <a:lnTo>
                    <a:pt x="409044" y="22725"/>
                  </a:lnTo>
                  <a:lnTo>
                    <a:pt x="445404" y="6817"/>
                  </a:lnTo>
                  <a:lnTo>
                    <a:pt x="461311" y="11363"/>
                  </a:lnTo>
                  <a:lnTo>
                    <a:pt x="472673" y="11363"/>
                  </a:lnTo>
                  <a:lnTo>
                    <a:pt x="477218" y="681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DD47BA72-0DEB-405B-83E0-46F603BFC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6809" y="4038632"/>
              <a:ext cx="347688" cy="380069"/>
            </a:xfrm>
            <a:custGeom>
              <a:avLst/>
              <a:gdLst>
                <a:gd name="T0" fmla="*/ 76 w 204"/>
                <a:gd name="T1" fmla="*/ 24 h 223"/>
                <a:gd name="T2" fmla="*/ 85 w 204"/>
                <a:gd name="T3" fmla="*/ 45 h 223"/>
                <a:gd name="T4" fmla="*/ 95 w 204"/>
                <a:gd name="T5" fmla="*/ 60 h 223"/>
                <a:gd name="T6" fmla="*/ 111 w 204"/>
                <a:gd name="T7" fmla="*/ 55 h 223"/>
                <a:gd name="T8" fmla="*/ 123 w 204"/>
                <a:gd name="T9" fmla="*/ 55 h 223"/>
                <a:gd name="T10" fmla="*/ 137 w 204"/>
                <a:gd name="T11" fmla="*/ 45 h 223"/>
                <a:gd name="T12" fmla="*/ 147 w 204"/>
                <a:gd name="T13" fmla="*/ 41 h 223"/>
                <a:gd name="T14" fmla="*/ 163 w 204"/>
                <a:gd name="T15" fmla="*/ 48 h 223"/>
                <a:gd name="T16" fmla="*/ 168 w 204"/>
                <a:gd name="T17" fmla="*/ 64 h 223"/>
                <a:gd name="T18" fmla="*/ 166 w 204"/>
                <a:gd name="T19" fmla="*/ 83 h 223"/>
                <a:gd name="T20" fmla="*/ 171 w 204"/>
                <a:gd name="T21" fmla="*/ 109 h 223"/>
                <a:gd name="T22" fmla="*/ 182 w 204"/>
                <a:gd name="T23" fmla="*/ 107 h 223"/>
                <a:gd name="T24" fmla="*/ 199 w 204"/>
                <a:gd name="T25" fmla="*/ 107 h 223"/>
                <a:gd name="T26" fmla="*/ 199 w 204"/>
                <a:gd name="T27" fmla="*/ 119 h 223"/>
                <a:gd name="T28" fmla="*/ 201 w 204"/>
                <a:gd name="T29" fmla="*/ 133 h 223"/>
                <a:gd name="T30" fmla="*/ 168 w 204"/>
                <a:gd name="T31" fmla="*/ 140 h 223"/>
                <a:gd name="T32" fmla="*/ 178 w 204"/>
                <a:gd name="T33" fmla="*/ 206 h 223"/>
                <a:gd name="T34" fmla="*/ 159 w 204"/>
                <a:gd name="T35" fmla="*/ 223 h 223"/>
                <a:gd name="T36" fmla="*/ 107 w 204"/>
                <a:gd name="T37" fmla="*/ 211 h 223"/>
                <a:gd name="T38" fmla="*/ 38 w 204"/>
                <a:gd name="T39" fmla="*/ 213 h 223"/>
                <a:gd name="T40" fmla="*/ 19 w 204"/>
                <a:gd name="T41" fmla="*/ 206 h 223"/>
                <a:gd name="T42" fmla="*/ 3 w 204"/>
                <a:gd name="T43" fmla="*/ 211 h 223"/>
                <a:gd name="T44" fmla="*/ 3 w 204"/>
                <a:gd name="T45" fmla="*/ 187 h 223"/>
                <a:gd name="T46" fmla="*/ 10 w 204"/>
                <a:gd name="T47" fmla="*/ 164 h 223"/>
                <a:gd name="T48" fmla="*/ 19 w 204"/>
                <a:gd name="T49" fmla="*/ 142 h 223"/>
                <a:gd name="T50" fmla="*/ 33 w 204"/>
                <a:gd name="T51" fmla="*/ 123 h 223"/>
                <a:gd name="T52" fmla="*/ 33 w 204"/>
                <a:gd name="T53" fmla="*/ 102 h 223"/>
                <a:gd name="T54" fmla="*/ 24 w 204"/>
                <a:gd name="T55" fmla="*/ 88 h 223"/>
                <a:gd name="T56" fmla="*/ 22 w 204"/>
                <a:gd name="T57" fmla="*/ 74 h 223"/>
                <a:gd name="T58" fmla="*/ 22 w 204"/>
                <a:gd name="T59" fmla="*/ 52 h 223"/>
                <a:gd name="T60" fmla="*/ 10 w 204"/>
                <a:gd name="T61" fmla="*/ 31 h 223"/>
                <a:gd name="T62" fmla="*/ 19 w 204"/>
                <a:gd name="T63" fmla="*/ 26 h 223"/>
                <a:gd name="T64" fmla="*/ 29 w 204"/>
                <a:gd name="T65" fmla="*/ 24 h 223"/>
                <a:gd name="T66" fmla="*/ 12 w 204"/>
                <a:gd name="T67" fmla="*/ 22 h 223"/>
                <a:gd name="T68" fmla="*/ 10 w 204"/>
                <a:gd name="T69" fmla="*/ 22 h 223"/>
                <a:gd name="T70" fmla="*/ 12 w 204"/>
                <a:gd name="T71" fmla="*/ 5 h 223"/>
                <a:gd name="T72" fmla="*/ 24 w 204"/>
                <a:gd name="T73" fmla="*/ 7 h 223"/>
                <a:gd name="T74" fmla="*/ 14 w 204"/>
                <a:gd name="T75" fmla="*/ 1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4" h="223">
                  <a:moveTo>
                    <a:pt x="76" y="24"/>
                  </a:moveTo>
                  <a:lnTo>
                    <a:pt x="76" y="24"/>
                  </a:lnTo>
                  <a:lnTo>
                    <a:pt x="81" y="36"/>
                  </a:lnTo>
                  <a:lnTo>
                    <a:pt x="85" y="45"/>
                  </a:lnTo>
                  <a:lnTo>
                    <a:pt x="90" y="52"/>
                  </a:lnTo>
                  <a:lnTo>
                    <a:pt x="95" y="60"/>
                  </a:lnTo>
                  <a:lnTo>
                    <a:pt x="107" y="57"/>
                  </a:lnTo>
                  <a:lnTo>
                    <a:pt x="111" y="55"/>
                  </a:lnTo>
                  <a:lnTo>
                    <a:pt x="121" y="57"/>
                  </a:lnTo>
                  <a:lnTo>
                    <a:pt x="123" y="55"/>
                  </a:lnTo>
                  <a:lnTo>
                    <a:pt x="126" y="45"/>
                  </a:lnTo>
                  <a:lnTo>
                    <a:pt x="137" y="45"/>
                  </a:lnTo>
                  <a:lnTo>
                    <a:pt x="137" y="41"/>
                  </a:lnTo>
                  <a:lnTo>
                    <a:pt x="147" y="41"/>
                  </a:lnTo>
                  <a:lnTo>
                    <a:pt x="145" y="48"/>
                  </a:lnTo>
                  <a:lnTo>
                    <a:pt x="163" y="48"/>
                  </a:lnTo>
                  <a:lnTo>
                    <a:pt x="163" y="57"/>
                  </a:lnTo>
                  <a:lnTo>
                    <a:pt x="168" y="64"/>
                  </a:lnTo>
                  <a:lnTo>
                    <a:pt x="166" y="74"/>
                  </a:lnTo>
                  <a:lnTo>
                    <a:pt x="166" y="83"/>
                  </a:lnTo>
                  <a:lnTo>
                    <a:pt x="173" y="90"/>
                  </a:lnTo>
                  <a:lnTo>
                    <a:pt x="171" y="109"/>
                  </a:lnTo>
                  <a:lnTo>
                    <a:pt x="175" y="107"/>
                  </a:lnTo>
                  <a:lnTo>
                    <a:pt x="182" y="107"/>
                  </a:lnTo>
                  <a:lnTo>
                    <a:pt x="192" y="104"/>
                  </a:lnTo>
                  <a:lnTo>
                    <a:pt x="199" y="107"/>
                  </a:lnTo>
                  <a:lnTo>
                    <a:pt x="201" y="112"/>
                  </a:lnTo>
                  <a:lnTo>
                    <a:pt x="199" y="119"/>
                  </a:lnTo>
                  <a:lnTo>
                    <a:pt x="204" y="128"/>
                  </a:lnTo>
                  <a:lnTo>
                    <a:pt x="201" y="133"/>
                  </a:lnTo>
                  <a:lnTo>
                    <a:pt x="201" y="140"/>
                  </a:lnTo>
                  <a:lnTo>
                    <a:pt x="168" y="140"/>
                  </a:lnTo>
                  <a:lnTo>
                    <a:pt x="166" y="192"/>
                  </a:lnTo>
                  <a:lnTo>
                    <a:pt x="178" y="206"/>
                  </a:lnTo>
                  <a:lnTo>
                    <a:pt x="190" y="216"/>
                  </a:lnTo>
                  <a:lnTo>
                    <a:pt x="159" y="223"/>
                  </a:lnTo>
                  <a:lnTo>
                    <a:pt x="119" y="220"/>
                  </a:lnTo>
                  <a:lnTo>
                    <a:pt x="107" y="211"/>
                  </a:lnTo>
                  <a:lnTo>
                    <a:pt x="43" y="213"/>
                  </a:lnTo>
                  <a:lnTo>
                    <a:pt x="38" y="213"/>
                  </a:lnTo>
                  <a:lnTo>
                    <a:pt x="29" y="206"/>
                  </a:lnTo>
                  <a:lnTo>
                    <a:pt x="19" y="206"/>
                  </a:lnTo>
                  <a:lnTo>
                    <a:pt x="10" y="209"/>
                  </a:lnTo>
                  <a:lnTo>
                    <a:pt x="3" y="211"/>
                  </a:lnTo>
                  <a:lnTo>
                    <a:pt x="0" y="202"/>
                  </a:lnTo>
                  <a:lnTo>
                    <a:pt x="3" y="187"/>
                  </a:lnTo>
                  <a:lnTo>
                    <a:pt x="7" y="171"/>
                  </a:lnTo>
                  <a:lnTo>
                    <a:pt x="10" y="164"/>
                  </a:lnTo>
                  <a:lnTo>
                    <a:pt x="14" y="149"/>
                  </a:lnTo>
                  <a:lnTo>
                    <a:pt x="19" y="142"/>
                  </a:lnTo>
                  <a:lnTo>
                    <a:pt x="26" y="133"/>
                  </a:lnTo>
                  <a:lnTo>
                    <a:pt x="33" y="123"/>
                  </a:lnTo>
                  <a:lnTo>
                    <a:pt x="33" y="114"/>
                  </a:lnTo>
                  <a:lnTo>
                    <a:pt x="33" y="102"/>
                  </a:lnTo>
                  <a:lnTo>
                    <a:pt x="29" y="97"/>
                  </a:lnTo>
                  <a:lnTo>
                    <a:pt x="24" y="88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26" y="69"/>
                  </a:lnTo>
                  <a:lnTo>
                    <a:pt x="22" y="52"/>
                  </a:lnTo>
                  <a:lnTo>
                    <a:pt x="19" y="41"/>
                  </a:lnTo>
                  <a:lnTo>
                    <a:pt x="10" y="31"/>
                  </a:lnTo>
                  <a:lnTo>
                    <a:pt x="12" y="29"/>
                  </a:lnTo>
                  <a:lnTo>
                    <a:pt x="19" y="26"/>
                  </a:lnTo>
                  <a:lnTo>
                    <a:pt x="24" y="26"/>
                  </a:lnTo>
                  <a:lnTo>
                    <a:pt x="29" y="24"/>
                  </a:lnTo>
                  <a:lnTo>
                    <a:pt x="76" y="24"/>
                  </a:lnTo>
                  <a:close/>
                  <a:moveTo>
                    <a:pt x="12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5" y="10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4" y="7"/>
                  </a:lnTo>
                  <a:lnTo>
                    <a:pt x="17" y="10"/>
                  </a:lnTo>
                  <a:lnTo>
                    <a:pt x="14" y="15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2" name="Freeform 425">
              <a:extLst>
                <a:ext uri="{FF2B5EF4-FFF2-40B4-BE49-F238E27FC236}">
                  <a16:creationId xmlns:a16="http://schemas.microsoft.com/office/drawing/2014/main" id="{D518F878-4FF6-4A48-A464-345FD3502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1469" y="3817067"/>
              <a:ext cx="208095" cy="245588"/>
            </a:xfrm>
            <a:custGeom>
              <a:avLst/>
              <a:gdLst>
                <a:gd name="connsiteX0" fmla="*/ 224974 w 277458"/>
                <a:gd name="connsiteY0" fmla="*/ 0 h 327452"/>
                <a:gd name="connsiteX1" fmla="*/ 247699 w 277458"/>
                <a:gd name="connsiteY1" fmla="*/ 6818 h 327452"/>
                <a:gd name="connsiteX2" fmla="*/ 272696 w 277458"/>
                <a:gd name="connsiteY2" fmla="*/ 11363 h 327452"/>
                <a:gd name="connsiteX3" fmla="*/ 271864 w 277458"/>
                <a:gd name="connsiteY3" fmla="*/ 15108 h 327452"/>
                <a:gd name="connsiteX4" fmla="*/ 277458 w 277458"/>
                <a:gd name="connsiteY4" fmla="*/ 16125 h 327452"/>
                <a:gd name="connsiteX5" fmla="*/ 272913 w 277458"/>
                <a:gd name="connsiteY5" fmla="*/ 36577 h 327452"/>
                <a:gd name="connsiteX6" fmla="*/ 261551 w 277458"/>
                <a:gd name="connsiteY6" fmla="*/ 52484 h 327452"/>
                <a:gd name="connsiteX7" fmla="*/ 257006 w 277458"/>
                <a:gd name="connsiteY7" fmla="*/ 79754 h 327452"/>
                <a:gd name="connsiteX8" fmla="*/ 252461 w 277458"/>
                <a:gd name="connsiteY8" fmla="*/ 111568 h 327452"/>
                <a:gd name="connsiteX9" fmla="*/ 257006 w 277458"/>
                <a:gd name="connsiteY9" fmla="*/ 134293 h 327452"/>
                <a:gd name="connsiteX10" fmla="*/ 245644 w 277458"/>
                <a:gd name="connsiteY10" fmla="*/ 145655 h 327452"/>
                <a:gd name="connsiteX11" fmla="*/ 245644 w 277458"/>
                <a:gd name="connsiteY11" fmla="*/ 154745 h 327452"/>
                <a:gd name="connsiteX12" fmla="*/ 241099 w 277458"/>
                <a:gd name="connsiteY12" fmla="*/ 172925 h 327452"/>
                <a:gd name="connsiteX13" fmla="*/ 218374 w 277458"/>
                <a:gd name="connsiteY13" fmla="*/ 188832 h 327452"/>
                <a:gd name="connsiteX14" fmla="*/ 202467 w 277458"/>
                <a:gd name="connsiteY14" fmla="*/ 204739 h 327452"/>
                <a:gd name="connsiteX15" fmla="*/ 186560 w 277458"/>
                <a:gd name="connsiteY15" fmla="*/ 241099 h 327452"/>
                <a:gd name="connsiteX16" fmla="*/ 186560 w 277458"/>
                <a:gd name="connsiteY16" fmla="*/ 275186 h 327452"/>
                <a:gd name="connsiteX17" fmla="*/ 177470 w 277458"/>
                <a:gd name="connsiteY17" fmla="*/ 284275 h 327452"/>
                <a:gd name="connsiteX18" fmla="*/ 154745 w 277458"/>
                <a:gd name="connsiteY18" fmla="*/ 300183 h 327452"/>
                <a:gd name="connsiteX19" fmla="*/ 134293 w 277458"/>
                <a:gd name="connsiteY19" fmla="*/ 322907 h 327452"/>
                <a:gd name="connsiteX20" fmla="*/ 122931 w 277458"/>
                <a:gd name="connsiteY20" fmla="*/ 316090 h 327452"/>
                <a:gd name="connsiteX21" fmla="*/ 120333 w 277458"/>
                <a:gd name="connsiteY21" fmla="*/ 312626 h 327452"/>
                <a:gd name="connsiteX22" fmla="*/ 118169 w 277458"/>
                <a:gd name="connsiteY22" fmla="*/ 311328 h 327452"/>
                <a:gd name="connsiteX23" fmla="*/ 114923 w 277458"/>
                <a:gd name="connsiteY23" fmla="*/ 307000 h 327452"/>
                <a:gd name="connsiteX24" fmla="*/ 100206 w 277458"/>
                <a:gd name="connsiteY24" fmla="*/ 307000 h 327452"/>
                <a:gd name="connsiteX25" fmla="*/ 84299 w 277458"/>
                <a:gd name="connsiteY25" fmla="*/ 322907 h 327452"/>
                <a:gd name="connsiteX26" fmla="*/ 80489 w 277458"/>
                <a:gd name="connsiteY26" fmla="*/ 317193 h 327452"/>
                <a:gd name="connsiteX27" fmla="*/ 79537 w 277458"/>
                <a:gd name="connsiteY27" fmla="*/ 318145 h 327452"/>
                <a:gd name="connsiteX28" fmla="*/ 77190 w 277458"/>
                <a:gd name="connsiteY28" fmla="*/ 314625 h 327452"/>
                <a:gd name="connsiteX29" fmla="*/ 63846 w 277458"/>
                <a:gd name="connsiteY29" fmla="*/ 307000 h 327452"/>
                <a:gd name="connsiteX30" fmla="*/ 52484 w 277458"/>
                <a:gd name="connsiteY30" fmla="*/ 311545 h 327452"/>
                <a:gd name="connsiteX31" fmla="*/ 36577 w 277458"/>
                <a:gd name="connsiteY31" fmla="*/ 327452 h 327452"/>
                <a:gd name="connsiteX32" fmla="*/ 32132 w 277458"/>
                <a:gd name="connsiteY32" fmla="*/ 322373 h 327452"/>
                <a:gd name="connsiteX33" fmla="*/ 31815 w 277458"/>
                <a:gd name="connsiteY33" fmla="*/ 322690 h 327452"/>
                <a:gd name="connsiteX34" fmla="*/ 0 w 277458"/>
                <a:gd name="connsiteY34" fmla="*/ 286331 h 327452"/>
                <a:gd name="connsiteX35" fmla="*/ 31815 w 277458"/>
                <a:gd name="connsiteY35" fmla="*/ 263606 h 327452"/>
                <a:gd name="connsiteX36" fmla="*/ 15908 w 277458"/>
                <a:gd name="connsiteY36" fmla="*/ 236337 h 327452"/>
                <a:gd name="connsiteX37" fmla="*/ 31815 w 277458"/>
                <a:gd name="connsiteY37" fmla="*/ 231792 h 327452"/>
                <a:gd name="connsiteX38" fmla="*/ 52267 w 277458"/>
                <a:gd name="connsiteY38" fmla="*/ 227247 h 327452"/>
                <a:gd name="connsiteX39" fmla="*/ 52267 w 277458"/>
                <a:gd name="connsiteY39" fmla="*/ 209067 h 327452"/>
                <a:gd name="connsiteX40" fmla="*/ 74992 w 277458"/>
                <a:gd name="connsiteY40" fmla="*/ 227247 h 327452"/>
                <a:gd name="connsiteX41" fmla="*/ 106806 w 277458"/>
                <a:gd name="connsiteY41" fmla="*/ 227247 h 327452"/>
                <a:gd name="connsiteX42" fmla="*/ 118169 w 277458"/>
                <a:gd name="connsiteY42" fmla="*/ 209067 h 327452"/>
                <a:gd name="connsiteX43" fmla="*/ 122713 w 277458"/>
                <a:gd name="connsiteY43" fmla="*/ 188615 h 327452"/>
                <a:gd name="connsiteX44" fmla="*/ 118169 w 277458"/>
                <a:gd name="connsiteY44" fmla="*/ 156800 h 327452"/>
                <a:gd name="connsiteX45" fmla="*/ 102261 w 277458"/>
                <a:gd name="connsiteY45" fmla="*/ 134076 h 327452"/>
                <a:gd name="connsiteX46" fmla="*/ 117251 w 277458"/>
                <a:gd name="connsiteY46" fmla="*/ 93389 h 327452"/>
                <a:gd name="connsiteX47" fmla="*/ 111568 w 277458"/>
                <a:gd name="connsiteY47" fmla="*/ 91116 h 327452"/>
                <a:gd name="connsiteX48" fmla="*/ 84299 w 277458"/>
                <a:gd name="connsiteY48" fmla="*/ 95661 h 327452"/>
                <a:gd name="connsiteX49" fmla="*/ 83108 w 277458"/>
                <a:gd name="connsiteY49" fmla="*/ 90303 h 327452"/>
                <a:gd name="connsiteX50" fmla="*/ 79537 w 277458"/>
                <a:gd name="connsiteY50" fmla="*/ 90899 h 327452"/>
                <a:gd name="connsiteX51" fmla="*/ 74992 w 277458"/>
                <a:gd name="connsiteY51" fmla="*/ 70447 h 327452"/>
                <a:gd name="connsiteX52" fmla="*/ 74992 w 277458"/>
                <a:gd name="connsiteY52" fmla="*/ 54539 h 327452"/>
                <a:gd name="connsiteX53" fmla="*/ 122713 w 277458"/>
                <a:gd name="connsiteY53" fmla="*/ 54539 h 327452"/>
                <a:gd name="connsiteX54" fmla="*/ 149983 w 277458"/>
                <a:gd name="connsiteY54" fmla="*/ 65902 h 327452"/>
                <a:gd name="connsiteX55" fmla="*/ 177253 w 277458"/>
                <a:gd name="connsiteY55" fmla="*/ 74992 h 327452"/>
                <a:gd name="connsiteX56" fmla="*/ 181798 w 277458"/>
                <a:gd name="connsiteY56" fmla="*/ 54539 h 327452"/>
                <a:gd name="connsiteX57" fmla="*/ 204522 w 277458"/>
                <a:gd name="connsiteY57" fmla="*/ 22725 h 32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77458" h="327452">
                  <a:moveTo>
                    <a:pt x="224974" y="0"/>
                  </a:moveTo>
                  <a:lnTo>
                    <a:pt x="247699" y="6818"/>
                  </a:lnTo>
                  <a:lnTo>
                    <a:pt x="272696" y="11363"/>
                  </a:lnTo>
                  <a:lnTo>
                    <a:pt x="271864" y="15108"/>
                  </a:lnTo>
                  <a:lnTo>
                    <a:pt x="277458" y="16125"/>
                  </a:lnTo>
                  <a:lnTo>
                    <a:pt x="272913" y="36577"/>
                  </a:lnTo>
                  <a:lnTo>
                    <a:pt x="261551" y="52484"/>
                  </a:lnTo>
                  <a:lnTo>
                    <a:pt x="257006" y="79754"/>
                  </a:lnTo>
                  <a:lnTo>
                    <a:pt x="252461" y="111568"/>
                  </a:lnTo>
                  <a:lnTo>
                    <a:pt x="257006" y="134293"/>
                  </a:lnTo>
                  <a:lnTo>
                    <a:pt x="245644" y="145655"/>
                  </a:lnTo>
                  <a:lnTo>
                    <a:pt x="245644" y="154745"/>
                  </a:lnTo>
                  <a:lnTo>
                    <a:pt x="241099" y="172925"/>
                  </a:lnTo>
                  <a:lnTo>
                    <a:pt x="218374" y="188832"/>
                  </a:lnTo>
                  <a:lnTo>
                    <a:pt x="202467" y="204739"/>
                  </a:lnTo>
                  <a:lnTo>
                    <a:pt x="186560" y="241099"/>
                  </a:lnTo>
                  <a:lnTo>
                    <a:pt x="186560" y="275186"/>
                  </a:lnTo>
                  <a:lnTo>
                    <a:pt x="177470" y="284275"/>
                  </a:lnTo>
                  <a:lnTo>
                    <a:pt x="154745" y="300183"/>
                  </a:lnTo>
                  <a:lnTo>
                    <a:pt x="134293" y="322907"/>
                  </a:lnTo>
                  <a:lnTo>
                    <a:pt x="122931" y="316090"/>
                  </a:lnTo>
                  <a:lnTo>
                    <a:pt x="120333" y="312626"/>
                  </a:lnTo>
                  <a:lnTo>
                    <a:pt x="118169" y="311328"/>
                  </a:lnTo>
                  <a:lnTo>
                    <a:pt x="114923" y="307000"/>
                  </a:lnTo>
                  <a:lnTo>
                    <a:pt x="100206" y="307000"/>
                  </a:lnTo>
                  <a:lnTo>
                    <a:pt x="84299" y="322907"/>
                  </a:lnTo>
                  <a:lnTo>
                    <a:pt x="80489" y="317193"/>
                  </a:lnTo>
                  <a:lnTo>
                    <a:pt x="79537" y="318145"/>
                  </a:lnTo>
                  <a:lnTo>
                    <a:pt x="77190" y="314625"/>
                  </a:lnTo>
                  <a:lnTo>
                    <a:pt x="63846" y="307000"/>
                  </a:lnTo>
                  <a:lnTo>
                    <a:pt x="52484" y="311545"/>
                  </a:lnTo>
                  <a:lnTo>
                    <a:pt x="36577" y="327452"/>
                  </a:lnTo>
                  <a:lnTo>
                    <a:pt x="32132" y="322373"/>
                  </a:lnTo>
                  <a:lnTo>
                    <a:pt x="31815" y="322690"/>
                  </a:lnTo>
                  <a:lnTo>
                    <a:pt x="0" y="286331"/>
                  </a:lnTo>
                  <a:lnTo>
                    <a:pt x="31815" y="263606"/>
                  </a:lnTo>
                  <a:lnTo>
                    <a:pt x="15908" y="236337"/>
                  </a:lnTo>
                  <a:lnTo>
                    <a:pt x="31815" y="231792"/>
                  </a:lnTo>
                  <a:lnTo>
                    <a:pt x="52267" y="227247"/>
                  </a:lnTo>
                  <a:lnTo>
                    <a:pt x="52267" y="209067"/>
                  </a:lnTo>
                  <a:lnTo>
                    <a:pt x="74992" y="227247"/>
                  </a:lnTo>
                  <a:lnTo>
                    <a:pt x="106806" y="227247"/>
                  </a:lnTo>
                  <a:lnTo>
                    <a:pt x="118169" y="209067"/>
                  </a:lnTo>
                  <a:lnTo>
                    <a:pt x="122713" y="188615"/>
                  </a:lnTo>
                  <a:lnTo>
                    <a:pt x="118169" y="156800"/>
                  </a:lnTo>
                  <a:lnTo>
                    <a:pt x="102261" y="134076"/>
                  </a:lnTo>
                  <a:lnTo>
                    <a:pt x="117251" y="93389"/>
                  </a:lnTo>
                  <a:lnTo>
                    <a:pt x="111568" y="91116"/>
                  </a:lnTo>
                  <a:lnTo>
                    <a:pt x="84299" y="95661"/>
                  </a:lnTo>
                  <a:lnTo>
                    <a:pt x="83108" y="90303"/>
                  </a:lnTo>
                  <a:lnTo>
                    <a:pt x="79537" y="90899"/>
                  </a:lnTo>
                  <a:lnTo>
                    <a:pt x="74992" y="70447"/>
                  </a:lnTo>
                  <a:lnTo>
                    <a:pt x="74992" y="54539"/>
                  </a:lnTo>
                  <a:lnTo>
                    <a:pt x="122713" y="54539"/>
                  </a:lnTo>
                  <a:lnTo>
                    <a:pt x="149983" y="65902"/>
                  </a:lnTo>
                  <a:lnTo>
                    <a:pt x="177253" y="74992"/>
                  </a:lnTo>
                  <a:lnTo>
                    <a:pt x="181798" y="54539"/>
                  </a:lnTo>
                  <a:lnTo>
                    <a:pt x="204522" y="2272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3" name="Freeform 424">
              <a:extLst>
                <a:ext uri="{FF2B5EF4-FFF2-40B4-BE49-F238E27FC236}">
                  <a16:creationId xmlns:a16="http://schemas.microsoft.com/office/drawing/2014/main" id="{737E03D5-4A90-428B-8DEF-0844D010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044" y="3857972"/>
              <a:ext cx="57948" cy="39363"/>
            </a:xfrm>
            <a:custGeom>
              <a:avLst/>
              <a:gdLst>
                <a:gd name="connsiteX0" fmla="*/ 18180 w 77264"/>
                <a:gd name="connsiteY0" fmla="*/ 0 h 52484"/>
                <a:gd name="connsiteX1" fmla="*/ 77264 w 77264"/>
                <a:gd name="connsiteY1" fmla="*/ 0 h 52484"/>
                <a:gd name="connsiteX2" fmla="*/ 77264 w 77264"/>
                <a:gd name="connsiteY2" fmla="*/ 4762 h 52484"/>
                <a:gd name="connsiteX3" fmla="*/ 77264 w 77264"/>
                <a:gd name="connsiteY3" fmla="*/ 43177 h 52484"/>
                <a:gd name="connsiteX4" fmla="*/ 77264 w 77264"/>
                <a:gd name="connsiteY4" fmla="*/ 47939 h 52484"/>
                <a:gd name="connsiteX5" fmla="*/ 22725 w 77264"/>
                <a:gd name="connsiteY5" fmla="*/ 47939 h 52484"/>
                <a:gd name="connsiteX6" fmla="*/ 6818 w 77264"/>
                <a:gd name="connsiteY6" fmla="*/ 52484 h 52484"/>
                <a:gd name="connsiteX7" fmla="*/ 0 w 77264"/>
                <a:gd name="connsiteY7" fmla="*/ 41122 h 52484"/>
                <a:gd name="connsiteX8" fmla="*/ 1299 w 77264"/>
                <a:gd name="connsiteY8" fmla="*/ 38524 h 52484"/>
                <a:gd name="connsiteX9" fmla="*/ 0 w 77264"/>
                <a:gd name="connsiteY9" fmla="*/ 36360 h 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264" h="52484">
                  <a:moveTo>
                    <a:pt x="18180" y="0"/>
                  </a:moveTo>
                  <a:lnTo>
                    <a:pt x="77264" y="0"/>
                  </a:lnTo>
                  <a:lnTo>
                    <a:pt x="77264" y="4762"/>
                  </a:lnTo>
                  <a:lnTo>
                    <a:pt x="77264" y="43177"/>
                  </a:lnTo>
                  <a:lnTo>
                    <a:pt x="77264" y="47939"/>
                  </a:lnTo>
                  <a:lnTo>
                    <a:pt x="22725" y="47939"/>
                  </a:lnTo>
                  <a:lnTo>
                    <a:pt x="6818" y="52484"/>
                  </a:lnTo>
                  <a:lnTo>
                    <a:pt x="0" y="41122"/>
                  </a:lnTo>
                  <a:lnTo>
                    <a:pt x="1299" y="38524"/>
                  </a:lnTo>
                  <a:lnTo>
                    <a:pt x="0" y="3636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4" name="Freeform 423">
              <a:extLst>
                <a:ext uri="{FF2B5EF4-FFF2-40B4-BE49-F238E27FC236}">
                  <a16:creationId xmlns:a16="http://schemas.microsoft.com/office/drawing/2014/main" id="{5777F091-4D45-4A4C-960C-EAFF046BF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112" y="3857971"/>
              <a:ext cx="153392" cy="174089"/>
            </a:xfrm>
            <a:custGeom>
              <a:avLst/>
              <a:gdLst>
                <a:gd name="connsiteX0" fmla="*/ 93171 w 204522"/>
                <a:gd name="connsiteY0" fmla="*/ 0 h 232118"/>
                <a:gd name="connsiteX1" fmla="*/ 109079 w 204522"/>
                <a:gd name="connsiteY1" fmla="*/ 0 h 232118"/>
                <a:gd name="connsiteX2" fmla="*/ 129531 w 204522"/>
                <a:gd name="connsiteY2" fmla="*/ 0 h 232118"/>
                <a:gd name="connsiteX3" fmla="*/ 152256 w 204522"/>
                <a:gd name="connsiteY3" fmla="*/ 0 h 232118"/>
                <a:gd name="connsiteX4" fmla="*/ 156800 w 204522"/>
                <a:gd name="connsiteY4" fmla="*/ 0 h 232118"/>
                <a:gd name="connsiteX5" fmla="*/ 156800 w 204522"/>
                <a:gd name="connsiteY5" fmla="*/ 7143 h 232118"/>
                <a:gd name="connsiteX6" fmla="*/ 156800 w 204522"/>
                <a:gd name="connsiteY6" fmla="*/ 15908 h 232118"/>
                <a:gd name="connsiteX7" fmla="*/ 161345 w 204522"/>
                <a:gd name="connsiteY7" fmla="*/ 31815 h 232118"/>
                <a:gd name="connsiteX8" fmla="*/ 188615 w 204522"/>
                <a:gd name="connsiteY8" fmla="*/ 31815 h 232118"/>
                <a:gd name="connsiteX9" fmla="*/ 199977 w 204522"/>
                <a:gd name="connsiteY9" fmla="*/ 36360 h 232118"/>
                <a:gd name="connsiteX10" fmla="*/ 197684 w 204522"/>
                <a:gd name="connsiteY10" fmla="*/ 42585 h 232118"/>
                <a:gd name="connsiteX11" fmla="*/ 199977 w 204522"/>
                <a:gd name="connsiteY11" fmla="*/ 43503 h 232118"/>
                <a:gd name="connsiteX12" fmla="*/ 185794 w 204522"/>
                <a:gd name="connsiteY12" fmla="*/ 82000 h 232118"/>
                <a:gd name="connsiteX13" fmla="*/ 199977 w 204522"/>
                <a:gd name="connsiteY13" fmla="*/ 102262 h 232118"/>
                <a:gd name="connsiteX14" fmla="*/ 204522 w 204522"/>
                <a:gd name="connsiteY14" fmla="*/ 129531 h 232118"/>
                <a:gd name="connsiteX15" fmla="*/ 203901 w 204522"/>
                <a:gd name="connsiteY15" fmla="*/ 132947 h 232118"/>
                <a:gd name="connsiteX16" fmla="*/ 204522 w 204522"/>
                <a:gd name="connsiteY16" fmla="*/ 136674 h 232118"/>
                <a:gd name="connsiteX17" fmla="*/ 199977 w 204522"/>
                <a:gd name="connsiteY17" fmla="*/ 161672 h 232118"/>
                <a:gd name="connsiteX18" fmla="*/ 188615 w 204522"/>
                <a:gd name="connsiteY18" fmla="*/ 179851 h 232118"/>
                <a:gd name="connsiteX19" fmla="*/ 156800 w 204522"/>
                <a:gd name="connsiteY19" fmla="*/ 179851 h 232118"/>
                <a:gd name="connsiteX20" fmla="*/ 134076 w 204522"/>
                <a:gd name="connsiteY20" fmla="*/ 161672 h 232118"/>
                <a:gd name="connsiteX21" fmla="*/ 134076 w 204522"/>
                <a:gd name="connsiteY21" fmla="*/ 172708 h 232118"/>
                <a:gd name="connsiteX22" fmla="*/ 134076 w 204522"/>
                <a:gd name="connsiteY22" fmla="*/ 179851 h 232118"/>
                <a:gd name="connsiteX23" fmla="*/ 113624 w 204522"/>
                <a:gd name="connsiteY23" fmla="*/ 179851 h 232118"/>
                <a:gd name="connsiteX24" fmla="*/ 100841 w 204522"/>
                <a:gd name="connsiteY24" fmla="*/ 187155 h 232118"/>
                <a:gd name="connsiteX25" fmla="*/ 113624 w 204522"/>
                <a:gd name="connsiteY25" fmla="*/ 209068 h 232118"/>
                <a:gd name="connsiteX26" fmla="*/ 110398 w 204522"/>
                <a:gd name="connsiteY26" fmla="*/ 210681 h 232118"/>
                <a:gd name="connsiteX27" fmla="*/ 113624 w 204522"/>
                <a:gd name="connsiteY27" fmla="*/ 216211 h 232118"/>
                <a:gd name="connsiteX28" fmla="*/ 81809 w 204522"/>
                <a:gd name="connsiteY28" fmla="*/ 232118 h 232118"/>
                <a:gd name="connsiteX29" fmla="*/ 49995 w 204522"/>
                <a:gd name="connsiteY29" fmla="*/ 200304 h 232118"/>
                <a:gd name="connsiteX30" fmla="*/ 22725 w 204522"/>
                <a:gd name="connsiteY30" fmla="*/ 168489 h 232118"/>
                <a:gd name="connsiteX31" fmla="*/ 0 w 204522"/>
                <a:gd name="connsiteY31" fmla="*/ 129857 h 232118"/>
                <a:gd name="connsiteX32" fmla="*/ 0 w 204522"/>
                <a:gd name="connsiteY32" fmla="*/ 122714 h 232118"/>
                <a:gd name="connsiteX33" fmla="*/ 0 w 204522"/>
                <a:gd name="connsiteY33" fmla="*/ 120767 h 232118"/>
                <a:gd name="connsiteX34" fmla="*/ 0 w 204522"/>
                <a:gd name="connsiteY34" fmla="*/ 113624 h 232118"/>
                <a:gd name="connsiteX35" fmla="*/ 11363 w 204522"/>
                <a:gd name="connsiteY35" fmla="*/ 95444 h 232118"/>
                <a:gd name="connsiteX36" fmla="*/ 15908 w 204522"/>
                <a:gd name="connsiteY36" fmla="*/ 74992 h 232118"/>
                <a:gd name="connsiteX37" fmla="*/ 27270 w 204522"/>
                <a:gd name="connsiteY37" fmla="*/ 47722 h 232118"/>
                <a:gd name="connsiteX38" fmla="*/ 38632 w 204522"/>
                <a:gd name="connsiteY38" fmla="*/ 43177 h 232118"/>
                <a:gd name="connsiteX39" fmla="*/ 93171 w 204522"/>
                <a:gd name="connsiteY39" fmla="*/ 43177 h 232118"/>
                <a:gd name="connsiteX40" fmla="*/ 93171 w 204522"/>
                <a:gd name="connsiteY40" fmla="*/ 7143 h 23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04522" h="232118">
                  <a:moveTo>
                    <a:pt x="93171" y="0"/>
                  </a:moveTo>
                  <a:lnTo>
                    <a:pt x="109079" y="0"/>
                  </a:lnTo>
                  <a:lnTo>
                    <a:pt x="129531" y="0"/>
                  </a:lnTo>
                  <a:lnTo>
                    <a:pt x="152256" y="0"/>
                  </a:lnTo>
                  <a:lnTo>
                    <a:pt x="156800" y="0"/>
                  </a:lnTo>
                  <a:lnTo>
                    <a:pt x="156800" y="7143"/>
                  </a:lnTo>
                  <a:lnTo>
                    <a:pt x="156800" y="15908"/>
                  </a:lnTo>
                  <a:lnTo>
                    <a:pt x="161345" y="31815"/>
                  </a:lnTo>
                  <a:lnTo>
                    <a:pt x="188615" y="31815"/>
                  </a:lnTo>
                  <a:lnTo>
                    <a:pt x="199977" y="36360"/>
                  </a:lnTo>
                  <a:lnTo>
                    <a:pt x="197684" y="42585"/>
                  </a:lnTo>
                  <a:lnTo>
                    <a:pt x="199977" y="43503"/>
                  </a:lnTo>
                  <a:lnTo>
                    <a:pt x="185794" y="82000"/>
                  </a:lnTo>
                  <a:lnTo>
                    <a:pt x="199977" y="102262"/>
                  </a:lnTo>
                  <a:lnTo>
                    <a:pt x="204522" y="129531"/>
                  </a:lnTo>
                  <a:lnTo>
                    <a:pt x="203901" y="132947"/>
                  </a:lnTo>
                  <a:lnTo>
                    <a:pt x="204522" y="136674"/>
                  </a:lnTo>
                  <a:lnTo>
                    <a:pt x="199977" y="161672"/>
                  </a:lnTo>
                  <a:lnTo>
                    <a:pt x="188615" y="179851"/>
                  </a:lnTo>
                  <a:lnTo>
                    <a:pt x="156800" y="179851"/>
                  </a:lnTo>
                  <a:lnTo>
                    <a:pt x="134076" y="161672"/>
                  </a:lnTo>
                  <a:lnTo>
                    <a:pt x="134076" y="172708"/>
                  </a:lnTo>
                  <a:lnTo>
                    <a:pt x="134076" y="179851"/>
                  </a:lnTo>
                  <a:lnTo>
                    <a:pt x="113624" y="179851"/>
                  </a:lnTo>
                  <a:lnTo>
                    <a:pt x="100841" y="187155"/>
                  </a:lnTo>
                  <a:lnTo>
                    <a:pt x="113624" y="209068"/>
                  </a:lnTo>
                  <a:lnTo>
                    <a:pt x="110398" y="210681"/>
                  </a:lnTo>
                  <a:lnTo>
                    <a:pt x="113624" y="216211"/>
                  </a:lnTo>
                  <a:lnTo>
                    <a:pt x="81809" y="232118"/>
                  </a:lnTo>
                  <a:lnTo>
                    <a:pt x="49995" y="200304"/>
                  </a:lnTo>
                  <a:lnTo>
                    <a:pt x="22725" y="168489"/>
                  </a:lnTo>
                  <a:lnTo>
                    <a:pt x="0" y="129857"/>
                  </a:lnTo>
                  <a:lnTo>
                    <a:pt x="0" y="122714"/>
                  </a:lnTo>
                  <a:lnTo>
                    <a:pt x="0" y="120767"/>
                  </a:lnTo>
                  <a:lnTo>
                    <a:pt x="0" y="113624"/>
                  </a:lnTo>
                  <a:lnTo>
                    <a:pt x="11363" y="95444"/>
                  </a:lnTo>
                  <a:lnTo>
                    <a:pt x="15908" y="74992"/>
                  </a:lnTo>
                  <a:lnTo>
                    <a:pt x="27270" y="47722"/>
                  </a:lnTo>
                  <a:lnTo>
                    <a:pt x="38632" y="43177"/>
                  </a:lnTo>
                  <a:lnTo>
                    <a:pt x="93171" y="43177"/>
                  </a:lnTo>
                  <a:lnTo>
                    <a:pt x="93171" y="714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5" name="Freeform 422">
              <a:extLst>
                <a:ext uri="{FF2B5EF4-FFF2-40B4-BE49-F238E27FC236}">
                  <a16:creationId xmlns:a16="http://schemas.microsoft.com/office/drawing/2014/main" id="{FD632E3A-B725-439D-A0EB-534D72693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504" y="3610843"/>
              <a:ext cx="363190" cy="256059"/>
            </a:xfrm>
            <a:custGeom>
              <a:avLst/>
              <a:gdLst>
                <a:gd name="connsiteX0" fmla="*/ 311328 w 484252"/>
                <a:gd name="connsiteY0" fmla="*/ 0 h 341413"/>
                <a:gd name="connsiteX1" fmla="*/ 315843 w 484252"/>
                <a:gd name="connsiteY1" fmla="*/ 12042 h 341413"/>
                <a:gd name="connsiteX2" fmla="*/ 316090 w 484252"/>
                <a:gd name="connsiteY2" fmla="*/ 11905 h 341413"/>
                <a:gd name="connsiteX3" fmla="*/ 318695 w 484252"/>
                <a:gd name="connsiteY3" fmla="*/ 18852 h 341413"/>
                <a:gd name="connsiteX4" fmla="*/ 338597 w 484252"/>
                <a:gd name="connsiteY4" fmla="*/ 43177 h 341413"/>
                <a:gd name="connsiteX5" fmla="*/ 338597 w 484252"/>
                <a:gd name="connsiteY5" fmla="*/ 49262 h 341413"/>
                <a:gd name="connsiteX6" fmla="*/ 343359 w 484252"/>
                <a:gd name="connsiteY6" fmla="*/ 55082 h 341413"/>
                <a:gd name="connsiteX7" fmla="*/ 343359 w 484252"/>
                <a:gd name="connsiteY7" fmla="*/ 66445 h 341413"/>
                <a:gd name="connsiteX8" fmla="*/ 338815 w 484252"/>
                <a:gd name="connsiteY8" fmla="*/ 82352 h 341413"/>
                <a:gd name="connsiteX9" fmla="*/ 338815 w 484252"/>
                <a:gd name="connsiteY9" fmla="*/ 85211 h 341413"/>
                <a:gd name="connsiteX10" fmla="*/ 349960 w 484252"/>
                <a:gd name="connsiteY10" fmla="*/ 93171 h 341413"/>
                <a:gd name="connsiteX11" fmla="*/ 377229 w 484252"/>
                <a:gd name="connsiteY11" fmla="*/ 109079 h 341413"/>
                <a:gd name="connsiteX12" fmla="*/ 393137 w 484252"/>
                <a:gd name="connsiteY12" fmla="*/ 124986 h 341413"/>
                <a:gd name="connsiteX13" fmla="*/ 393137 w 484252"/>
                <a:gd name="connsiteY13" fmla="*/ 132129 h 341413"/>
                <a:gd name="connsiteX14" fmla="*/ 397899 w 484252"/>
                <a:gd name="connsiteY14" fmla="*/ 136891 h 341413"/>
                <a:gd name="connsiteX15" fmla="*/ 397899 w 484252"/>
                <a:gd name="connsiteY15" fmla="*/ 139920 h 341413"/>
                <a:gd name="connsiteX16" fmla="*/ 420406 w 484252"/>
                <a:gd name="connsiteY16" fmla="*/ 156801 h 341413"/>
                <a:gd name="connsiteX17" fmla="*/ 436313 w 484252"/>
                <a:gd name="connsiteY17" fmla="*/ 172708 h 341413"/>
                <a:gd name="connsiteX18" fmla="*/ 447676 w 484252"/>
                <a:gd name="connsiteY18" fmla="*/ 195433 h 341413"/>
                <a:gd name="connsiteX19" fmla="*/ 472673 w 484252"/>
                <a:gd name="connsiteY19" fmla="*/ 211340 h 341413"/>
                <a:gd name="connsiteX20" fmla="*/ 479490 w 484252"/>
                <a:gd name="connsiteY20" fmla="*/ 220430 h 341413"/>
                <a:gd name="connsiteX21" fmla="*/ 473011 w 484252"/>
                <a:gd name="connsiteY21" fmla="*/ 220430 h 341413"/>
                <a:gd name="connsiteX22" fmla="*/ 477435 w 484252"/>
                <a:gd name="connsiteY22" fmla="*/ 223245 h 341413"/>
                <a:gd name="connsiteX23" fmla="*/ 484252 w 484252"/>
                <a:gd name="connsiteY23" fmla="*/ 232335 h 341413"/>
                <a:gd name="connsiteX24" fmla="*/ 472890 w 484252"/>
                <a:gd name="connsiteY24" fmla="*/ 232335 h 341413"/>
                <a:gd name="connsiteX25" fmla="*/ 445620 w 484252"/>
                <a:gd name="connsiteY25" fmla="*/ 232335 h 341413"/>
                <a:gd name="connsiteX26" fmla="*/ 418351 w 484252"/>
                <a:gd name="connsiteY26" fmla="*/ 227790 h 341413"/>
                <a:gd name="connsiteX27" fmla="*/ 409261 w 484252"/>
                <a:gd name="connsiteY27" fmla="*/ 232335 h 341413"/>
                <a:gd name="connsiteX28" fmla="*/ 397899 w 484252"/>
                <a:gd name="connsiteY28" fmla="*/ 243697 h 341413"/>
                <a:gd name="connsiteX29" fmla="*/ 386536 w 484252"/>
                <a:gd name="connsiteY29" fmla="*/ 243697 h 341413"/>
                <a:gd name="connsiteX30" fmla="*/ 370629 w 484252"/>
                <a:gd name="connsiteY30" fmla="*/ 239152 h 341413"/>
                <a:gd name="connsiteX31" fmla="*/ 334270 w 484252"/>
                <a:gd name="connsiteY31" fmla="*/ 255059 h 341413"/>
                <a:gd name="connsiteX32" fmla="*/ 316090 w 484252"/>
                <a:gd name="connsiteY32" fmla="*/ 250514 h 341413"/>
                <a:gd name="connsiteX33" fmla="*/ 311545 w 484252"/>
                <a:gd name="connsiteY33" fmla="*/ 255059 h 341413"/>
                <a:gd name="connsiteX34" fmla="*/ 300183 w 484252"/>
                <a:gd name="connsiteY34" fmla="*/ 275512 h 341413"/>
                <a:gd name="connsiteX35" fmla="*/ 272913 w 484252"/>
                <a:gd name="connsiteY35" fmla="*/ 266422 h 341413"/>
                <a:gd name="connsiteX36" fmla="*/ 247916 w 484252"/>
                <a:gd name="connsiteY36" fmla="*/ 266422 h 341413"/>
                <a:gd name="connsiteX37" fmla="*/ 220646 w 484252"/>
                <a:gd name="connsiteY37" fmla="*/ 250514 h 341413"/>
                <a:gd name="connsiteX38" fmla="*/ 193377 w 484252"/>
                <a:gd name="connsiteY38" fmla="*/ 239152 h 341413"/>
                <a:gd name="connsiteX39" fmla="*/ 172925 w 484252"/>
                <a:gd name="connsiteY39" fmla="*/ 250514 h 341413"/>
                <a:gd name="connsiteX40" fmla="*/ 154745 w 484252"/>
                <a:gd name="connsiteY40" fmla="*/ 270967 h 341413"/>
                <a:gd name="connsiteX41" fmla="*/ 154745 w 484252"/>
                <a:gd name="connsiteY41" fmla="*/ 293691 h 341413"/>
                <a:gd name="connsiteX42" fmla="*/ 129748 w 484252"/>
                <a:gd name="connsiteY42" fmla="*/ 293691 h 341413"/>
                <a:gd name="connsiteX43" fmla="*/ 107023 w 484252"/>
                <a:gd name="connsiteY43" fmla="*/ 286874 h 341413"/>
                <a:gd name="connsiteX44" fmla="*/ 86571 w 484252"/>
                <a:gd name="connsiteY44" fmla="*/ 302781 h 341413"/>
                <a:gd name="connsiteX45" fmla="*/ 63846 w 484252"/>
                <a:gd name="connsiteY45" fmla="*/ 341413 h 341413"/>
                <a:gd name="connsiteX46" fmla="*/ 59301 w 484252"/>
                <a:gd name="connsiteY46" fmla="*/ 330051 h 341413"/>
                <a:gd name="connsiteX47" fmla="*/ 59301 w 484252"/>
                <a:gd name="connsiteY47" fmla="*/ 329139 h 341413"/>
                <a:gd name="connsiteX48" fmla="*/ 59084 w 484252"/>
                <a:gd name="connsiteY48" fmla="*/ 329508 h 341413"/>
                <a:gd name="connsiteX49" fmla="*/ 54539 w 484252"/>
                <a:gd name="connsiteY49" fmla="*/ 318146 h 341413"/>
                <a:gd name="connsiteX50" fmla="*/ 54539 w 484252"/>
                <a:gd name="connsiteY50" fmla="*/ 309382 h 341413"/>
                <a:gd name="connsiteX51" fmla="*/ 43394 w 484252"/>
                <a:gd name="connsiteY51" fmla="*/ 298236 h 341413"/>
                <a:gd name="connsiteX52" fmla="*/ 32032 w 484252"/>
                <a:gd name="connsiteY52" fmla="*/ 282329 h 341413"/>
                <a:gd name="connsiteX53" fmla="*/ 27487 w 484252"/>
                <a:gd name="connsiteY53" fmla="*/ 270967 h 341413"/>
                <a:gd name="connsiteX54" fmla="*/ 11580 w 484252"/>
                <a:gd name="connsiteY54" fmla="*/ 250514 h 341413"/>
                <a:gd name="connsiteX55" fmla="*/ 11580 w 484252"/>
                <a:gd name="connsiteY55" fmla="*/ 244732 h 341413"/>
                <a:gd name="connsiteX56" fmla="*/ 6818 w 484252"/>
                <a:gd name="connsiteY56" fmla="*/ 238609 h 341413"/>
                <a:gd name="connsiteX57" fmla="*/ 6818 w 484252"/>
                <a:gd name="connsiteY57" fmla="*/ 228041 h 341413"/>
                <a:gd name="connsiteX58" fmla="*/ 4762 w 484252"/>
                <a:gd name="connsiteY58" fmla="*/ 223245 h 341413"/>
                <a:gd name="connsiteX59" fmla="*/ 4888 w 484252"/>
                <a:gd name="connsiteY59" fmla="*/ 222743 h 341413"/>
                <a:gd name="connsiteX60" fmla="*/ 0 w 484252"/>
                <a:gd name="connsiteY60" fmla="*/ 211340 h 341413"/>
                <a:gd name="connsiteX61" fmla="*/ 6818 w 484252"/>
                <a:gd name="connsiteY61" fmla="*/ 184070 h 341413"/>
                <a:gd name="connsiteX62" fmla="*/ 15908 w 484252"/>
                <a:gd name="connsiteY62" fmla="*/ 179525 h 341413"/>
                <a:gd name="connsiteX63" fmla="*/ 31815 w 484252"/>
                <a:gd name="connsiteY63" fmla="*/ 140893 h 341413"/>
                <a:gd name="connsiteX64" fmla="*/ 65902 w 484252"/>
                <a:gd name="connsiteY64" fmla="*/ 136348 h 341413"/>
                <a:gd name="connsiteX65" fmla="*/ 70447 w 484252"/>
                <a:gd name="connsiteY65" fmla="*/ 129531 h 341413"/>
                <a:gd name="connsiteX66" fmla="*/ 74992 w 484252"/>
                <a:gd name="connsiteY66" fmla="*/ 129531 h 341413"/>
                <a:gd name="connsiteX67" fmla="*/ 86354 w 484252"/>
                <a:gd name="connsiteY67" fmla="*/ 136348 h 341413"/>
                <a:gd name="connsiteX68" fmla="*/ 134076 w 484252"/>
                <a:gd name="connsiteY68" fmla="*/ 124986 h 341413"/>
                <a:gd name="connsiteX69" fmla="*/ 145438 w 484252"/>
                <a:gd name="connsiteY69" fmla="*/ 109079 h 341413"/>
                <a:gd name="connsiteX70" fmla="*/ 167883 w 484252"/>
                <a:gd name="connsiteY70" fmla="*/ 97856 h 341413"/>
                <a:gd name="connsiteX71" fmla="*/ 166107 w 484252"/>
                <a:gd name="connsiteY71" fmla="*/ 93714 h 341413"/>
                <a:gd name="connsiteX72" fmla="*/ 166398 w 484252"/>
                <a:gd name="connsiteY72" fmla="*/ 93598 h 341413"/>
                <a:gd name="connsiteX73" fmla="*/ 161345 w 484252"/>
                <a:gd name="connsiteY73" fmla="*/ 81809 h 341413"/>
                <a:gd name="connsiteX74" fmla="*/ 172708 w 484252"/>
                <a:gd name="connsiteY74" fmla="*/ 77264 h 341413"/>
                <a:gd name="connsiteX75" fmla="*/ 209067 w 484252"/>
                <a:gd name="connsiteY75" fmla="*/ 81809 h 341413"/>
                <a:gd name="connsiteX76" fmla="*/ 243154 w 484252"/>
                <a:gd name="connsiteY76" fmla="*/ 65902 h 341413"/>
                <a:gd name="connsiteX77" fmla="*/ 268151 w 484252"/>
                <a:gd name="connsiteY77" fmla="*/ 22725 h 341413"/>
                <a:gd name="connsiteX78" fmla="*/ 290876 w 484252"/>
                <a:gd name="connsiteY78" fmla="*/ 11362 h 34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84252" h="341413">
                  <a:moveTo>
                    <a:pt x="311328" y="0"/>
                  </a:moveTo>
                  <a:lnTo>
                    <a:pt x="315843" y="12042"/>
                  </a:lnTo>
                  <a:lnTo>
                    <a:pt x="316090" y="11905"/>
                  </a:lnTo>
                  <a:lnTo>
                    <a:pt x="318695" y="18852"/>
                  </a:lnTo>
                  <a:lnTo>
                    <a:pt x="338597" y="43177"/>
                  </a:lnTo>
                  <a:lnTo>
                    <a:pt x="338597" y="49262"/>
                  </a:lnTo>
                  <a:lnTo>
                    <a:pt x="343359" y="55082"/>
                  </a:lnTo>
                  <a:lnTo>
                    <a:pt x="343359" y="66445"/>
                  </a:lnTo>
                  <a:lnTo>
                    <a:pt x="338815" y="82352"/>
                  </a:lnTo>
                  <a:lnTo>
                    <a:pt x="338815" y="85211"/>
                  </a:lnTo>
                  <a:lnTo>
                    <a:pt x="349960" y="93171"/>
                  </a:lnTo>
                  <a:lnTo>
                    <a:pt x="377229" y="109079"/>
                  </a:lnTo>
                  <a:lnTo>
                    <a:pt x="393137" y="124986"/>
                  </a:lnTo>
                  <a:lnTo>
                    <a:pt x="393137" y="132129"/>
                  </a:lnTo>
                  <a:lnTo>
                    <a:pt x="397899" y="136891"/>
                  </a:lnTo>
                  <a:lnTo>
                    <a:pt x="397899" y="139920"/>
                  </a:lnTo>
                  <a:lnTo>
                    <a:pt x="420406" y="156801"/>
                  </a:lnTo>
                  <a:lnTo>
                    <a:pt x="436313" y="172708"/>
                  </a:lnTo>
                  <a:lnTo>
                    <a:pt x="447676" y="195433"/>
                  </a:lnTo>
                  <a:lnTo>
                    <a:pt x="472673" y="211340"/>
                  </a:lnTo>
                  <a:lnTo>
                    <a:pt x="479490" y="220430"/>
                  </a:lnTo>
                  <a:lnTo>
                    <a:pt x="473011" y="220430"/>
                  </a:lnTo>
                  <a:lnTo>
                    <a:pt x="477435" y="223245"/>
                  </a:lnTo>
                  <a:lnTo>
                    <a:pt x="484252" y="232335"/>
                  </a:lnTo>
                  <a:lnTo>
                    <a:pt x="472890" y="232335"/>
                  </a:lnTo>
                  <a:lnTo>
                    <a:pt x="445620" y="232335"/>
                  </a:lnTo>
                  <a:lnTo>
                    <a:pt x="418351" y="227790"/>
                  </a:lnTo>
                  <a:lnTo>
                    <a:pt x="409261" y="232335"/>
                  </a:lnTo>
                  <a:lnTo>
                    <a:pt x="397899" y="243697"/>
                  </a:lnTo>
                  <a:lnTo>
                    <a:pt x="386536" y="243697"/>
                  </a:lnTo>
                  <a:lnTo>
                    <a:pt x="370629" y="239152"/>
                  </a:lnTo>
                  <a:lnTo>
                    <a:pt x="334270" y="255059"/>
                  </a:lnTo>
                  <a:lnTo>
                    <a:pt x="316090" y="250514"/>
                  </a:lnTo>
                  <a:lnTo>
                    <a:pt x="311545" y="255059"/>
                  </a:lnTo>
                  <a:lnTo>
                    <a:pt x="300183" y="275512"/>
                  </a:lnTo>
                  <a:lnTo>
                    <a:pt x="272913" y="266422"/>
                  </a:lnTo>
                  <a:lnTo>
                    <a:pt x="247916" y="266422"/>
                  </a:lnTo>
                  <a:lnTo>
                    <a:pt x="220646" y="250514"/>
                  </a:lnTo>
                  <a:lnTo>
                    <a:pt x="193377" y="239152"/>
                  </a:lnTo>
                  <a:lnTo>
                    <a:pt x="172925" y="250514"/>
                  </a:lnTo>
                  <a:lnTo>
                    <a:pt x="154745" y="270967"/>
                  </a:lnTo>
                  <a:lnTo>
                    <a:pt x="154745" y="293691"/>
                  </a:lnTo>
                  <a:lnTo>
                    <a:pt x="129748" y="293691"/>
                  </a:lnTo>
                  <a:lnTo>
                    <a:pt x="107023" y="286874"/>
                  </a:lnTo>
                  <a:lnTo>
                    <a:pt x="86571" y="302781"/>
                  </a:lnTo>
                  <a:lnTo>
                    <a:pt x="63846" y="341413"/>
                  </a:lnTo>
                  <a:lnTo>
                    <a:pt x="59301" y="330051"/>
                  </a:lnTo>
                  <a:lnTo>
                    <a:pt x="59301" y="329139"/>
                  </a:lnTo>
                  <a:lnTo>
                    <a:pt x="59084" y="329508"/>
                  </a:lnTo>
                  <a:lnTo>
                    <a:pt x="54539" y="318146"/>
                  </a:lnTo>
                  <a:lnTo>
                    <a:pt x="54539" y="309382"/>
                  </a:lnTo>
                  <a:lnTo>
                    <a:pt x="43394" y="298236"/>
                  </a:lnTo>
                  <a:lnTo>
                    <a:pt x="32032" y="282329"/>
                  </a:lnTo>
                  <a:lnTo>
                    <a:pt x="27487" y="270967"/>
                  </a:lnTo>
                  <a:lnTo>
                    <a:pt x="11580" y="250514"/>
                  </a:lnTo>
                  <a:lnTo>
                    <a:pt x="11580" y="244732"/>
                  </a:lnTo>
                  <a:lnTo>
                    <a:pt x="6818" y="238609"/>
                  </a:lnTo>
                  <a:lnTo>
                    <a:pt x="6818" y="228041"/>
                  </a:lnTo>
                  <a:lnTo>
                    <a:pt x="4762" y="223245"/>
                  </a:lnTo>
                  <a:lnTo>
                    <a:pt x="4888" y="222743"/>
                  </a:lnTo>
                  <a:lnTo>
                    <a:pt x="0" y="211340"/>
                  </a:lnTo>
                  <a:lnTo>
                    <a:pt x="6818" y="184070"/>
                  </a:lnTo>
                  <a:lnTo>
                    <a:pt x="15908" y="179525"/>
                  </a:lnTo>
                  <a:lnTo>
                    <a:pt x="31815" y="140893"/>
                  </a:lnTo>
                  <a:lnTo>
                    <a:pt x="65902" y="136348"/>
                  </a:lnTo>
                  <a:lnTo>
                    <a:pt x="70447" y="129531"/>
                  </a:lnTo>
                  <a:lnTo>
                    <a:pt x="74992" y="129531"/>
                  </a:lnTo>
                  <a:lnTo>
                    <a:pt x="86354" y="136348"/>
                  </a:lnTo>
                  <a:lnTo>
                    <a:pt x="134076" y="124986"/>
                  </a:lnTo>
                  <a:lnTo>
                    <a:pt x="145438" y="109079"/>
                  </a:lnTo>
                  <a:lnTo>
                    <a:pt x="167883" y="97856"/>
                  </a:lnTo>
                  <a:lnTo>
                    <a:pt x="166107" y="93714"/>
                  </a:lnTo>
                  <a:lnTo>
                    <a:pt x="166398" y="93598"/>
                  </a:lnTo>
                  <a:lnTo>
                    <a:pt x="161345" y="81809"/>
                  </a:lnTo>
                  <a:lnTo>
                    <a:pt x="172708" y="77264"/>
                  </a:lnTo>
                  <a:lnTo>
                    <a:pt x="209067" y="81809"/>
                  </a:lnTo>
                  <a:lnTo>
                    <a:pt x="243154" y="65902"/>
                  </a:lnTo>
                  <a:lnTo>
                    <a:pt x="268151" y="22725"/>
                  </a:lnTo>
                  <a:lnTo>
                    <a:pt x="290876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6" name="Freeform 421">
              <a:extLst>
                <a:ext uri="{FF2B5EF4-FFF2-40B4-BE49-F238E27FC236}">
                  <a16:creationId xmlns:a16="http://schemas.microsoft.com/office/drawing/2014/main" id="{8B267B88-528E-42FA-9019-F72ED86DA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294" y="3563121"/>
              <a:ext cx="208095" cy="313762"/>
            </a:xfrm>
            <a:custGeom>
              <a:avLst/>
              <a:gdLst>
                <a:gd name="connsiteX0" fmla="*/ 220430 w 277458"/>
                <a:gd name="connsiteY0" fmla="*/ 0 h 418350"/>
                <a:gd name="connsiteX1" fmla="*/ 223583 w 277458"/>
                <a:gd name="connsiteY1" fmla="*/ 5406 h 418350"/>
                <a:gd name="connsiteX2" fmla="*/ 225192 w 277458"/>
                <a:gd name="connsiteY2" fmla="*/ 4762 h 418350"/>
                <a:gd name="connsiteX3" fmla="*/ 241099 w 277458"/>
                <a:gd name="connsiteY3" fmla="*/ 32032 h 418350"/>
                <a:gd name="connsiteX4" fmla="*/ 241099 w 277458"/>
                <a:gd name="connsiteY4" fmla="*/ 52484 h 418350"/>
                <a:gd name="connsiteX5" fmla="*/ 241099 w 277458"/>
                <a:gd name="connsiteY5" fmla="*/ 79753 h 418350"/>
                <a:gd name="connsiteX6" fmla="*/ 257006 w 277458"/>
                <a:gd name="connsiteY6" fmla="*/ 111568 h 418350"/>
                <a:gd name="connsiteX7" fmla="*/ 241099 w 277458"/>
                <a:gd name="connsiteY7" fmla="*/ 111568 h 418350"/>
                <a:gd name="connsiteX8" fmla="*/ 229736 w 277458"/>
                <a:gd name="connsiteY8" fmla="*/ 118385 h 418350"/>
                <a:gd name="connsiteX9" fmla="*/ 207012 w 277458"/>
                <a:gd name="connsiteY9" fmla="*/ 111568 h 418350"/>
                <a:gd name="connsiteX10" fmla="*/ 202467 w 277458"/>
                <a:gd name="connsiteY10" fmla="*/ 127475 h 418350"/>
                <a:gd name="connsiteX11" fmla="*/ 220430 w 277458"/>
                <a:gd name="connsiteY11" fmla="*/ 145438 h 418350"/>
                <a:gd name="connsiteX12" fmla="*/ 236337 w 277458"/>
                <a:gd name="connsiteY12" fmla="*/ 149983 h 418350"/>
                <a:gd name="connsiteX13" fmla="*/ 237395 w 277458"/>
                <a:gd name="connsiteY13" fmla="*/ 153687 h 418350"/>
                <a:gd name="connsiteX14" fmla="*/ 241099 w 277458"/>
                <a:gd name="connsiteY14" fmla="*/ 154745 h 418350"/>
                <a:gd name="connsiteX15" fmla="*/ 245644 w 277458"/>
                <a:gd name="connsiteY15" fmla="*/ 170652 h 418350"/>
                <a:gd name="connsiteX16" fmla="*/ 257006 w 277458"/>
                <a:gd name="connsiteY16" fmla="*/ 197921 h 418350"/>
                <a:gd name="connsiteX17" fmla="*/ 250189 w 277458"/>
                <a:gd name="connsiteY17" fmla="*/ 209284 h 418350"/>
                <a:gd name="connsiteX18" fmla="*/ 234281 w 277458"/>
                <a:gd name="connsiteY18" fmla="*/ 247916 h 418350"/>
                <a:gd name="connsiteX19" fmla="*/ 225192 w 277458"/>
                <a:gd name="connsiteY19" fmla="*/ 252461 h 418350"/>
                <a:gd name="connsiteX20" fmla="*/ 218374 w 277458"/>
                <a:gd name="connsiteY20" fmla="*/ 279730 h 418350"/>
                <a:gd name="connsiteX21" fmla="*/ 225192 w 277458"/>
                <a:gd name="connsiteY21" fmla="*/ 295637 h 418350"/>
                <a:gd name="connsiteX22" fmla="*/ 225192 w 277458"/>
                <a:gd name="connsiteY22" fmla="*/ 307000 h 418350"/>
                <a:gd name="connsiteX23" fmla="*/ 241099 w 277458"/>
                <a:gd name="connsiteY23" fmla="*/ 327452 h 418350"/>
                <a:gd name="connsiteX24" fmla="*/ 245644 w 277458"/>
                <a:gd name="connsiteY24" fmla="*/ 338814 h 418350"/>
                <a:gd name="connsiteX25" fmla="*/ 255753 w 277458"/>
                <a:gd name="connsiteY25" fmla="*/ 357011 h 418350"/>
                <a:gd name="connsiteX26" fmla="*/ 268151 w 277458"/>
                <a:gd name="connsiteY26" fmla="*/ 365867 h 418350"/>
                <a:gd name="connsiteX27" fmla="*/ 268151 w 277458"/>
                <a:gd name="connsiteY27" fmla="*/ 367227 h 418350"/>
                <a:gd name="connsiteX28" fmla="*/ 272913 w 277458"/>
                <a:gd name="connsiteY28" fmla="*/ 370629 h 418350"/>
                <a:gd name="connsiteX29" fmla="*/ 272913 w 277458"/>
                <a:gd name="connsiteY29" fmla="*/ 386536 h 418350"/>
                <a:gd name="connsiteX30" fmla="*/ 277458 w 277458"/>
                <a:gd name="connsiteY30" fmla="*/ 397898 h 418350"/>
                <a:gd name="connsiteX31" fmla="*/ 272913 w 277458"/>
                <a:gd name="connsiteY31" fmla="*/ 418350 h 418350"/>
                <a:gd name="connsiteX32" fmla="*/ 245644 w 277458"/>
                <a:gd name="connsiteY32" fmla="*/ 409260 h 418350"/>
                <a:gd name="connsiteX33" fmla="*/ 218374 w 277458"/>
                <a:gd name="connsiteY33" fmla="*/ 397898 h 418350"/>
                <a:gd name="connsiteX34" fmla="*/ 170652 w 277458"/>
                <a:gd name="connsiteY34" fmla="*/ 397898 h 418350"/>
                <a:gd name="connsiteX35" fmla="*/ 166107 w 277458"/>
                <a:gd name="connsiteY35" fmla="*/ 397898 h 418350"/>
                <a:gd name="connsiteX36" fmla="*/ 143383 w 277458"/>
                <a:gd name="connsiteY36" fmla="*/ 397898 h 418350"/>
                <a:gd name="connsiteX37" fmla="*/ 122931 w 277458"/>
                <a:gd name="connsiteY37" fmla="*/ 397898 h 418350"/>
                <a:gd name="connsiteX38" fmla="*/ 107023 w 277458"/>
                <a:gd name="connsiteY38" fmla="*/ 397898 h 418350"/>
                <a:gd name="connsiteX39" fmla="*/ 47939 w 277458"/>
                <a:gd name="connsiteY39" fmla="*/ 397898 h 418350"/>
                <a:gd name="connsiteX40" fmla="*/ 48733 w 277458"/>
                <a:gd name="connsiteY40" fmla="*/ 393136 h 418350"/>
                <a:gd name="connsiteX41" fmla="*/ 43177 w 277458"/>
                <a:gd name="connsiteY41" fmla="*/ 393136 h 418350"/>
                <a:gd name="connsiteX42" fmla="*/ 47722 w 277458"/>
                <a:gd name="connsiteY42" fmla="*/ 365867 h 418350"/>
                <a:gd name="connsiteX43" fmla="*/ 34196 w 277458"/>
                <a:gd name="connsiteY43" fmla="*/ 342679 h 418350"/>
                <a:gd name="connsiteX44" fmla="*/ 20670 w 277458"/>
                <a:gd name="connsiteY44" fmla="*/ 338814 h 418350"/>
                <a:gd name="connsiteX45" fmla="*/ 17617 w 277458"/>
                <a:gd name="connsiteY45" fmla="*/ 334541 h 418350"/>
                <a:gd name="connsiteX46" fmla="*/ 15908 w 277458"/>
                <a:gd name="connsiteY46" fmla="*/ 334052 h 418350"/>
                <a:gd name="connsiteX47" fmla="*/ 4545 w 277458"/>
                <a:gd name="connsiteY47" fmla="*/ 318145 h 418350"/>
                <a:gd name="connsiteX48" fmla="*/ 0 w 277458"/>
                <a:gd name="connsiteY48" fmla="*/ 311327 h 418350"/>
                <a:gd name="connsiteX49" fmla="*/ 0 w 277458"/>
                <a:gd name="connsiteY49" fmla="*/ 302238 h 418350"/>
                <a:gd name="connsiteX50" fmla="*/ 9090 w 277458"/>
                <a:gd name="connsiteY50" fmla="*/ 274968 h 418350"/>
                <a:gd name="connsiteX51" fmla="*/ 24997 w 277458"/>
                <a:gd name="connsiteY51" fmla="*/ 243154 h 418350"/>
                <a:gd name="connsiteX52" fmla="*/ 36360 w 277458"/>
                <a:gd name="connsiteY52" fmla="*/ 243154 h 418350"/>
                <a:gd name="connsiteX53" fmla="*/ 59084 w 277458"/>
                <a:gd name="connsiteY53" fmla="*/ 215884 h 418350"/>
                <a:gd name="connsiteX54" fmla="*/ 68174 w 277458"/>
                <a:gd name="connsiteY54" fmla="*/ 215884 h 418350"/>
                <a:gd name="connsiteX55" fmla="*/ 90899 w 277458"/>
                <a:gd name="connsiteY55" fmla="*/ 231791 h 418350"/>
                <a:gd name="connsiteX56" fmla="*/ 118169 w 277458"/>
                <a:gd name="connsiteY56" fmla="*/ 220429 h 418350"/>
                <a:gd name="connsiteX57" fmla="*/ 122713 w 277458"/>
                <a:gd name="connsiteY57" fmla="*/ 204522 h 418350"/>
                <a:gd name="connsiteX58" fmla="*/ 127258 w 277458"/>
                <a:gd name="connsiteY58" fmla="*/ 188615 h 418350"/>
                <a:gd name="connsiteX59" fmla="*/ 134076 w 277458"/>
                <a:gd name="connsiteY59" fmla="*/ 165890 h 418350"/>
                <a:gd name="connsiteX60" fmla="*/ 154528 w 277458"/>
                <a:gd name="connsiteY60" fmla="*/ 156800 h 418350"/>
                <a:gd name="connsiteX61" fmla="*/ 161345 w 277458"/>
                <a:gd name="connsiteY61" fmla="*/ 129531 h 418350"/>
                <a:gd name="connsiteX62" fmla="*/ 170435 w 277458"/>
                <a:gd name="connsiteY62" fmla="*/ 118168 h 418350"/>
                <a:gd name="connsiteX63" fmla="*/ 177253 w 277458"/>
                <a:gd name="connsiteY63" fmla="*/ 102261 h 418350"/>
                <a:gd name="connsiteX64" fmla="*/ 181798 w 277458"/>
                <a:gd name="connsiteY64" fmla="*/ 74991 h 418350"/>
                <a:gd name="connsiteX65" fmla="*/ 213612 w 277458"/>
                <a:gd name="connsiteY65" fmla="*/ 47722 h 418350"/>
                <a:gd name="connsiteX66" fmla="*/ 213612 w 277458"/>
                <a:gd name="connsiteY66" fmla="*/ 38632 h 418350"/>
                <a:gd name="connsiteX67" fmla="*/ 219651 w 277458"/>
                <a:gd name="connsiteY67" fmla="*/ 28568 h 418350"/>
                <a:gd name="connsiteX68" fmla="*/ 207012 w 277458"/>
                <a:gd name="connsiteY68" fmla="*/ 20669 h 418350"/>
                <a:gd name="connsiteX69" fmla="*/ 207791 w 277458"/>
                <a:gd name="connsiteY69" fmla="*/ 19371 h 418350"/>
                <a:gd name="connsiteX70" fmla="*/ 202250 w 277458"/>
                <a:gd name="connsiteY70" fmla="*/ 15907 h 418350"/>
                <a:gd name="connsiteX71" fmla="*/ 209067 w 277458"/>
                <a:gd name="connsiteY71" fmla="*/ 4545 h 41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77458" h="418350">
                  <a:moveTo>
                    <a:pt x="220430" y="0"/>
                  </a:moveTo>
                  <a:lnTo>
                    <a:pt x="223583" y="5406"/>
                  </a:lnTo>
                  <a:lnTo>
                    <a:pt x="225192" y="4762"/>
                  </a:lnTo>
                  <a:lnTo>
                    <a:pt x="241099" y="32032"/>
                  </a:lnTo>
                  <a:lnTo>
                    <a:pt x="241099" y="52484"/>
                  </a:lnTo>
                  <a:lnTo>
                    <a:pt x="241099" y="79753"/>
                  </a:lnTo>
                  <a:lnTo>
                    <a:pt x="257006" y="111568"/>
                  </a:lnTo>
                  <a:lnTo>
                    <a:pt x="241099" y="111568"/>
                  </a:lnTo>
                  <a:lnTo>
                    <a:pt x="229736" y="118385"/>
                  </a:lnTo>
                  <a:lnTo>
                    <a:pt x="207012" y="111568"/>
                  </a:lnTo>
                  <a:lnTo>
                    <a:pt x="202467" y="127475"/>
                  </a:lnTo>
                  <a:lnTo>
                    <a:pt x="220430" y="145438"/>
                  </a:lnTo>
                  <a:lnTo>
                    <a:pt x="236337" y="149983"/>
                  </a:lnTo>
                  <a:lnTo>
                    <a:pt x="237395" y="153687"/>
                  </a:lnTo>
                  <a:lnTo>
                    <a:pt x="241099" y="154745"/>
                  </a:lnTo>
                  <a:lnTo>
                    <a:pt x="245644" y="170652"/>
                  </a:lnTo>
                  <a:lnTo>
                    <a:pt x="257006" y="197921"/>
                  </a:lnTo>
                  <a:lnTo>
                    <a:pt x="250189" y="209284"/>
                  </a:lnTo>
                  <a:lnTo>
                    <a:pt x="234281" y="247916"/>
                  </a:lnTo>
                  <a:lnTo>
                    <a:pt x="225192" y="252461"/>
                  </a:lnTo>
                  <a:lnTo>
                    <a:pt x="218374" y="279730"/>
                  </a:lnTo>
                  <a:lnTo>
                    <a:pt x="225192" y="295637"/>
                  </a:lnTo>
                  <a:lnTo>
                    <a:pt x="225192" y="307000"/>
                  </a:lnTo>
                  <a:lnTo>
                    <a:pt x="241099" y="327452"/>
                  </a:lnTo>
                  <a:lnTo>
                    <a:pt x="245644" y="338814"/>
                  </a:lnTo>
                  <a:lnTo>
                    <a:pt x="255753" y="357011"/>
                  </a:lnTo>
                  <a:lnTo>
                    <a:pt x="268151" y="365867"/>
                  </a:lnTo>
                  <a:lnTo>
                    <a:pt x="268151" y="367227"/>
                  </a:lnTo>
                  <a:lnTo>
                    <a:pt x="272913" y="370629"/>
                  </a:lnTo>
                  <a:lnTo>
                    <a:pt x="272913" y="386536"/>
                  </a:lnTo>
                  <a:lnTo>
                    <a:pt x="277458" y="397898"/>
                  </a:lnTo>
                  <a:lnTo>
                    <a:pt x="272913" y="418350"/>
                  </a:lnTo>
                  <a:lnTo>
                    <a:pt x="245644" y="409260"/>
                  </a:lnTo>
                  <a:lnTo>
                    <a:pt x="218374" y="397898"/>
                  </a:lnTo>
                  <a:lnTo>
                    <a:pt x="170652" y="397898"/>
                  </a:lnTo>
                  <a:lnTo>
                    <a:pt x="166107" y="397898"/>
                  </a:lnTo>
                  <a:lnTo>
                    <a:pt x="143383" y="397898"/>
                  </a:lnTo>
                  <a:lnTo>
                    <a:pt x="122931" y="397898"/>
                  </a:lnTo>
                  <a:lnTo>
                    <a:pt x="107023" y="397898"/>
                  </a:lnTo>
                  <a:lnTo>
                    <a:pt x="47939" y="397898"/>
                  </a:lnTo>
                  <a:lnTo>
                    <a:pt x="48733" y="393136"/>
                  </a:lnTo>
                  <a:lnTo>
                    <a:pt x="43177" y="393136"/>
                  </a:lnTo>
                  <a:lnTo>
                    <a:pt x="47722" y="365867"/>
                  </a:lnTo>
                  <a:lnTo>
                    <a:pt x="34196" y="342679"/>
                  </a:lnTo>
                  <a:lnTo>
                    <a:pt x="20670" y="338814"/>
                  </a:lnTo>
                  <a:lnTo>
                    <a:pt x="17617" y="334541"/>
                  </a:lnTo>
                  <a:lnTo>
                    <a:pt x="15908" y="334052"/>
                  </a:lnTo>
                  <a:lnTo>
                    <a:pt x="4545" y="318145"/>
                  </a:lnTo>
                  <a:lnTo>
                    <a:pt x="0" y="311327"/>
                  </a:lnTo>
                  <a:lnTo>
                    <a:pt x="0" y="302238"/>
                  </a:lnTo>
                  <a:lnTo>
                    <a:pt x="9090" y="274968"/>
                  </a:lnTo>
                  <a:lnTo>
                    <a:pt x="24997" y="243154"/>
                  </a:lnTo>
                  <a:lnTo>
                    <a:pt x="36360" y="243154"/>
                  </a:lnTo>
                  <a:lnTo>
                    <a:pt x="59084" y="215884"/>
                  </a:lnTo>
                  <a:lnTo>
                    <a:pt x="68174" y="215884"/>
                  </a:lnTo>
                  <a:lnTo>
                    <a:pt x="90899" y="231791"/>
                  </a:lnTo>
                  <a:lnTo>
                    <a:pt x="118169" y="220429"/>
                  </a:lnTo>
                  <a:lnTo>
                    <a:pt x="122713" y="204522"/>
                  </a:lnTo>
                  <a:lnTo>
                    <a:pt x="127258" y="188615"/>
                  </a:lnTo>
                  <a:lnTo>
                    <a:pt x="134076" y="165890"/>
                  </a:lnTo>
                  <a:lnTo>
                    <a:pt x="154528" y="156800"/>
                  </a:lnTo>
                  <a:lnTo>
                    <a:pt x="161345" y="129531"/>
                  </a:lnTo>
                  <a:lnTo>
                    <a:pt x="170435" y="118168"/>
                  </a:lnTo>
                  <a:lnTo>
                    <a:pt x="177253" y="102261"/>
                  </a:lnTo>
                  <a:lnTo>
                    <a:pt x="181798" y="74991"/>
                  </a:lnTo>
                  <a:lnTo>
                    <a:pt x="213612" y="47722"/>
                  </a:lnTo>
                  <a:lnTo>
                    <a:pt x="213612" y="38632"/>
                  </a:lnTo>
                  <a:lnTo>
                    <a:pt x="219651" y="28568"/>
                  </a:lnTo>
                  <a:lnTo>
                    <a:pt x="207012" y="20669"/>
                  </a:lnTo>
                  <a:lnTo>
                    <a:pt x="207791" y="19371"/>
                  </a:lnTo>
                  <a:lnTo>
                    <a:pt x="202250" y="15907"/>
                  </a:lnTo>
                  <a:lnTo>
                    <a:pt x="209067" y="45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7" name="Freeform 420">
              <a:extLst>
                <a:ext uri="{FF2B5EF4-FFF2-40B4-BE49-F238E27FC236}">
                  <a16:creationId xmlns:a16="http://schemas.microsoft.com/office/drawing/2014/main" id="{5FA4AAF2-9A59-49A1-9B62-AFB688E5E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380" y="3534147"/>
              <a:ext cx="332593" cy="274726"/>
            </a:xfrm>
            <a:custGeom>
              <a:avLst/>
              <a:gdLst>
                <a:gd name="connsiteX0" fmla="*/ 102261 w 443456"/>
                <a:gd name="connsiteY0" fmla="*/ 0 h 366302"/>
                <a:gd name="connsiteX1" fmla="*/ 138621 w 443456"/>
                <a:gd name="connsiteY1" fmla="*/ 18180 h 366302"/>
                <a:gd name="connsiteX2" fmla="*/ 149983 w 443456"/>
                <a:gd name="connsiteY2" fmla="*/ 27270 h 366302"/>
                <a:gd name="connsiteX3" fmla="*/ 165890 w 443456"/>
                <a:gd name="connsiteY3" fmla="*/ 27270 h 366302"/>
                <a:gd name="connsiteX4" fmla="*/ 188615 w 443456"/>
                <a:gd name="connsiteY4" fmla="*/ 22725 h 366302"/>
                <a:gd name="connsiteX5" fmla="*/ 231792 w 443456"/>
                <a:gd name="connsiteY5" fmla="*/ 38632 h 366302"/>
                <a:gd name="connsiteX6" fmla="*/ 252244 w 443456"/>
                <a:gd name="connsiteY6" fmla="*/ 38632 h 366302"/>
                <a:gd name="connsiteX7" fmla="*/ 274968 w 443456"/>
                <a:gd name="connsiteY7" fmla="*/ 22725 h 366302"/>
                <a:gd name="connsiteX8" fmla="*/ 295420 w 443456"/>
                <a:gd name="connsiteY8" fmla="*/ 27270 h 366302"/>
                <a:gd name="connsiteX9" fmla="*/ 299965 w 443456"/>
                <a:gd name="connsiteY9" fmla="*/ 18180 h 366302"/>
                <a:gd name="connsiteX10" fmla="*/ 322690 w 443456"/>
                <a:gd name="connsiteY10" fmla="*/ 22725 h 366302"/>
                <a:gd name="connsiteX11" fmla="*/ 354505 w 443456"/>
                <a:gd name="connsiteY11" fmla="*/ 34087 h 366302"/>
                <a:gd name="connsiteX12" fmla="*/ 381774 w 443456"/>
                <a:gd name="connsiteY12" fmla="*/ 11363 h 366302"/>
                <a:gd name="connsiteX13" fmla="*/ 393136 w 443456"/>
                <a:gd name="connsiteY13" fmla="*/ 11363 h 366302"/>
                <a:gd name="connsiteX14" fmla="*/ 397648 w 443456"/>
                <a:gd name="connsiteY14" fmla="*/ 20887 h 366302"/>
                <a:gd name="connsiteX15" fmla="*/ 400279 w 443456"/>
                <a:gd name="connsiteY15" fmla="*/ 20887 h 366302"/>
                <a:gd name="connsiteX16" fmla="*/ 416220 w 443456"/>
                <a:gd name="connsiteY16" fmla="*/ 54540 h 366302"/>
                <a:gd name="connsiteX17" fmla="*/ 418134 w 443456"/>
                <a:gd name="connsiteY17" fmla="*/ 54540 h 366302"/>
                <a:gd name="connsiteX18" fmla="*/ 436313 w 443456"/>
                <a:gd name="connsiteY18" fmla="*/ 65902 h 366302"/>
                <a:gd name="connsiteX19" fmla="*/ 434105 w 443456"/>
                <a:gd name="connsiteY19" fmla="*/ 69582 h 366302"/>
                <a:gd name="connsiteX20" fmla="*/ 443456 w 443456"/>
                <a:gd name="connsiteY20" fmla="*/ 75426 h 366302"/>
                <a:gd name="connsiteX21" fmla="*/ 436639 w 443456"/>
                <a:gd name="connsiteY21" fmla="*/ 86788 h 366302"/>
                <a:gd name="connsiteX22" fmla="*/ 436639 w 443456"/>
                <a:gd name="connsiteY22" fmla="*/ 95878 h 366302"/>
                <a:gd name="connsiteX23" fmla="*/ 404824 w 443456"/>
                <a:gd name="connsiteY23" fmla="*/ 123148 h 366302"/>
                <a:gd name="connsiteX24" fmla="*/ 400279 w 443456"/>
                <a:gd name="connsiteY24" fmla="*/ 150417 h 366302"/>
                <a:gd name="connsiteX25" fmla="*/ 393462 w 443456"/>
                <a:gd name="connsiteY25" fmla="*/ 166325 h 366302"/>
                <a:gd name="connsiteX26" fmla="*/ 384372 w 443456"/>
                <a:gd name="connsiteY26" fmla="*/ 177687 h 366302"/>
                <a:gd name="connsiteX27" fmla="*/ 377555 w 443456"/>
                <a:gd name="connsiteY27" fmla="*/ 204957 h 366302"/>
                <a:gd name="connsiteX28" fmla="*/ 357103 w 443456"/>
                <a:gd name="connsiteY28" fmla="*/ 214047 h 366302"/>
                <a:gd name="connsiteX29" fmla="*/ 350285 w 443456"/>
                <a:gd name="connsiteY29" fmla="*/ 236771 h 366302"/>
                <a:gd name="connsiteX30" fmla="*/ 345740 w 443456"/>
                <a:gd name="connsiteY30" fmla="*/ 252679 h 366302"/>
                <a:gd name="connsiteX31" fmla="*/ 341195 w 443456"/>
                <a:gd name="connsiteY31" fmla="*/ 268586 h 366302"/>
                <a:gd name="connsiteX32" fmla="*/ 313926 w 443456"/>
                <a:gd name="connsiteY32" fmla="*/ 279948 h 366302"/>
                <a:gd name="connsiteX33" fmla="*/ 291201 w 443456"/>
                <a:gd name="connsiteY33" fmla="*/ 264041 h 366302"/>
                <a:gd name="connsiteX34" fmla="*/ 282111 w 443456"/>
                <a:gd name="connsiteY34" fmla="*/ 264041 h 366302"/>
                <a:gd name="connsiteX35" fmla="*/ 259387 w 443456"/>
                <a:gd name="connsiteY35" fmla="*/ 284493 h 366302"/>
                <a:gd name="connsiteX36" fmla="*/ 248024 w 443456"/>
                <a:gd name="connsiteY36" fmla="*/ 284493 h 366302"/>
                <a:gd name="connsiteX37" fmla="*/ 232117 w 443456"/>
                <a:gd name="connsiteY37" fmla="*/ 323125 h 366302"/>
                <a:gd name="connsiteX38" fmla="*/ 223027 w 443456"/>
                <a:gd name="connsiteY38" fmla="*/ 350395 h 366302"/>
                <a:gd name="connsiteX39" fmla="*/ 179850 w 443456"/>
                <a:gd name="connsiteY39" fmla="*/ 359485 h 366302"/>
                <a:gd name="connsiteX40" fmla="*/ 168488 w 443456"/>
                <a:gd name="connsiteY40" fmla="*/ 359485 h 366302"/>
                <a:gd name="connsiteX41" fmla="*/ 152581 w 443456"/>
                <a:gd name="connsiteY41" fmla="*/ 366302 h 366302"/>
                <a:gd name="connsiteX42" fmla="*/ 125311 w 443456"/>
                <a:gd name="connsiteY42" fmla="*/ 366302 h 366302"/>
                <a:gd name="connsiteX43" fmla="*/ 104859 w 443456"/>
                <a:gd name="connsiteY43" fmla="*/ 343578 h 366302"/>
                <a:gd name="connsiteX44" fmla="*/ 103628 w 443456"/>
                <a:gd name="connsiteY44" fmla="*/ 340622 h 366302"/>
                <a:gd name="connsiteX45" fmla="*/ 97716 w 443456"/>
                <a:gd name="connsiteY45" fmla="*/ 334054 h 366302"/>
                <a:gd name="connsiteX46" fmla="*/ 88360 w 443456"/>
                <a:gd name="connsiteY46" fmla="*/ 311599 h 366302"/>
                <a:gd name="connsiteX47" fmla="*/ 66227 w 443456"/>
                <a:gd name="connsiteY47" fmla="*/ 291311 h 366302"/>
                <a:gd name="connsiteX48" fmla="*/ 38958 w 443456"/>
                <a:gd name="connsiteY48" fmla="*/ 291311 h 366302"/>
                <a:gd name="connsiteX49" fmla="*/ 7143 w 443456"/>
                <a:gd name="connsiteY49" fmla="*/ 291311 h 366302"/>
                <a:gd name="connsiteX50" fmla="*/ 7143 w 443456"/>
                <a:gd name="connsiteY50" fmla="*/ 281787 h 366302"/>
                <a:gd name="connsiteX51" fmla="*/ 0 w 443456"/>
                <a:gd name="connsiteY51" fmla="*/ 281787 h 366302"/>
                <a:gd name="connsiteX52" fmla="*/ 0 w 443456"/>
                <a:gd name="connsiteY52" fmla="*/ 227247 h 366302"/>
                <a:gd name="connsiteX53" fmla="*/ 0 w 443456"/>
                <a:gd name="connsiteY53" fmla="*/ 199978 h 366302"/>
                <a:gd name="connsiteX54" fmla="*/ 4545 w 443456"/>
                <a:gd name="connsiteY54" fmla="*/ 179525 h 366302"/>
                <a:gd name="connsiteX55" fmla="*/ 15907 w 443456"/>
                <a:gd name="connsiteY55" fmla="*/ 168163 h 366302"/>
                <a:gd name="connsiteX56" fmla="*/ 38632 w 443456"/>
                <a:gd name="connsiteY56" fmla="*/ 140893 h 366302"/>
                <a:gd name="connsiteX57" fmla="*/ 31815 w 443456"/>
                <a:gd name="connsiteY57" fmla="*/ 129531 h 366302"/>
                <a:gd name="connsiteX58" fmla="*/ 43177 w 443456"/>
                <a:gd name="connsiteY58" fmla="*/ 120441 h 366302"/>
                <a:gd name="connsiteX59" fmla="*/ 31815 w 443456"/>
                <a:gd name="connsiteY59" fmla="*/ 97717 h 366302"/>
                <a:gd name="connsiteX60" fmla="*/ 31815 w 443456"/>
                <a:gd name="connsiteY60" fmla="*/ 81809 h 366302"/>
                <a:gd name="connsiteX61" fmla="*/ 38632 w 443456"/>
                <a:gd name="connsiteY61" fmla="*/ 49995 h 366302"/>
                <a:gd name="connsiteX62" fmla="*/ 47722 w 443456"/>
                <a:gd name="connsiteY62" fmla="*/ 34087 h 366302"/>
                <a:gd name="connsiteX63" fmla="*/ 54539 w 443456"/>
                <a:gd name="connsiteY63" fmla="*/ 11363 h 366302"/>
                <a:gd name="connsiteX64" fmla="*/ 59084 w 443456"/>
                <a:gd name="connsiteY64" fmla="*/ 6817 h 36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43456" h="366302">
                  <a:moveTo>
                    <a:pt x="102261" y="0"/>
                  </a:moveTo>
                  <a:lnTo>
                    <a:pt x="138621" y="18180"/>
                  </a:lnTo>
                  <a:lnTo>
                    <a:pt x="149983" y="27270"/>
                  </a:lnTo>
                  <a:lnTo>
                    <a:pt x="165890" y="27270"/>
                  </a:lnTo>
                  <a:lnTo>
                    <a:pt x="188615" y="22725"/>
                  </a:lnTo>
                  <a:lnTo>
                    <a:pt x="231792" y="38632"/>
                  </a:lnTo>
                  <a:lnTo>
                    <a:pt x="252244" y="38632"/>
                  </a:lnTo>
                  <a:lnTo>
                    <a:pt x="274968" y="22725"/>
                  </a:lnTo>
                  <a:lnTo>
                    <a:pt x="295420" y="27270"/>
                  </a:lnTo>
                  <a:lnTo>
                    <a:pt x="299965" y="18180"/>
                  </a:lnTo>
                  <a:lnTo>
                    <a:pt x="322690" y="22725"/>
                  </a:lnTo>
                  <a:lnTo>
                    <a:pt x="354505" y="34087"/>
                  </a:lnTo>
                  <a:lnTo>
                    <a:pt x="381774" y="11363"/>
                  </a:lnTo>
                  <a:lnTo>
                    <a:pt x="393136" y="11363"/>
                  </a:lnTo>
                  <a:lnTo>
                    <a:pt x="397648" y="20887"/>
                  </a:lnTo>
                  <a:lnTo>
                    <a:pt x="400279" y="20887"/>
                  </a:lnTo>
                  <a:lnTo>
                    <a:pt x="416220" y="54540"/>
                  </a:lnTo>
                  <a:lnTo>
                    <a:pt x="418134" y="54540"/>
                  </a:lnTo>
                  <a:lnTo>
                    <a:pt x="436313" y="65902"/>
                  </a:lnTo>
                  <a:lnTo>
                    <a:pt x="434105" y="69582"/>
                  </a:lnTo>
                  <a:lnTo>
                    <a:pt x="443456" y="75426"/>
                  </a:lnTo>
                  <a:lnTo>
                    <a:pt x="436639" y="86788"/>
                  </a:lnTo>
                  <a:lnTo>
                    <a:pt x="436639" y="95878"/>
                  </a:lnTo>
                  <a:lnTo>
                    <a:pt x="404824" y="123148"/>
                  </a:lnTo>
                  <a:lnTo>
                    <a:pt x="400279" y="150417"/>
                  </a:lnTo>
                  <a:lnTo>
                    <a:pt x="393462" y="166325"/>
                  </a:lnTo>
                  <a:lnTo>
                    <a:pt x="384372" y="177687"/>
                  </a:lnTo>
                  <a:lnTo>
                    <a:pt x="377555" y="204957"/>
                  </a:lnTo>
                  <a:lnTo>
                    <a:pt x="357103" y="214047"/>
                  </a:lnTo>
                  <a:lnTo>
                    <a:pt x="350285" y="236771"/>
                  </a:lnTo>
                  <a:lnTo>
                    <a:pt x="345740" y="252679"/>
                  </a:lnTo>
                  <a:lnTo>
                    <a:pt x="341195" y="268586"/>
                  </a:lnTo>
                  <a:lnTo>
                    <a:pt x="313926" y="279948"/>
                  </a:lnTo>
                  <a:lnTo>
                    <a:pt x="291201" y="264041"/>
                  </a:lnTo>
                  <a:lnTo>
                    <a:pt x="282111" y="264041"/>
                  </a:lnTo>
                  <a:lnTo>
                    <a:pt x="259387" y="284493"/>
                  </a:lnTo>
                  <a:lnTo>
                    <a:pt x="248024" y="284493"/>
                  </a:lnTo>
                  <a:lnTo>
                    <a:pt x="232117" y="323125"/>
                  </a:lnTo>
                  <a:lnTo>
                    <a:pt x="223027" y="350395"/>
                  </a:lnTo>
                  <a:lnTo>
                    <a:pt x="179850" y="359485"/>
                  </a:lnTo>
                  <a:lnTo>
                    <a:pt x="168488" y="359485"/>
                  </a:lnTo>
                  <a:lnTo>
                    <a:pt x="152581" y="366302"/>
                  </a:lnTo>
                  <a:lnTo>
                    <a:pt x="125311" y="366302"/>
                  </a:lnTo>
                  <a:lnTo>
                    <a:pt x="104859" y="343578"/>
                  </a:lnTo>
                  <a:lnTo>
                    <a:pt x="103628" y="340622"/>
                  </a:lnTo>
                  <a:lnTo>
                    <a:pt x="97716" y="334054"/>
                  </a:lnTo>
                  <a:lnTo>
                    <a:pt x="88360" y="311599"/>
                  </a:lnTo>
                  <a:lnTo>
                    <a:pt x="66227" y="291311"/>
                  </a:lnTo>
                  <a:lnTo>
                    <a:pt x="38958" y="291311"/>
                  </a:lnTo>
                  <a:lnTo>
                    <a:pt x="7143" y="291311"/>
                  </a:lnTo>
                  <a:lnTo>
                    <a:pt x="7143" y="281787"/>
                  </a:lnTo>
                  <a:lnTo>
                    <a:pt x="0" y="281787"/>
                  </a:lnTo>
                  <a:lnTo>
                    <a:pt x="0" y="227247"/>
                  </a:lnTo>
                  <a:lnTo>
                    <a:pt x="0" y="199978"/>
                  </a:lnTo>
                  <a:lnTo>
                    <a:pt x="4545" y="179525"/>
                  </a:lnTo>
                  <a:lnTo>
                    <a:pt x="15907" y="168163"/>
                  </a:lnTo>
                  <a:lnTo>
                    <a:pt x="38632" y="140893"/>
                  </a:lnTo>
                  <a:lnTo>
                    <a:pt x="31815" y="129531"/>
                  </a:lnTo>
                  <a:lnTo>
                    <a:pt x="43177" y="120441"/>
                  </a:lnTo>
                  <a:lnTo>
                    <a:pt x="31815" y="97717"/>
                  </a:lnTo>
                  <a:lnTo>
                    <a:pt x="31815" y="81809"/>
                  </a:lnTo>
                  <a:lnTo>
                    <a:pt x="38632" y="49995"/>
                  </a:lnTo>
                  <a:lnTo>
                    <a:pt x="47722" y="34087"/>
                  </a:lnTo>
                  <a:lnTo>
                    <a:pt x="54539" y="11363"/>
                  </a:lnTo>
                  <a:lnTo>
                    <a:pt x="59084" y="681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8" name="Freeform 419">
              <a:extLst>
                <a:ext uri="{FF2B5EF4-FFF2-40B4-BE49-F238E27FC236}">
                  <a16:creationId xmlns:a16="http://schemas.microsoft.com/office/drawing/2014/main" id="{D9A51EA5-E077-409B-9EE6-90BBA3926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546" y="3583573"/>
              <a:ext cx="88789" cy="168730"/>
            </a:xfrm>
            <a:custGeom>
              <a:avLst/>
              <a:gdLst>
                <a:gd name="connsiteX0" fmla="*/ 59084 w 118385"/>
                <a:gd name="connsiteY0" fmla="*/ 0 h 224975"/>
                <a:gd name="connsiteX1" fmla="*/ 63846 w 118385"/>
                <a:gd name="connsiteY1" fmla="*/ 0 h 224975"/>
                <a:gd name="connsiteX2" fmla="*/ 74991 w 118385"/>
                <a:gd name="connsiteY2" fmla="*/ 0 h 224975"/>
                <a:gd name="connsiteX3" fmla="*/ 79753 w 118385"/>
                <a:gd name="connsiteY3" fmla="*/ 0 h 224975"/>
                <a:gd name="connsiteX4" fmla="*/ 107023 w 118385"/>
                <a:gd name="connsiteY4" fmla="*/ 20453 h 224975"/>
                <a:gd name="connsiteX5" fmla="*/ 107023 w 118385"/>
                <a:gd name="connsiteY5" fmla="*/ 31815 h 224975"/>
                <a:gd name="connsiteX6" fmla="*/ 118385 w 118385"/>
                <a:gd name="connsiteY6" fmla="*/ 54540 h 224975"/>
                <a:gd name="connsiteX7" fmla="*/ 107023 w 118385"/>
                <a:gd name="connsiteY7" fmla="*/ 70447 h 224975"/>
                <a:gd name="connsiteX8" fmla="*/ 113840 w 118385"/>
                <a:gd name="connsiteY8" fmla="*/ 79537 h 224975"/>
                <a:gd name="connsiteX9" fmla="*/ 91116 w 118385"/>
                <a:gd name="connsiteY9" fmla="*/ 102262 h 224975"/>
                <a:gd name="connsiteX10" fmla="*/ 79753 w 118385"/>
                <a:gd name="connsiteY10" fmla="*/ 113624 h 224975"/>
                <a:gd name="connsiteX11" fmla="*/ 75209 w 118385"/>
                <a:gd name="connsiteY11" fmla="*/ 138621 h 224975"/>
                <a:gd name="connsiteX12" fmla="*/ 75209 w 118385"/>
                <a:gd name="connsiteY12" fmla="*/ 161346 h 224975"/>
                <a:gd name="connsiteX13" fmla="*/ 75209 w 118385"/>
                <a:gd name="connsiteY13" fmla="*/ 220430 h 224975"/>
                <a:gd name="connsiteX14" fmla="*/ 43394 w 118385"/>
                <a:gd name="connsiteY14" fmla="*/ 224975 h 224975"/>
                <a:gd name="connsiteX15" fmla="*/ 43230 w 118385"/>
                <a:gd name="connsiteY15" fmla="*/ 224318 h 224975"/>
                <a:gd name="connsiteX16" fmla="*/ 38632 w 118385"/>
                <a:gd name="connsiteY16" fmla="*/ 224975 h 224975"/>
                <a:gd name="connsiteX17" fmla="*/ 31815 w 118385"/>
                <a:gd name="connsiteY17" fmla="*/ 197706 h 224975"/>
                <a:gd name="connsiteX18" fmla="*/ 31815 w 118385"/>
                <a:gd name="connsiteY18" fmla="*/ 113624 h 224975"/>
                <a:gd name="connsiteX19" fmla="*/ 22725 w 118385"/>
                <a:gd name="connsiteY19" fmla="*/ 106807 h 224975"/>
                <a:gd name="connsiteX20" fmla="*/ 22725 w 118385"/>
                <a:gd name="connsiteY20" fmla="*/ 86354 h 224975"/>
                <a:gd name="connsiteX21" fmla="*/ 11363 w 118385"/>
                <a:gd name="connsiteY21" fmla="*/ 74992 h 224975"/>
                <a:gd name="connsiteX22" fmla="*/ 0 w 118385"/>
                <a:gd name="connsiteY22" fmla="*/ 63630 h 224975"/>
                <a:gd name="connsiteX23" fmla="*/ 6818 w 118385"/>
                <a:gd name="connsiteY23" fmla="*/ 43177 h 224975"/>
                <a:gd name="connsiteX24" fmla="*/ 11580 w 118385"/>
                <a:gd name="connsiteY24" fmla="*/ 43177 h 224975"/>
                <a:gd name="connsiteX25" fmla="*/ 15907 w 118385"/>
                <a:gd name="connsiteY25" fmla="*/ 43177 h 224975"/>
                <a:gd name="connsiteX26" fmla="*/ 22725 w 118385"/>
                <a:gd name="connsiteY26" fmla="*/ 27270 h 224975"/>
                <a:gd name="connsiteX27" fmla="*/ 43177 w 118385"/>
                <a:gd name="connsiteY27" fmla="*/ 20453 h 224975"/>
                <a:gd name="connsiteX28" fmla="*/ 49994 w 118385"/>
                <a:gd name="connsiteY28" fmla="*/ 11363 h 22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385" h="224975">
                  <a:moveTo>
                    <a:pt x="59084" y="0"/>
                  </a:moveTo>
                  <a:lnTo>
                    <a:pt x="63846" y="0"/>
                  </a:lnTo>
                  <a:lnTo>
                    <a:pt x="74991" y="0"/>
                  </a:lnTo>
                  <a:lnTo>
                    <a:pt x="79753" y="0"/>
                  </a:lnTo>
                  <a:lnTo>
                    <a:pt x="107023" y="20453"/>
                  </a:lnTo>
                  <a:lnTo>
                    <a:pt x="107023" y="31815"/>
                  </a:lnTo>
                  <a:lnTo>
                    <a:pt x="118385" y="54540"/>
                  </a:lnTo>
                  <a:lnTo>
                    <a:pt x="107023" y="70447"/>
                  </a:lnTo>
                  <a:lnTo>
                    <a:pt x="113840" y="79537"/>
                  </a:lnTo>
                  <a:lnTo>
                    <a:pt x="91116" y="102262"/>
                  </a:lnTo>
                  <a:lnTo>
                    <a:pt x="79753" y="113624"/>
                  </a:lnTo>
                  <a:lnTo>
                    <a:pt x="75209" y="138621"/>
                  </a:lnTo>
                  <a:lnTo>
                    <a:pt x="75209" y="161346"/>
                  </a:lnTo>
                  <a:lnTo>
                    <a:pt x="75209" y="220430"/>
                  </a:lnTo>
                  <a:lnTo>
                    <a:pt x="43394" y="224975"/>
                  </a:lnTo>
                  <a:lnTo>
                    <a:pt x="43230" y="224318"/>
                  </a:lnTo>
                  <a:lnTo>
                    <a:pt x="38632" y="224975"/>
                  </a:lnTo>
                  <a:lnTo>
                    <a:pt x="31815" y="197706"/>
                  </a:lnTo>
                  <a:lnTo>
                    <a:pt x="31815" y="113624"/>
                  </a:lnTo>
                  <a:lnTo>
                    <a:pt x="22725" y="106807"/>
                  </a:lnTo>
                  <a:lnTo>
                    <a:pt x="22725" y="86354"/>
                  </a:lnTo>
                  <a:lnTo>
                    <a:pt x="11363" y="74992"/>
                  </a:lnTo>
                  <a:lnTo>
                    <a:pt x="0" y="63630"/>
                  </a:lnTo>
                  <a:lnTo>
                    <a:pt x="6818" y="43177"/>
                  </a:lnTo>
                  <a:lnTo>
                    <a:pt x="11580" y="43177"/>
                  </a:lnTo>
                  <a:lnTo>
                    <a:pt x="15907" y="43177"/>
                  </a:lnTo>
                  <a:lnTo>
                    <a:pt x="22725" y="27270"/>
                  </a:lnTo>
                  <a:lnTo>
                    <a:pt x="43177" y="20453"/>
                  </a:lnTo>
                  <a:lnTo>
                    <a:pt x="49994" y="1136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59" name="Freeform 418">
              <a:extLst>
                <a:ext uri="{FF2B5EF4-FFF2-40B4-BE49-F238E27FC236}">
                  <a16:creationId xmlns:a16="http://schemas.microsoft.com/office/drawing/2014/main" id="{D3031ADB-F32A-4324-ADE3-A770A0A7C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684" y="3615955"/>
              <a:ext cx="58193" cy="141460"/>
            </a:xfrm>
            <a:custGeom>
              <a:avLst/>
              <a:gdLst>
                <a:gd name="connsiteX0" fmla="*/ 0 w 77590"/>
                <a:gd name="connsiteY0" fmla="*/ 0 h 188615"/>
                <a:gd name="connsiteX1" fmla="*/ 7143 w 77590"/>
                <a:gd name="connsiteY1" fmla="*/ 0 h 188615"/>
                <a:gd name="connsiteX2" fmla="*/ 38632 w 77590"/>
                <a:gd name="connsiteY2" fmla="*/ 0 h 188615"/>
                <a:gd name="connsiteX3" fmla="*/ 45775 w 77590"/>
                <a:gd name="connsiteY3" fmla="*/ 0 h 188615"/>
                <a:gd name="connsiteX4" fmla="*/ 38958 w 77590"/>
                <a:gd name="connsiteY4" fmla="*/ 20452 h 188615"/>
                <a:gd name="connsiteX5" fmla="*/ 50320 w 77590"/>
                <a:gd name="connsiteY5" fmla="*/ 31815 h 188615"/>
                <a:gd name="connsiteX6" fmla="*/ 61683 w 77590"/>
                <a:gd name="connsiteY6" fmla="*/ 43177 h 188615"/>
                <a:gd name="connsiteX7" fmla="*/ 61683 w 77590"/>
                <a:gd name="connsiteY7" fmla="*/ 63629 h 188615"/>
                <a:gd name="connsiteX8" fmla="*/ 70773 w 77590"/>
                <a:gd name="connsiteY8" fmla="*/ 70447 h 188615"/>
                <a:gd name="connsiteX9" fmla="*/ 66228 w 77590"/>
                <a:gd name="connsiteY9" fmla="*/ 154528 h 188615"/>
                <a:gd name="connsiteX10" fmla="*/ 77590 w 77590"/>
                <a:gd name="connsiteY10" fmla="*/ 177253 h 188615"/>
                <a:gd name="connsiteX11" fmla="*/ 50320 w 77590"/>
                <a:gd name="connsiteY11" fmla="*/ 188615 h 188615"/>
                <a:gd name="connsiteX12" fmla="*/ 48219 w 77590"/>
                <a:gd name="connsiteY12" fmla="*/ 186514 h 188615"/>
                <a:gd name="connsiteX13" fmla="*/ 43177 w 77590"/>
                <a:gd name="connsiteY13" fmla="*/ 188615 h 188615"/>
                <a:gd name="connsiteX14" fmla="*/ 31815 w 77590"/>
                <a:gd name="connsiteY14" fmla="*/ 177253 h 188615"/>
                <a:gd name="connsiteX15" fmla="*/ 22725 w 77590"/>
                <a:gd name="connsiteY15" fmla="*/ 149983 h 188615"/>
                <a:gd name="connsiteX16" fmla="*/ 22725 w 77590"/>
                <a:gd name="connsiteY16" fmla="*/ 134076 h 188615"/>
                <a:gd name="connsiteX17" fmla="*/ 27270 w 77590"/>
                <a:gd name="connsiteY17" fmla="*/ 95444 h 188615"/>
                <a:gd name="connsiteX18" fmla="*/ 15908 w 77590"/>
                <a:gd name="connsiteY18" fmla="*/ 86354 h 188615"/>
                <a:gd name="connsiteX19" fmla="*/ 15908 w 77590"/>
                <a:gd name="connsiteY19" fmla="*/ 59084 h 188615"/>
                <a:gd name="connsiteX20" fmla="*/ 15908 w 77590"/>
                <a:gd name="connsiteY20" fmla="*/ 31815 h 188615"/>
                <a:gd name="connsiteX21" fmla="*/ 0 w 77590"/>
                <a:gd name="connsiteY21" fmla="*/ 11363 h 18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590" h="188615">
                  <a:moveTo>
                    <a:pt x="0" y="0"/>
                  </a:moveTo>
                  <a:lnTo>
                    <a:pt x="7143" y="0"/>
                  </a:lnTo>
                  <a:lnTo>
                    <a:pt x="38632" y="0"/>
                  </a:lnTo>
                  <a:lnTo>
                    <a:pt x="45775" y="0"/>
                  </a:lnTo>
                  <a:lnTo>
                    <a:pt x="38958" y="20452"/>
                  </a:lnTo>
                  <a:lnTo>
                    <a:pt x="50320" y="31815"/>
                  </a:lnTo>
                  <a:lnTo>
                    <a:pt x="61683" y="43177"/>
                  </a:lnTo>
                  <a:lnTo>
                    <a:pt x="61683" y="63629"/>
                  </a:lnTo>
                  <a:lnTo>
                    <a:pt x="70773" y="70447"/>
                  </a:lnTo>
                  <a:lnTo>
                    <a:pt x="66228" y="154528"/>
                  </a:lnTo>
                  <a:lnTo>
                    <a:pt x="77590" y="177253"/>
                  </a:lnTo>
                  <a:lnTo>
                    <a:pt x="50320" y="188615"/>
                  </a:lnTo>
                  <a:lnTo>
                    <a:pt x="48219" y="186514"/>
                  </a:lnTo>
                  <a:lnTo>
                    <a:pt x="43177" y="188615"/>
                  </a:lnTo>
                  <a:lnTo>
                    <a:pt x="31815" y="177253"/>
                  </a:lnTo>
                  <a:lnTo>
                    <a:pt x="22725" y="149983"/>
                  </a:lnTo>
                  <a:lnTo>
                    <a:pt x="22725" y="134076"/>
                  </a:lnTo>
                  <a:lnTo>
                    <a:pt x="27270" y="95444"/>
                  </a:lnTo>
                  <a:lnTo>
                    <a:pt x="15908" y="86354"/>
                  </a:lnTo>
                  <a:lnTo>
                    <a:pt x="15908" y="59084"/>
                  </a:lnTo>
                  <a:lnTo>
                    <a:pt x="15908" y="31815"/>
                  </a:lnTo>
                  <a:lnTo>
                    <a:pt x="0" y="1136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0" name="Freeform 417">
              <a:extLst>
                <a:ext uri="{FF2B5EF4-FFF2-40B4-BE49-F238E27FC236}">
                  <a16:creationId xmlns:a16="http://schemas.microsoft.com/office/drawing/2014/main" id="{CA3FC7BD-A325-427C-B4C2-67290EE4A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059" y="3615955"/>
              <a:ext cx="122795" cy="173842"/>
            </a:xfrm>
            <a:custGeom>
              <a:avLst/>
              <a:gdLst>
                <a:gd name="connsiteX0" fmla="*/ 74992 w 163727"/>
                <a:gd name="connsiteY0" fmla="*/ 0 h 231791"/>
                <a:gd name="connsiteX1" fmla="*/ 75468 w 163727"/>
                <a:gd name="connsiteY1" fmla="*/ 136 h 231791"/>
                <a:gd name="connsiteX2" fmla="*/ 77373 w 163727"/>
                <a:gd name="connsiteY2" fmla="*/ 0 h 231791"/>
                <a:gd name="connsiteX3" fmla="*/ 91891 w 163727"/>
                <a:gd name="connsiteY3" fmla="*/ 4148 h 231791"/>
                <a:gd name="connsiteX4" fmla="*/ 102262 w 163727"/>
                <a:gd name="connsiteY4" fmla="*/ 0 h 231791"/>
                <a:gd name="connsiteX5" fmla="*/ 104643 w 163727"/>
                <a:gd name="connsiteY5" fmla="*/ 0 h 231791"/>
                <a:gd name="connsiteX6" fmla="*/ 122714 w 163727"/>
                <a:gd name="connsiteY6" fmla="*/ 0 h 231791"/>
                <a:gd name="connsiteX7" fmla="*/ 125095 w 163727"/>
                <a:gd name="connsiteY7" fmla="*/ 0 h 231791"/>
                <a:gd name="connsiteX8" fmla="*/ 120550 w 163727"/>
                <a:gd name="connsiteY8" fmla="*/ 11363 h 231791"/>
                <a:gd name="connsiteX9" fmla="*/ 136457 w 163727"/>
                <a:gd name="connsiteY9" fmla="*/ 31815 h 231791"/>
                <a:gd name="connsiteX10" fmla="*/ 136457 w 163727"/>
                <a:gd name="connsiteY10" fmla="*/ 59084 h 231791"/>
                <a:gd name="connsiteX11" fmla="*/ 143275 w 163727"/>
                <a:gd name="connsiteY11" fmla="*/ 86354 h 231791"/>
                <a:gd name="connsiteX12" fmla="*/ 147820 w 163727"/>
                <a:gd name="connsiteY12" fmla="*/ 102261 h 231791"/>
                <a:gd name="connsiteX13" fmla="*/ 143275 w 163727"/>
                <a:gd name="connsiteY13" fmla="*/ 134075 h 231791"/>
                <a:gd name="connsiteX14" fmla="*/ 147820 w 163727"/>
                <a:gd name="connsiteY14" fmla="*/ 149983 h 231791"/>
                <a:gd name="connsiteX15" fmla="*/ 152365 w 163727"/>
                <a:gd name="connsiteY15" fmla="*/ 177252 h 231791"/>
                <a:gd name="connsiteX16" fmla="*/ 163727 w 163727"/>
                <a:gd name="connsiteY16" fmla="*/ 188614 h 231791"/>
                <a:gd name="connsiteX17" fmla="*/ 104643 w 163727"/>
                <a:gd name="connsiteY17" fmla="*/ 209067 h 231791"/>
                <a:gd name="connsiteX18" fmla="*/ 84190 w 163727"/>
                <a:gd name="connsiteY18" fmla="*/ 220429 h 231791"/>
                <a:gd name="connsiteX19" fmla="*/ 50103 w 163727"/>
                <a:gd name="connsiteY19" fmla="*/ 231791 h 231791"/>
                <a:gd name="connsiteX20" fmla="*/ 48954 w 163727"/>
                <a:gd name="connsiteY20" fmla="*/ 231381 h 231791"/>
                <a:gd name="connsiteX21" fmla="*/ 47722 w 163727"/>
                <a:gd name="connsiteY21" fmla="*/ 231791 h 231791"/>
                <a:gd name="connsiteX22" fmla="*/ 15908 w 163727"/>
                <a:gd name="connsiteY22" fmla="*/ 220429 h 231791"/>
                <a:gd name="connsiteX23" fmla="*/ 15908 w 163727"/>
                <a:gd name="connsiteY23" fmla="*/ 209067 h 231791"/>
                <a:gd name="connsiteX24" fmla="*/ 0 w 163727"/>
                <a:gd name="connsiteY24" fmla="*/ 177252 h 231791"/>
                <a:gd name="connsiteX25" fmla="*/ 11363 w 163727"/>
                <a:gd name="connsiteY25" fmla="*/ 134075 h 231791"/>
                <a:gd name="connsiteX26" fmla="*/ 27270 w 163727"/>
                <a:gd name="connsiteY26" fmla="*/ 106806 h 231791"/>
                <a:gd name="connsiteX27" fmla="*/ 15908 w 163727"/>
                <a:gd name="connsiteY27" fmla="*/ 52267 h 231791"/>
                <a:gd name="connsiteX28" fmla="*/ 11363 w 163727"/>
                <a:gd name="connsiteY28" fmla="*/ 27270 h 231791"/>
                <a:gd name="connsiteX29" fmla="*/ 11363 w 163727"/>
                <a:gd name="connsiteY29" fmla="*/ 4545 h 23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27" h="231791">
                  <a:moveTo>
                    <a:pt x="74992" y="0"/>
                  </a:moveTo>
                  <a:lnTo>
                    <a:pt x="75468" y="136"/>
                  </a:lnTo>
                  <a:lnTo>
                    <a:pt x="77373" y="0"/>
                  </a:lnTo>
                  <a:lnTo>
                    <a:pt x="91891" y="4148"/>
                  </a:lnTo>
                  <a:lnTo>
                    <a:pt x="102262" y="0"/>
                  </a:lnTo>
                  <a:lnTo>
                    <a:pt x="104643" y="0"/>
                  </a:lnTo>
                  <a:lnTo>
                    <a:pt x="122714" y="0"/>
                  </a:lnTo>
                  <a:lnTo>
                    <a:pt x="125095" y="0"/>
                  </a:lnTo>
                  <a:lnTo>
                    <a:pt x="120550" y="11363"/>
                  </a:lnTo>
                  <a:lnTo>
                    <a:pt x="136457" y="31815"/>
                  </a:lnTo>
                  <a:lnTo>
                    <a:pt x="136457" y="59084"/>
                  </a:lnTo>
                  <a:lnTo>
                    <a:pt x="143275" y="86354"/>
                  </a:lnTo>
                  <a:lnTo>
                    <a:pt x="147820" y="102261"/>
                  </a:lnTo>
                  <a:lnTo>
                    <a:pt x="143275" y="134075"/>
                  </a:lnTo>
                  <a:lnTo>
                    <a:pt x="147820" y="149983"/>
                  </a:lnTo>
                  <a:lnTo>
                    <a:pt x="152365" y="177252"/>
                  </a:lnTo>
                  <a:lnTo>
                    <a:pt x="163727" y="188614"/>
                  </a:lnTo>
                  <a:lnTo>
                    <a:pt x="104643" y="209067"/>
                  </a:lnTo>
                  <a:lnTo>
                    <a:pt x="84190" y="220429"/>
                  </a:lnTo>
                  <a:lnTo>
                    <a:pt x="50103" y="231791"/>
                  </a:lnTo>
                  <a:lnTo>
                    <a:pt x="48954" y="231381"/>
                  </a:lnTo>
                  <a:lnTo>
                    <a:pt x="47722" y="231791"/>
                  </a:lnTo>
                  <a:lnTo>
                    <a:pt x="15908" y="220429"/>
                  </a:lnTo>
                  <a:lnTo>
                    <a:pt x="15908" y="209067"/>
                  </a:lnTo>
                  <a:lnTo>
                    <a:pt x="0" y="177252"/>
                  </a:lnTo>
                  <a:lnTo>
                    <a:pt x="11363" y="134075"/>
                  </a:lnTo>
                  <a:lnTo>
                    <a:pt x="27270" y="106806"/>
                  </a:lnTo>
                  <a:lnTo>
                    <a:pt x="15908" y="52267"/>
                  </a:lnTo>
                  <a:lnTo>
                    <a:pt x="11363" y="27270"/>
                  </a:lnTo>
                  <a:lnTo>
                    <a:pt x="11363" y="45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1" name="Freeform 416">
              <a:extLst>
                <a:ext uri="{FF2B5EF4-FFF2-40B4-BE49-F238E27FC236}">
                  <a16:creationId xmlns:a16="http://schemas.microsoft.com/office/drawing/2014/main" id="{98B5F758-FCDC-4E49-B504-C1F0C9984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406" y="3498356"/>
              <a:ext cx="214994" cy="167514"/>
            </a:xfrm>
            <a:custGeom>
              <a:avLst/>
              <a:gdLst>
                <a:gd name="connsiteX0" fmla="*/ 181798 w 286657"/>
                <a:gd name="connsiteY0" fmla="*/ 0 h 223353"/>
                <a:gd name="connsiteX1" fmla="*/ 193160 w 286657"/>
                <a:gd name="connsiteY1" fmla="*/ 11362 h 223353"/>
                <a:gd name="connsiteX2" fmla="*/ 213613 w 286657"/>
                <a:gd name="connsiteY2" fmla="*/ 6817 h 223353"/>
                <a:gd name="connsiteX3" fmla="*/ 213613 w 286657"/>
                <a:gd name="connsiteY3" fmla="*/ 22691 h 223353"/>
                <a:gd name="connsiteX4" fmla="*/ 220756 w 286657"/>
                <a:gd name="connsiteY4" fmla="*/ 21104 h 223353"/>
                <a:gd name="connsiteX5" fmla="*/ 220756 w 286657"/>
                <a:gd name="connsiteY5" fmla="*/ 41556 h 223353"/>
                <a:gd name="connsiteX6" fmla="*/ 220756 w 286657"/>
                <a:gd name="connsiteY6" fmla="*/ 51749 h 223353"/>
                <a:gd name="connsiteX7" fmla="*/ 236337 w 286657"/>
                <a:gd name="connsiteY7" fmla="*/ 70447 h 223353"/>
                <a:gd name="connsiteX8" fmla="*/ 236337 w 286657"/>
                <a:gd name="connsiteY8" fmla="*/ 76161 h 223353"/>
                <a:gd name="connsiteX9" fmla="*/ 243480 w 286657"/>
                <a:gd name="connsiteY9" fmla="*/ 84733 h 223353"/>
                <a:gd name="connsiteX10" fmla="*/ 243480 w 286657"/>
                <a:gd name="connsiteY10" fmla="*/ 88234 h 223353"/>
                <a:gd name="connsiteX11" fmla="*/ 279514 w 286657"/>
                <a:gd name="connsiteY11" fmla="*/ 97716 h 223353"/>
                <a:gd name="connsiteX12" fmla="*/ 279514 w 286657"/>
                <a:gd name="connsiteY12" fmla="*/ 110123 h 223353"/>
                <a:gd name="connsiteX13" fmla="*/ 286657 w 286657"/>
                <a:gd name="connsiteY13" fmla="*/ 112002 h 223353"/>
                <a:gd name="connsiteX14" fmla="*/ 286657 w 286657"/>
                <a:gd name="connsiteY14" fmla="*/ 132455 h 223353"/>
                <a:gd name="connsiteX15" fmla="*/ 279840 w 286657"/>
                <a:gd name="connsiteY15" fmla="*/ 148362 h 223353"/>
                <a:gd name="connsiteX16" fmla="*/ 259388 w 286657"/>
                <a:gd name="connsiteY16" fmla="*/ 148362 h 223353"/>
                <a:gd name="connsiteX17" fmla="*/ 252570 w 286657"/>
                <a:gd name="connsiteY17" fmla="*/ 164269 h 223353"/>
                <a:gd name="connsiteX18" fmla="*/ 243480 w 286657"/>
                <a:gd name="connsiteY18" fmla="*/ 171086 h 223353"/>
                <a:gd name="connsiteX19" fmla="*/ 209393 w 286657"/>
                <a:gd name="connsiteY19" fmla="*/ 171086 h 223353"/>
                <a:gd name="connsiteX20" fmla="*/ 188941 w 286657"/>
                <a:gd name="connsiteY20" fmla="*/ 164269 h 223353"/>
                <a:gd name="connsiteX21" fmla="*/ 177579 w 286657"/>
                <a:gd name="connsiteY21" fmla="*/ 171086 h 223353"/>
                <a:gd name="connsiteX22" fmla="*/ 161671 w 286657"/>
                <a:gd name="connsiteY22" fmla="*/ 171086 h 223353"/>
                <a:gd name="connsiteX23" fmla="*/ 102587 w 286657"/>
                <a:gd name="connsiteY23" fmla="*/ 171086 h 223353"/>
                <a:gd name="connsiteX24" fmla="*/ 98042 w 286657"/>
                <a:gd name="connsiteY24" fmla="*/ 191539 h 223353"/>
                <a:gd name="connsiteX25" fmla="*/ 102587 w 286657"/>
                <a:gd name="connsiteY25" fmla="*/ 218808 h 223353"/>
                <a:gd name="connsiteX26" fmla="*/ 75317 w 286657"/>
                <a:gd name="connsiteY26" fmla="*/ 214263 h 223353"/>
                <a:gd name="connsiteX27" fmla="*/ 59410 w 286657"/>
                <a:gd name="connsiteY27" fmla="*/ 214263 h 223353"/>
                <a:gd name="connsiteX28" fmla="*/ 48048 w 286657"/>
                <a:gd name="connsiteY28" fmla="*/ 223353 h 223353"/>
                <a:gd name="connsiteX29" fmla="*/ 32140 w 286657"/>
                <a:gd name="connsiteY29" fmla="*/ 214263 h 223353"/>
                <a:gd name="connsiteX30" fmla="*/ 27595 w 286657"/>
                <a:gd name="connsiteY30" fmla="*/ 202901 h 223353"/>
                <a:gd name="connsiteX31" fmla="*/ 7143 w 286657"/>
                <a:gd name="connsiteY31" fmla="*/ 198356 h 223353"/>
                <a:gd name="connsiteX32" fmla="*/ 7143 w 286657"/>
                <a:gd name="connsiteY32" fmla="*/ 185658 h 223353"/>
                <a:gd name="connsiteX33" fmla="*/ 0 w 286657"/>
                <a:gd name="connsiteY33" fmla="*/ 184070 h 223353"/>
                <a:gd name="connsiteX34" fmla="*/ 0 w 286657"/>
                <a:gd name="connsiteY34" fmla="*/ 156800 h 223353"/>
                <a:gd name="connsiteX35" fmla="*/ 9090 w 286657"/>
                <a:gd name="connsiteY35" fmla="*/ 145438 h 223353"/>
                <a:gd name="connsiteX36" fmla="*/ 9090 w 286657"/>
                <a:gd name="connsiteY36" fmla="*/ 129531 h 223353"/>
                <a:gd name="connsiteX37" fmla="*/ 36360 w 286657"/>
                <a:gd name="connsiteY37" fmla="*/ 97716 h 223353"/>
                <a:gd name="connsiteX38" fmla="*/ 40905 w 286657"/>
                <a:gd name="connsiteY38" fmla="*/ 74992 h 223353"/>
                <a:gd name="connsiteX39" fmla="*/ 52267 w 286657"/>
                <a:gd name="connsiteY39" fmla="*/ 65902 h 223353"/>
                <a:gd name="connsiteX40" fmla="*/ 68174 w 286657"/>
                <a:gd name="connsiteY40" fmla="*/ 70447 h 223353"/>
                <a:gd name="connsiteX41" fmla="*/ 84082 w 286657"/>
                <a:gd name="connsiteY41" fmla="*/ 59084 h 223353"/>
                <a:gd name="connsiteX42" fmla="*/ 90899 w 286657"/>
                <a:gd name="connsiteY42" fmla="*/ 47722 h 223353"/>
                <a:gd name="connsiteX43" fmla="*/ 118169 w 286657"/>
                <a:gd name="connsiteY43" fmla="*/ 38632 h 223353"/>
                <a:gd name="connsiteX44" fmla="*/ 127259 w 286657"/>
                <a:gd name="connsiteY44" fmla="*/ 22725 h 223353"/>
                <a:gd name="connsiteX45" fmla="*/ 161346 w 286657"/>
                <a:gd name="connsiteY45" fmla="*/ 6817 h 22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86657" h="223353">
                  <a:moveTo>
                    <a:pt x="181798" y="0"/>
                  </a:moveTo>
                  <a:lnTo>
                    <a:pt x="193160" y="11362"/>
                  </a:lnTo>
                  <a:lnTo>
                    <a:pt x="213613" y="6817"/>
                  </a:lnTo>
                  <a:lnTo>
                    <a:pt x="213613" y="22691"/>
                  </a:lnTo>
                  <a:lnTo>
                    <a:pt x="220756" y="21104"/>
                  </a:lnTo>
                  <a:lnTo>
                    <a:pt x="220756" y="41556"/>
                  </a:lnTo>
                  <a:lnTo>
                    <a:pt x="220756" y="51749"/>
                  </a:lnTo>
                  <a:lnTo>
                    <a:pt x="236337" y="70447"/>
                  </a:lnTo>
                  <a:lnTo>
                    <a:pt x="236337" y="76161"/>
                  </a:lnTo>
                  <a:lnTo>
                    <a:pt x="243480" y="84733"/>
                  </a:lnTo>
                  <a:lnTo>
                    <a:pt x="243480" y="88234"/>
                  </a:lnTo>
                  <a:lnTo>
                    <a:pt x="279514" y="97716"/>
                  </a:lnTo>
                  <a:lnTo>
                    <a:pt x="279514" y="110123"/>
                  </a:lnTo>
                  <a:lnTo>
                    <a:pt x="286657" y="112002"/>
                  </a:lnTo>
                  <a:lnTo>
                    <a:pt x="286657" y="132455"/>
                  </a:lnTo>
                  <a:lnTo>
                    <a:pt x="279840" y="148362"/>
                  </a:lnTo>
                  <a:lnTo>
                    <a:pt x="259388" y="148362"/>
                  </a:lnTo>
                  <a:lnTo>
                    <a:pt x="252570" y="164269"/>
                  </a:lnTo>
                  <a:lnTo>
                    <a:pt x="243480" y="171086"/>
                  </a:lnTo>
                  <a:lnTo>
                    <a:pt x="209393" y="171086"/>
                  </a:lnTo>
                  <a:lnTo>
                    <a:pt x="188941" y="164269"/>
                  </a:lnTo>
                  <a:lnTo>
                    <a:pt x="177579" y="171086"/>
                  </a:lnTo>
                  <a:lnTo>
                    <a:pt x="161671" y="171086"/>
                  </a:lnTo>
                  <a:lnTo>
                    <a:pt x="102587" y="171086"/>
                  </a:lnTo>
                  <a:lnTo>
                    <a:pt x="98042" y="191539"/>
                  </a:lnTo>
                  <a:lnTo>
                    <a:pt x="102587" y="218808"/>
                  </a:lnTo>
                  <a:lnTo>
                    <a:pt x="75317" y="214263"/>
                  </a:lnTo>
                  <a:lnTo>
                    <a:pt x="59410" y="214263"/>
                  </a:lnTo>
                  <a:lnTo>
                    <a:pt x="48048" y="223353"/>
                  </a:lnTo>
                  <a:lnTo>
                    <a:pt x="32140" y="214263"/>
                  </a:lnTo>
                  <a:lnTo>
                    <a:pt x="27595" y="202901"/>
                  </a:lnTo>
                  <a:lnTo>
                    <a:pt x="7143" y="198356"/>
                  </a:lnTo>
                  <a:lnTo>
                    <a:pt x="7143" y="185658"/>
                  </a:lnTo>
                  <a:lnTo>
                    <a:pt x="0" y="184070"/>
                  </a:lnTo>
                  <a:lnTo>
                    <a:pt x="0" y="156800"/>
                  </a:lnTo>
                  <a:lnTo>
                    <a:pt x="9090" y="145438"/>
                  </a:lnTo>
                  <a:lnTo>
                    <a:pt x="9090" y="129531"/>
                  </a:lnTo>
                  <a:lnTo>
                    <a:pt x="36360" y="97716"/>
                  </a:lnTo>
                  <a:lnTo>
                    <a:pt x="40905" y="74992"/>
                  </a:lnTo>
                  <a:lnTo>
                    <a:pt x="52267" y="65902"/>
                  </a:lnTo>
                  <a:lnTo>
                    <a:pt x="68174" y="70447"/>
                  </a:lnTo>
                  <a:lnTo>
                    <a:pt x="84082" y="59084"/>
                  </a:lnTo>
                  <a:lnTo>
                    <a:pt x="90899" y="47722"/>
                  </a:lnTo>
                  <a:lnTo>
                    <a:pt x="118169" y="38632"/>
                  </a:lnTo>
                  <a:lnTo>
                    <a:pt x="127259" y="22725"/>
                  </a:lnTo>
                  <a:lnTo>
                    <a:pt x="161346" y="681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2" name="Freeform 415">
              <a:extLst>
                <a:ext uri="{FF2B5EF4-FFF2-40B4-BE49-F238E27FC236}">
                  <a16:creationId xmlns:a16="http://schemas.microsoft.com/office/drawing/2014/main" id="{AA71F744-B64A-45E9-9B6E-9C6751E9C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990" y="2591645"/>
              <a:ext cx="59979" cy="63062"/>
            </a:xfrm>
            <a:custGeom>
              <a:avLst/>
              <a:gdLst>
                <a:gd name="connsiteX0" fmla="*/ 27270 w 79972"/>
                <a:gd name="connsiteY0" fmla="*/ 0 h 84082"/>
                <a:gd name="connsiteX1" fmla="*/ 32562 w 79972"/>
                <a:gd name="connsiteY1" fmla="*/ 4234 h 84082"/>
                <a:gd name="connsiteX2" fmla="*/ 36795 w 79972"/>
                <a:gd name="connsiteY2" fmla="*/ 0 h 84082"/>
                <a:gd name="connsiteX3" fmla="*/ 48157 w 79972"/>
                <a:gd name="connsiteY3" fmla="*/ 9090 h 84082"/>
                <a:gd name="connsiteX4" fmla="*/ 52702 w 79972"/>
                <a:gd name="connsiteY4" fmla="*/ 15908 h 84082"/>
                <a:gd name="connsiteX5" fmla="*/ 64065 w 79972"/>
                <a:gd name="connsiteY5" fmla="*/ 20453 h 84082"/>
                <a:gd name="connsiteX6" fmla="*/ 79972 w 79972"/>
                <a:gd name="connsiteY6" fmla="*/ 31815 h 84082"/>
                <a:gd name="connsiteX7" fmla="*/ 75427 w 79972"/>
                <a:gd name="connsiteY7" fmla="*/ 36360 h 84082"/>
                <a:gd name="connsiteX8" fmla="*/ 68610 w 79972"/>
                <a:gd name="connsiteY8" fmla="*/ 47722 h 84082"/>
                <a:gd name="connsiteX9" fmla="*/ 59520 w 79972"/>
                <a:gd name="connsiteY9" fmla="*/ 52267 h 84082"/>
                <a:gd name="connsiteX10" fmla="*/ 59520 w 79972"/>
                <a:gd name="connsiteY10" fmla="*/ 46997 h 84082"/>
                <a:gd name="connsiteX11" fmla="*/ 59085 w 79972"/>
                <a:gd name="connsiteY11" fmla="*/ 47722 h 84082"/>
                <a:gd name="connsiteX12" fmla="*/ 52307 w 79972"/>
                <a:gd name="connsiteY12" fmla="*/ 51111 h 84082"/>
                <a:gd name="connsiteX13" fmla="*/ 36795 w 79972"/>
                <a:gd name="connsiteY13" fmla="*/ 68175 h 84082"/>
                <a:gd name="connsiteX14" fmla="*/ 43613 w 79972"/>
                <a:gd name="connsiteY14" fmla="*/ 84082 h 84082"/>
                <a:gd name="connsiteX15" fmla="*/ 32250 w 79972"/>
                <a:gd name="connsiteY15" fmla="*/ 79537 h 84082"/>
                <a:gd name="connsiteX16" fmla="*/ 31974 w 79972"/>
                <a:gd name="connsiteY16" fmla="*/ 79151 h 84082"/>
                <a:gd name="connsiteX17" fmla="*/ 34088 w 79972"/>
                <a:gd name="connsiteY17" fmla="*/ 84082 h 84082"/>
                <a:gd name="connsiteX18" fmla="*/ 22725 w 79972"/>
                <a:gd name="connsiteY18" fmla="*/ 79537 h 84082"/>
                <a:gd name="connsiteX19" fmla="*/ 11363 w 79972"/>
                <a:gd name="connsiteY19" fmla="*/ 63630 h 84082"/>
                <a:gd name="connsiteX20" fmla="*/ 0 w 79972"/>
                <a:gd name="connsiteY20" fmla="*/ 52267 h 84082"/>
                <a:gd name="connsiteX21" fmla="*/ 0 w 79972"/>
                <a:gd name="connsiteY21" fmla="*/ 43177 h 84082"/>
                <a:gd name="connsiteX22" fmla="*/ 6817 w 79972"/>
                <a:gd name="connsiteY22" fmla="*/ 15908 h 84082"/>
                <a:gd name="connsiteX23" fmla="*/ 22725 w 79972"/>
                <a:gd name="connsiteY23" fmla="*/ 4545 h 8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9972" h="84082">
                  <a:moveTo>
                    <a:pt x="27270" y="0"/>
                  </a:moveTo>
                  <a:lnTo>
                    <a:pt x="32562" y="4234"/>
                  </a:lnTo>
                  <a:lnTo>
                    <a:pt x="36795" y="0"/>
                  </a:lnTo>
                  <a:lnTo>
                    <a:pt x="48157" y="9090"/>
                  </a:lnTo>
                  <a:lnTo>
                    <a:pt x="52702" y="15908"/>
                  </a:lnTo>
                  <a:lnTo>
                    <a:pt x="64065" y="20453"/>
                  </a:lnTo>
                  <a:lnTo>
                    <a:pt x="79972" y="31815"/>
                  </a:lnTo>
                  <a:lnTo>
                    <a:pt x="75427" y="36360"/>
                  </a:lnTo>
                  <a:lnTo>
                    <a:pt x="68610" y="47722"/>
                  </a:lnTo>
                  <a:lnTo>
                    <a:pt x="59520" y="52267"/>
                  </a:lnTo>
                  <a:lnTo>
                    <a:pt x="59520" y="46997"/>
                  </a:lnTo>
                  <a:lnTo>
                    <a:pt x="59085" y="47722"/>
                  </a:lnTo>
                  <a:lnTo>
                    <a:pt x="52307" y="51111"/>
                  </a:lnTo>
                  <a:lnTo>
                    <a:pt x="36795" y="68175"/>
                  </a:lnTo>
                  <a:lnTo>
                    <a:pt x="43613" y="84082"/>
                  </a:lnTo>
                  <a:lnTo>
                    <a:pt x="32250" y="79537"/>
                  </a:lnTo>
                  <a:lnTo>
                    <a:pt x="31974" y="79151"/>
                  </a:lnTo>
                  <a:lnTo>
                    <a:pt x="34088" y="84082"/>
                  </a:lnTo>
                  <a:lnTo>
                    <a:pt x="22725" y="79537"/>
                  </a:lnTo>
                  <a:lnTo>
                    <a:pt x="11363" y="63630"/>
                  </a:lnTo>
                  <a:lnTo>
                    <a:pt x="0" y="52267"/>
                  </a:lnTo>
                  <a:lnTo>
                    <a:pt x="0" y="43177"/>
                  </a:lnTo>
                  <a:lnTo>
                    <a:pt x="6817" y="15908"/>
                  </a:lnTo>
                  <a:lnTo>
                    <a:pt x="22725" y="45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3" name="Freeform 413">
              <a:extLst>
                <a:ext uri="{FF2B5EF4-FFF2-40B4-BE49-F238E27FC236}">
                  <a16:creationId xmlns:a16="http://schemas.microsoft.com/office/drawing/2014/main" id="{6890C518-50CE-4628-B39E-FABAA421E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481" y="2489384"/>
              <a:ext cx="119631" cy="149982"/>
            </a:xfrm>
            <a:custGeom>
              <a:avLst/>
              <a:gdLst>
                <a:gd name="connsiteX0" fmla="*/ 24997 w 159508"/>
                <a:gd name="connsiteY0" fmla="*/ 0 h 199977"/>
                <a:gd name="connsiteX1" fmla="*/ 34522 w 159508"/>
                <a:gd name="connsiteY1" fmla="*/ 0 h 199977"/>
                <a:gd name="connsiteX2" fmla="*/ 47722 w 159508"/>
                <a:gd name="connsiteY2" fmla="*/ 0 h 199977"/>
                <a:gd name="connsiteX3" fmla="*/ 57247 w 159508"/>
                <a:gd name="connsiteY3" fmla="*/ 0 h 199977"/>
                <a:gd name="connsiteX4" fmla="*/ 77699 w 159508"/>
                <a:gd name="connsiteY4" fmla="*/ 22725 h 199977"/>
                <a:gd name="connsiteX5" fmla="*/ 77699 w 159508"/>
                <a:gd name="connsiteY5" fmla="*/ 38632 h 199977"/>
                <a:gd name="connsiteX6" fmla="*/ 104969 w 159508"/>
                <a:gd name="connsiteY6" fmla="*/ 54539 h 199977"/>
                <a:gd name="connsiteX7" fmla="*/ 104969 w 159508"/>
                <a:gd name="connsiteY7" fmla="*/ 70447 h 199977"/>
                <a:gd name="connsiteX8" fmla="*/ 122091 w 159508"/>
                <a:gd name="connsiteY8" fmla="*/ 82432 h 199977"/>
                <a:gd name="connsiteX9" fmla="*/ 127259 w 159508"/>
                <a:gd name="connsiteY9" fmla="*/ 77264 h 199977"/>
                <a:gd name="connsiteX10" fmla="*/ 134062 w 159508"/>
                <a:gd name="connsiteY10" fmla="*/ 79985 h 199977"/>
                <a:gd name="connsiteX11" fmla="*/ 136784 w 159508"/>
                <a:gd name="connsiteY11" fmla="*/ 77264 h 199977"/>
                <a:gd name="connsiteX12" fmla="*/ 148146 w 159508"/>
                <a:gd name="connsiteY12" fmla="*/ 81809 h 199977"/>
                <a:gd name="connsiteX13" fmla="*/ 136784 w 159508"/>
                <a:gd name="connsiteY13" fmla="*/ 93171 h 199977"/>
                <a:gd name="connsiteX14" fmla="*/ 148146 w 159508"/>
                <a:gd name="connsiteY14" fmla="*/ 102261 h 199977"/>
                <a:gd name="connsiteX15" fmla="*/ 136784 w 159508"/>
                <a:gd name="connsiteY15" fmla="*/ 113623 h 199977"/>
                <a:gd name="connsiteX16" fmla="*/ 136784 w 159508"/>
                <a:gd name="connsiteY16" fmla="*/ 129531 h 199977"/>
                <a:gd name="connsiteX17" fmla="*/ 159508 w 159508"/>
                <a:gd name="connsiteY17" fmla="*/ 152255 h 199977"/>
                <a:gd name="connsiteX18" fmla="*/ 143601 w 159508"/>
                <a:gd name="connsiteY18" fmla="*/ 168163 h 199977"/>
                <a:gd name="connsiteX19" fmla="*/ 136784 w 159508"/>
                <a:gd name="connsiteY19" fmla="*/ 184070 h 199977"/>
                <a:gd name="connsiteX20" fmla="*/ 143601 w 159508"/>
                <a:gd name="connsiteY20" fmla="*/ 188615 h 199977"/>
                <a:gd name="connsiteX21" fmla="*/ 136784 w 159508"/>
                <a:gd name="connsiteY21" fmla="*/ 199977 h 199977"/>
                <a:gd name="connsiteX22" fmla="*/ 127259 w 159508"/>
                <a:gd name="connsiteY22" fmla="*/ 199977 h 199977"/>
                <a:gd name="connsiteX23" fmla="*/ 120876 w 159508"/>
                <a:gd name="connsiteY23" fmla="*/ 199977 h 199977"/>
                <a:gd name="connsiteX24" fmla="*/ 111351 w 159508"/>
                <a:gd name="connsiteY24" fmla="*/ 199977 h 199977"/>
                <a:gd name="connsiteX25" fmla="*/ 104969 w 159508"/>
                <a:gd name="connsiteY25" fmla="*/ 199977 h 199977"/>
                <a:gd name="connsiteX26" fmla="*/ 95444 w 159508"/>
                <a:gd name="connsiteY26" fmla="*/ 199977 h 199977"/>
                <a:gd name="connsiteX27" fmla="*/ 99989 w 159508"/>
                <a:gd name="connsiteY27" fmla="*/ 188615 h 199977"/>
                <a:gd name="connsiteX28" fmla="*/ 106806 w 159508"/>
                <a:gd name="connsiteY28" fmla="*/ 179525 h 199977"/>
                <a:gd name="connsiteX29" fmla="*/ 99989 w 159508"/>
                <a:gd name="connsiteY29" fmla="*/ 179525 h 199977"/>
                <a:gd name="connsiteX30" fmla="*/ 90899 w 159508"/>
                <a:gd name="connsiteY30" fmla="*/ 172708 h 199977"/>
                <a:gd name="connsiteX31" fmla="*/ 84082 w 159508"/>
                <a:gd name="connsiteY31" fmla="*/ 168163 h 199977"/>
                <a:gd name="connsiteX32" fmla="*/ 79537 w 159508"/>
                <a:gd name="connsiteY32" fmla="*/ 161345 h 199977"/>
                <a:gd name="connsiteX33" fmla="*/ 74992 w 159508"/>
                <a:gd name="connsiteY33" fmla="*/ 156800 h 199977"/>
                <a:gd name="connsiteX34" fmla="*/ 72357 w 159508"/>
                <a:gd name="connsiteY34" fmla="*/ 155044 h 199977"/>
                <a:gd name="connsiteX35" fmla="*/ 68609 w 159508"/>
                <a:gd name="connsiteY35" fmla="*/ 168163 h 199977"/>
                <a:gd name="connsiteX36" fmla="*/ 57247 w 159508"/>
                <a:gd name="connsiteY36" fmla="*/ 172708 h 199977"/>
                <a:gd name="connsiteX37" fmla="*/ 61792 w 159508"/>
                <a:gd name="connsiteY37" fmla="*/ 168163 h 199977"/>
                <a:gd name="connsiteX38" fmla="*/ 59543 w 159508"/>
                <a:gd name="connsiteY38" fmla="*/ 166556 h 199977"/>
                <a:gd name="connsiteX39" fmla="*/ 59084 w 159508"/>
                <a:gd name="connsiteY39" fmla="*/ 168163 h 199977"/>
                <a:gd name="connsiteX40" fmla="*/ 47722 w 159508"/>
                <a:gd name="connsiteY40" fmla="*/ 172708 h 199977"/>
                <a:gd name="connsiteX41" fmla="*/ 52267 w 159508"/>
                <a:gd name="connsiteY41" fmla="*/ 168163 h 199977"/>
                <a:gd name="connsiteX42" fmla="*/ 36360 w 159508"/>
                <a:gd name="connsiteY42" fmla="*/ 156800 h 199977"/>
                <a:gd name="connsiteX43" fmla="*/ 24997 w 159508"/>
                <a:gd name="connsiteY43" fmla="*/ 152255 h 199977"/>
                <a:gd name="connsiteX44" fmla="*/ 20452 w 159508"/>
                <a:gd name="connsiteY44" fmla="*/ 145438 h 199977"/>
                <a:gd name="connsiteX45" fmla="*/ 9090 w 159508"/>
                <a:gd name="connsiteY45" fmla="*/ 136348 h 199977"/>
                <a:gd name="connsiteX46" fmla="*/ 18615 w 159508"/>
                <a:gd name="connsiteY46" fmla="*/ 136348 h 199977"/>
                <a:gd name="connsiteX47" fmla="*/ 20452 w 159508"/>
                <a:gd name="connsiteY47" fmla="*/ 136348 h 199977"/>
                <a:gd name="connsiteX48" fmla="*/ 24997 w 159508"/>
                <a:gd name="connsiteY48" fmla="*/ 109078 h 199977"/>
                <a:gd name="connsiteX49" fmla="*/ 9090 w 159508"/>
                <a:gd name="connsiteY49" fmla="*/ 93171 h 199977"/>
                <a:gd name="connsiteX50" fmla="*/ 15908 w 159508"/>
                <a:gd name="connsiteY50" fmla="*/ 70447 h 199977"/>
                <a:gd name="connsiteX51" fmla="*/ 14070 w 159508"/>
                <a:gd name="connsiteY51" fmla="*/ 70447 h 199977"/>
                <a:gd name="connsiteX52" fmla="*/ 4545 w 159508"/>
                <a:gd name="connsiteY52" fmla="*/ 70447 h 199977"/>
                <a:gd name="connsiteX53" fmla="*/ 15908 w 159508"/>
                <a:gd name="connsiteY53" fmla="*/ 49994 h 199977"/>
                <a:gd name="connsiteX54" fmla="*/ 4545 w 159508"/>
                <a:gd name="connsiteY54" fmla="*/ 34087 h 199977"/>
                <a:gd name="connsiteX55" fmla="*/ 0 w 159508"/>
                <a:gd name="connsiteY55" fmla="*/ 11362 h 19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59508" h="199977">
                  <a:moveTo>
                    <a:pt x="24997" y="0"/>
                  </a:moveTo>
                  <a:lnTo>
                    <a:pt x="34522" y="0"/>
                  </a:lnTo>
                  <a:lnTo>
                    <a:pt x="47722" y="0"/>
                  </a:lnTo>
                  <a:lnTo>
                    <a:pt x="57247" y="0"/>
                  </a:lnTo>
                  <a:lnTo>
                    <a:pt x="77699" y="22725"/>
                  </a:lnTo>
                  <a:lnTo>
                    <a:pt x="77699" y="38632"/>
                  </a:lnTo>
                  <a:lnTo>
                    <a:pt x="104969" y="54539"/>
                  </a:lnTo>
                  <a:lnTo>
                    <a:pt x="104969" y="70447"/>
                  </a:lnTo>
                  <a:lnTo>
                    <a:pt x="122091" y="82432"/>
                  </a:lnTo>
                  <a:lnTo>
                    <a:pt x="127259" y="77264"/>
                  </a:lnTo>
                  <a:lnTo>
                    <a:pt x="134062" y="79985"/>
                  </a:lnTo>
                  <a:lnTo>
                    <a:pt x="136784" y="77264"/>
                  </a:lnTo>
                  <a:lnTo>
                    <a:pt x="148146" y="81809"/>
                  </a:lnTo>
                  <a:lnTo>
                    <a:pt x="136784" y="93171"/>
                  </a:lnTo>
                  <a:lnTo>
                    <a:pt x="148146" y="102261"/>
                  </a:lnTo>
                  <a:lnTo>
                    <a:pt x="136784" y="113623"/>
                  </a:lnTo>
                  <a:lnTo>
                    <a:pt x="136784" y="129531"/>
                  </a:lnTo>
                  <a:lnTo>
                    <a:pt x="159508" y="152255"/>
                  </a:lnTo>
                  <a:lnTo>
                    <a:pt x="143601" y="168163"/>
                  </a:lnTo>
                  <a:lnTo>
                    <a:pt x="136784" y="184070"/>
                  </a:lnTo>
                  <a:lnTo>
                    <a:pt x="143601" y="188615"/>
                  </a:lnTo>
                  <a:lnTo>
                    <a:pt x="136784" y="199977"/>
                  </a:lnTo>
                  <a:lnTo>
                    <a:pt x="127259" y="199977"/>
                  </a:lnTo>
                  <a:lnTo>
                    <a:pt x="120876" y="199977"/>
                  </a:lnTo>
                  <a:lnTo>
                    <a:pt x="111351" y="199977"/>
                  </a:lnTo>
                  <a:lnTo>
                    <a:pt x="104969" y="199977"/>
                  </a:lnTo>
                  <a:lnTo>
                    <a:pt x="95444" y="199977"/>
                  </a:lnTo>
                  <a:lnTo>
                    <a:pt x="99989" y="188615"/>
                  </a:lnTo>
                  <a:lnTo>
                    <a:pt x="106806" y="179525"/>
                  </a:lnTo>
                  <a:lnTo>
                    <a:pt x="99989" y="179525"/>
                  </a:lnTo>
                  <a:lnTo>
                    <a:pt x="90899" y="172708"/>
                  </a:lnTo>
                  <a:lnTo>
                    <a:pt x="84082" y="168163"/>
                  </a:lnTo>
                  <a:lnTo>
                    <a:pt x="79537" y="161345"/>
                  </a:lnTo>
                  <a:lnTo>
                    <a:pt x="74992" y="156800"/>
                  </a:lnTo>
                  <a:lnTo>
                    <a:pt x="72357" y="155044"/>
                  </a:lnTo>
                  <a:lnTo>
                    <a:pt x="68609" y="168163"/>
                  </a:lnTo>
                  <a:lnTo>
                    <a:pt x="57247" y="172708"/>
                  </a:lnTo>
                  <a:lnTo>
                    <a:pt x="61792" y="168163"/>
                  </a:lnTo>
                  <a:lnTo>
                    <a:pt x="59543" y="166556"/>
                  </a:lnTo>
                  <a:lnTo>
                    <a:pt x="59084" y="168163"/>
                  </a:lnTo>
                  <a:lnTo>
                    <a:pt x="47722" y="172708"/>
                  </a:lnTo>
                  <a:lnTo>
                    <a:pt x="52267" y="168163"/>
                  </a:lnTo>
                  <a:lnTo>
                    <a:pt x="36360" y="156800"/>
                  </a:lnTo>
                  <a:lnTo>
                    <a:pt x="24997" y="152255"/>
                  </a:lnTo>
                  <a:lnTo>
                    <a:pt x="20452" y="145438"/>
                  </a:lnTo>
                  <a:lnTo>
                    <a:pt x="9090" y="136348"/>
                  </a:lnTo>
                  <a:lnTo>
                    <a:pt x="18615" y="136348"/>
                  </a:lnTo>
                  <a:lnTo>
                    <a:pt x="20452" y="136348"/>
                  </a:lnTo>
                  <a:lnTo>
                    <a:pt x="24997" y="109078"/>
                  </a:lnTo>
                  <a:lnTo>
                    <a:pt x="9090" y="93171"/>
                  </a:lnTo>
                  <a:lnTo>
                    <a:pt x="15908" y="70447"/>
                  </a:lnTo>
                  <a:lnTo>
                    <a:pt x="14070" y="70447"/>
                  </a:lnTo>
                  <a:lnTo>
                    <a:pt x="4545" y="70447"/>
                  </a:lnTo>
                  <a:lnTo>
                    <a:pt x="15908" y="49994"/>
                  </a:lnTo>
                  <a:lnTo>
                    <a:pt x="4545" y="34087"/>
                  </a:lnTo>
                  <a:lnTo>
                    <a:pt x="0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4" name="Freeform 411">
              <a:extLst>
                <a:ext uri="{FF2B5EF4-FFF2-40B4-BE49-F238E27FC236}">
                  <a16:creationId xmlns:a16="http://schemas.microsoft.com/office/drawing/2014/main" id="{7F802F77-3F15-4B96-B70D-EDC2748AF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21" y="2049665"/>
              <a:ext cx="267828" cy="226678"/>
            </a:xfrm>
            <a:custGeom>
              <a:avLst/>
              <a:gdLst>
                <a:gd name="connsiteX0" fmla="*/ 184079 w 357103"/>
                <a:gd name="connsiteY0" fmla="*/ 0 h 302238"/>
                <a:gd name="connsiteX1" fmla="*/ 188461 w 357103"/>
                <a:gd name="connsiteY1" fmla="*/ 1949 h 302238"/>
                <a:gd name="connsiteX2" fmla="*/ 191223 w 357103"/>
                <a:gd name="connsiteY2" fmla="*/ 0 h 302238"/>
                <a:gd name="connsiteX3" fmla="*/ 232133 w 357103"/>
                <a:gd name="connsiteY3" fmla="*/ 18195 h 302238"/>
                <a:gd name="connsiteX4" fmla="*/ 237816 w 357103"/>
                <a:gd name="connsiteY4" fmla="*/ 31502 h 302238"/>
                <a:gd name="connsiteX5" fmla="*/ 247701 w 357103"/>
                <a:gd name="connsiteY5" fmla="*/ 27262 h 302238"/>
                <a:gd name="connsiteX6" fmla="*/ 251939 w 357103"/>
                <a:gd name="connsiteY6" fmla="*/ 28508 h 302238"/>
                <a:gd name="connsiteX7" fmla="*/ 254845 w 357103"/>
                <a:gd name="connsiteY7" fmla="*/ 27262 h 302238"/>
                <a:gd name="connsiteX8" fmla="*/ 293481 w 357103"/>
                <a:gd name="connsiteY8" fmla="*/ 38626 h 302238"/>
                <a:gd name="connsiteX9" fmla="*/ 298030 w 357103"/>
                <a:gd name="connsiteY9" fmla="*/ 70452 h 302238"/>
                <a:gd name="connsiteX10" fmla="*/ 286656 w 357103"/>
                <a:gd name="connsiteY10" fmla="*/ 86350 h 302238"/>
                <a:gd name="connsiteX11" fmla="*/ 313918 w 357103"/>
                <a:gd name="connsiteY11" fmla="*/ 129539 h 302238"/>
                <a:gd name="connsiteX12" fmla="*/ 325292 w 357103"/>
                <a:gd name="connsiteY12" fmla="*/ 140903 h 302238"/>
                <a:gd name="connsiteX13" fmla="*/ 325292 w 357103"/>
                <a:gd name="connsiteY13" fmla="*/ 152268 h 302238"/>
                <a:gd name="connsiteX14" fmla="*/ 345730 w 357103"/>
                <a:gd name="connsiteY14" fmla="*/ 161335 h 302238"/>
                <a:gd name="connsiteX15" fmla="*/ 357103 w 357103"/>
                <a:gd name="connsiteY15" fmla="*/ 179530 h 302238"/>
                <a:gd name="connsiteX16" fmla="*/ 345730 w 357103"/>
                <a:gd name="connsiteY16" fmla="*/ 195427 h 302238"/>
                <a:gd name="connsiteX17" fmla="*/ 335336 w 357103"/>
                <a:gd name="connsiteY17" fmla="*/ 202923 h 302238"/>
                <a:gd name="connsiteX18" fmla="*/ 329159 w 357103"/>
                <a:gd name="connsiteY18" fmla="*/ 202225 h 302238"/>
                <a:gd name="connsiteX19" fmla="*/ 328192 w 357103"/>
                <a:gd name="connsiteY19" fmla="*/ 202923 h 302238"/>
                <a:gd name="connsiteX20" fmla="*/ 310162 w 357103"/>
                <a:gd name="connsiteY20" fmla="*/ 200887 h 302238"/>
                <a:gd name="connsiteX21" fmla="*/ 316403 w 357103"/>
                <a:gd name="connsiteY21" fmla="*/ 207940 h 302238"/>
                <a:gd name="connsiteX22" fmla="*/ 323437 w 357103"/>
                <a:gd name="connsiteY22" fmla="*/ 215889 h 302238"/>
                <a:gd name="connsiteX23" fmla="*/ 325292 w 357103"/>
                <a:gd name="connsiteY23" fmla="*/ 254515 h 302238"/>
                <a:gd name="connsiteX24" fmla="*/ 293481 w 357103"/>
                <a:gd name="connsiteY24" fmla="*/ 259048 h 302238"/>
                <a:gd name="connsiteX25" fmla="*/ 282107 w 357103"/>
                <a:gd name="connsiteY25" fmla="*/ 274976 h 302238"/>
                <a:gd name="connsiteX26" fmla="*/ 282107 w 357103"/>
                <a:gd name="connsiteY26" fmla="*/ 302238 h 302238"/>
                <a:gd name="connsiteX27" fmla="*/ 274963 w 357103"/>
                <a:gd name="connsiteY27" fmla="*/ 300200 h 302238"/>
                <a:gd name="connsiteX28" fmla="*/ 274963 w 357103"/>
                <a:gd name="connsiteY28" fmla="*/ 302238 h 302238"/>
                <a:gd name="connsiteX29" fmla="*/ 259075 w 357103"/>
                <a:gd name="connsiteY29" fmla="*/ 297705 h 302238"/>
                <a:gd name="connsiteX30" fmla="*/ 232133 w 357103"/>
                <a:gd name="connsiteY30" fmla="*/ 297705 h 302238"/>
                <a:gd name="connsiteX31" fmla="*/ 224989 w 357103"/>
                <a:gd name="connsiteY31" fmla="*/ 297705 h 302238"/>
                <a:gd name="connsiteX32" fmla="*/ 218488 w 357103"/>
                <a:gd name="connsiteY32" fmla="*/ 289585 h 302238"/>
                <a:gd name="connsiteX33" fmla="*/ 207111 w 357103"/>
                <a:gd name="connsiteY33" fmla="*/ 297705 h 302238"/>
                <a:gd name="connsiteX34" fmla="*/ 204139 w 357103"/>
                <a:gd name="connsiteY34" fmla="*/ 294727 h 302238"/>
                <a:gd name="connsiteX35" fmla="*/ 199967 w 357103"/>
                <a:gd name="connsiteY35" fmla="*/ 297705 h 302238"/>
                <a:gd name="connsiteX36" fmla="*/ 188628 w 357103"/>
                <a:gd name="connsiteY36" fmla="*/ 286340 h 302238"/>
                <a:gd name="connsiteX37" fmla="*/ 168475 w 357103"/>
                <a:gd name="connsiteY37" fmla="*/ 286340 h 302238"/>
                <a:gd name="connsiteX38" fmla="*/ 161331 w 357103"/>
                <a:gd name="connsiteY38" fmla="*/ 286340 h 302238"/>
                <a:gd name="connsiteX39" fmla="*/ 118181 w 357103"/>
                <a:gd name="connsiteY39" fmla="*/ 274976 h 302238"/>
                <a:gd name="connsiteX40" fmla="*/ 81821 w 357103"/>
                <a:gd name="connsiteY40" fmla="*/ 270412 h 302238"/>
                <a:gd name="connsiteX41" fmla="*/ 61668 w 357103"/>
                <a:gd name="connsiteY41" fmla="*/ 270412 h 302238"/>
                <a:gd name="connsiteX42" fmla="*/ 38956 w 357103"/>
                <a:gd name="connsiteY42" fmla="*/ 286340 h 302238"/>
                <a:gd name="connsiteX43" fmla="*/ 31812 w 357103"/>
                <a:gd name="connsiteY43" fmla="*/ 286340 h 302238"/>
                <a:gd name="connsiteX44" fmla="*/ 23067 w 357103"/>
                <a:gd name="connsiteY44" fmla="*/ 286340 h 302238"/>
                <a:gd name="connsiteX45" fmla="*/ 15923 w 357103"/>
                <a:gd name="connsiteY45" fmla="*/ 286340 h 302238"/>
                <a:gd name="connsiteX46" fmla="*/ 11374 w 357103"/>
                <a:gd name="connsiteY46" fmla="*/ 259048 h 302238"/>
                <a:gd name="connsiteX47" fmla="*/ 0 w 357103"/>
                <a:gd name="connsiteY47" fmla="*/ 231786 h 302238"/>
                <a:gd name="connsiteX48" fmla="*/ 27262 w 357103"/>
                <a:gd name="connsiteY48" fmla="*/ 220422 h 302238"/>
                <a:gd name="connsiteX49" fmla="*/ 27262 w 357103"/>
                <a:gd name="connsiteY49" fmla="*/ 195427 h 302238"/>
                <a:gd name="connsiteX50" fmla="*/ 15923 w 357103"/>
                <a:gd name="connsiteY50" fmla="*/ 172699 h 302238"/>
                <a:gd name="connsiteX51" fmla="*/ 11374 w 357103"/>
                <a:gd name="connsiteY51" fmla="*/ 145437 h 302238"/>
                <a:gd name="connsiteX52" fmla="*/ 18518 w 357103"/>
                <a:gd name="connsiteY52" fmla="*/ 145437 h 302238"/>
                <a:gd name="connsiteX53" fmla="*/ 47735 w 357103"/>
                <a:gd name="connsiteY53" fmla="*/ 145437 h 302238"/>
                <a:gd name="connsiteX54" fmla="*/ 86370 w 357103"/>
                <a:gd name="connsiteY54" fmla="*/ 124976 h 302238"/>
                <a:gd name="connsiteX55" fmla="*/ 97709 w 357103"/>
                <a:gd name="connsiteY55" fmla="*/ 86350 h 302238"/>
                <a:gd name="connsiteX56" fmla="*/ 129520 w 357103"/>
                <a:gd name="connsiteY56" fmla="*/ 65888 h 302238"/>
                <a:gd name="connsiteX57" fmla="*/ 124971 w 357103"/>
                <a:gd name="connsiteY57" fmla="*/ 38626 h 302238"/>
                <a:gd name="connsiteX58" fmla="*/ 145443 w 357103"/>
                <a:gd name="connsiteY58" fmla="*/ 27262 h 30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57103" h="302238">
                  <a:moveTo>
                    <a:pt x="184079" y="0"/>
                  </a:moveTo>
                  <a:lnTo>
                    <a:pt x="188461" y="1949"/>
                  </a:lnTo>
                  <a:lnTo>
                    <a:pt x="191223" y="0"/>
                  </a:lnTo>
                  <a:lnTo>
                    <a:pt x="232133" y="18195"/>
                  </a:lnTo>
                  <a:lnTo>
                    <a:pt x="237816" y="31502"/>
                  </a:lnTo>
                  <a:lnTo>
                    <a:pt x="247701" y="27262"/>
                  </a:lnTo>
                  <a:lnTo>
                    <a:pt x="251939" y="28508"/>
                  </a:lnTo>
                  <a:lnTo>
                    <a:pt x="254845" y="27262"/>
                  </a:lnTo>
                  <a:lnTo>
                    <a:pt x="293481" y="38626"/>
                  </a:lnTo>
                  <a:cubicBezTo>
                    <a:pt x="294986" y="49235"/>
                    <a:pt x="296525" y="59843"/>
                    <a:pt x="298030" y="70452"/>
                  </a:cubicBezTo>
                  <a:lnTo>
                    <a:pt x="286656" y="86350"/>
                  </a:lnTo>
                  <a:lnTo>
                    <a:pt x="313918" y="129539"/>
                  </a:lnTo>
                  <a:lnTo>
                    <a:pt x="325292" y="140903"/>
                  </a:lnTo>
                  <a:lnTo>
                    <a:pt x="325292" y="152268"/>
                  </a:lnTo>
                  <a:lnTo>
                    <a:pt x="345730" y="161335"/>
                  </a:lnTo>
                  <a:lnTo>
                    <a:pt x="357103" y="179530"/>
                  </a:lnTo>
                  <a:lnTo>
                    <a:pt x="345730" y="195427"/>
                  </a:lnTo>
                  <a:lnTo>
                    <a:pt x="335336" y="202923"/>
                  </a:lnTo>
                  <a:lnTo>
                    <a:pt x="329159" y="202225"/>
                  </a:lnTo>
                  <a:lnTo>
                    <a:pt x="328192" y="202923"/>
                  </a:lnTo>
                  <a:lnTo>
                    <a:pt x="310162" y="200887"/>
                  </a:lnTo>
                  <a:lnTo>
                    <a:pt x="316403" y="207940"/>
                  </a:lnTo>
                  <a:cubicBezTo>
                    <a:pt x="319544" y="210592"/>
                    <a:pt x="322685" y="213244"/>
                    <a:pt x="323437" y="215889"/>
                  </a:cubicBezTo>
                  <a:cubicBezTo>
                    <a:pt x="327217" y="228764"/>
                    <a:pt x="321512" y="241639"/>
                    <a:pt x="325292" y="254515"/>
                  </a:cubicBezTo>
                  <a:lnTo>
                    <a:pt x="293481" y="259048"/>
                  </a:lnTo>
                  <a:lnTo>
                    <a:pt x="282107" y="274976"/>
                  </a:lnTo>
                  <a:lnTo>
                    <a:pt x="282107" y="302238"/>
                  </a:lnTo>
                  <a:lnTo>
                    <a:pt x="274963" y="300200"/>
                  </a:lnTo>
                  <a:lnTo>
                    <a:pt x="274963" y="302238"/>
                  </a:lnTo>
                  <a:lnTo>
                    <a:pt x="259075" y="297705"/>
                  </a:lnTo>
                  <a:lnTo>
                    <a:pt x="232133" y="297705"/>
                  </a:lnTo>
                  <a:lnTo>
                    <a:pt x="224989" y="297705"/>
                  </a:lnTo>
                  <a:lnTo>
                    <a:pt x="218488" y="289585"/>
                  </a:lnTo>
                  <a:lnTo>
                    <a:pt x="207111" y="297705"/>
                  </a:lnTo>
                  <a:lnTo>
                    <a:pt x="204139" y="294727"/>
                  </a:lnTo>
                  <a:lnTo>
                    <a:pt x="199967" y="297705"/>
                  </a:lnTo>
                  <a:lnTo>
                    <a:pt x="188628" y="286340"/>
                  </a:lnTo>
                  <a:lnTo>
                    <a:pt x="168475" y="286340"/>
                  </a:lnTo>
                  <a:lnTo>
                    <a:pt x="161331" y="286340"/>
                  </a:lnTo>
                  <a:lnTo>
                    <a:pt x="118181" y="274976"/>
                  </a:lnTo>
                  <a:lnTo>
                    <a:pt x="81821" y="270412"/>
                  </a:lnTo>
                  <a:lnTo>
                    <a:pt x="61668" y="270412"/>
                  </a:lnTo>
                  <a:lnTo>
                    <a:pt x="38956" y="286340"/>
                  </a:lnTo>
                  <a:lnTo>
                    <a:pt x="31812" y="286340"/>
                  </a:lnTo>
                  <a:lnTo>
                    <a:pt x="23067" y="286340"/>
                  </a:lnTo>
                  <a:lnTo>
                    <a:pt x="15923" y="286340"/>
                  </a:lnTo>
                  <a:cubicBezTo>
                    <a:pt x="14419" y="277243"/>
                    <a:pt x="12879" y="268146"/>
                    <a:pt x="11374" y="259048"/>
                  </a:cubicBezTo>
                  <a:cubicBezTo>
                    <a:pt x="7594" y="249951"/>
                    <a:pt x="3779" y="240884"/>
                    <a:pt x="0" y="231786"/>
                  </a:cubicBezTo>
                  <a:lnTo>
                    <a:pt x="27262" y="220422"/>
                  </a:lnTo>
                  <a:lnTo>
                    <a:pt x="27262" y="195427"/>
                  </a:lnTo>
                  <a:lnTo>
                    <a:pt x="15923" y="172699"/>
                  </a:lnTo>
                  <a:cubicBezTo>
                    <a:pt x="14419" y="163602"/>
                    <a:pt x="12879" y="154534"/>
                    <a:pt x="11374" y="145437"/>
                  </a:cubicBezTo>
                  <a:lnTo>
                    <a:pt x="18518" y="145437"/>
                  </a:lnTo>
                  <a:lnTo>
                    <a:pt x="47735" y="145437"/>
                  </a:lnTo>
                  <a:lnTo>
                    <a:pt x="86370" y="124976"/>
                  </a:lnTo>
                  <a:lnTo>
                    <a:pt x="97709" y="86350"/>
                  </a:lnTo>
                  <a:lnTo>
                    <a:pt x="129520" y="65888"/>
                  </a:lnTo>
                  <a:cubicBezTo>
                    <a:pt x="128015" y="56791"/>
                    <a:pt x="126475" y="47724"/>
                    <a:pt x="124971" y="38626"/>
                  </a:cubicBezTo>
                  <a:lnTo>
                    <a:pt x="145443" y="272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5" name="Freeform 408">
              <a:extLst>
                <a:ext uri="{FF2B5EF4-FFF2-40B4-BE49-F238E27FC236}">
                  <a16:creationId xmlns:a16="http://schemas.microsoft.com/office/drawing/2014/main" id="{3FF8BE9D-72D7-4A9F-843E-A9B057214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670" y="2395564"/>
              <a:ext cx="95607" cy="122795"/>
            </a:xfrm>
            <a:custGeom>
              <a:avLst/>
              <a:gdLst>
                <a:gd name="connsiteX0" fmla="*/ 36577 w 127475"/>
                <a:gd name="connsiteY0" fmla="*/ 0 h 163727"/>
                <a:gd name="connsiteX1" fmla="*/ 63846 w 127475"/>
                <a:gd name="connsiteY1" fmla="*/ 15907 h 163727"/>
                <a:gd name="connsiteX2" fmla="*/ 79754 w 127475"/>
                <a:gd name="connsiteY2" fmla="*/ 20452 h 163727"/>
                <a:gd name="connsiteX3" fmla="*/ 95661 w 127475"/>
                <a:gd name="connsiteY3" fmla="*/ 31815 h 163727"/>
                <a:gd name="connsiteX4" fmla="*/ 91116 w 127475"/>
                <a:gd name="connsiteY4" fmla="*/ 54540 h 163727"/>
                <a:gd name="connsiteX5" fmla="*/ 107023 w 127475"/>
                <a:gd name="connsiteY5" fmla="*/ 59085 h 163727"/>
                <a:gd name="connsiteX6" fmla="*/ 111568 w 127475"/>
                <a:gd name="connsiteY6" fmla="*/ 86354 h 163727"/>
                <a:gd name="connsiteX7" fmla="*/ 122930 w 127475"/>
                <a:gd name="connsiteY7" fmla="*/ 97717 h 163727"/>
                <a:gd name="connsiteX8" fmla="*/ 122930 w 127475"/>
                <a:gd name="connsiteY8" fmla="*/ 102262 h 163727"/>
                <a:gd name="connsiteX9" fmla="*/ 127475 w 127475"/>
                <a:gd name="connsiteY9" fmla="*/ 106807 h 163727"/>
                <a:gd name="connsiteX10" fmla="*/ 118385 w 127475"/>
                <a:gd name="connsiteY10" fmla="*/ 113624 h 163727"/>
                <a:gd name="connsiteX11" fmla="*/ 116798 w 127475"/>
                <a:gd name="connsiteY11" fmla="*/ 113624 h 163727"/>
                <a:gd name="connsiteX12" fmla="*/ 113623 w 127475"/>
                <a:gd name="connsiteY12" fmla="*/ 116005 h 163727"/>
                <a:gd name="connsiteX13" fmla="*/ 90899 w 127475"/>
                <a:gd name="connsiteY13" fmla="*/ 116005 h 163727"/>
                <a:gd name="connsiteX14" fmla="*/ 86354 w 127475"/>
                <a:gd name="connsiteY14" fmla="*/ 109188 h 163727"/>
                <a:gd name="connsiteX15" fmla="*/ 85727 w 127475"/>
                <a:gd name="connsiteY15" fmla="*/ 109188 h 163727"/>
                <a:gd name="connsiteX16" fmla="*/ 91116 w 127475"/>
                <a:gd name="connsiteY16" fmla="*/ 118169 h 163727"/>
                <a:gd name="connsiteX17" fmla="*/ 79754 w 127475"/>
                <a:gd name="connsiteY17" fmla="*/ 134076 h 163727"/>
                <a:gd name="connsiteX18" fmla="*/ 68391 w 127475"/>
                <a:gd name="connsiteY18" fmla="*/ 156801 h 163727"/>
                <a:gd name="connsiteX19" fmla="*/ 63846 w 127475"/>
                <a:gd name="connsiteY19" fmla="*/ 161346 h 163727"/>
                <a:gd name="connsiteX20" fmla="*/ 63146 w 127475"/>
                <a:gd name="connsiteY20" fmla="*/ 159665 h 163727"/>
                <a:gd name="connsiteX21" fmla="*/ 59084 w 127475"/>
                <a:gd name="connsiteY21" fmla="*/ 163727 h 163727"/>
                <a:gd name="connsiteX22" fmla="*/ 47722 w 127475"/>
                <a:gd name="connsiteY22" fmla="*/ 136457 h 163727"/>
                <a:gd name="connsiteX23" fmla="*/ 54539 w 127475"/>
                <a:gd name="connsiteY23" fmla="*/ 116005 h 163727"/>
                <a:gd name="connsiteX24" fmla="*/ 54539 w 127475"/>
                <a:gd name="connsiteY24" fmla="*/ 88735 h 163727"/>
                <a:gd name="connsiteX25" fmla="*/ 31815 w 127475"/>
                <a:gd name="connsiteY25" fmla="*/ 61466 h 163727"/>
                <a:gd name="connsiteX26" fmla="*/ 20452 w 127475"/>
                <a:gd name="connsiteY26" fmla="*/ 41013 h 163727"/>
                <a:gd name="connsiteX27" fmla="*/ 4545 w 127475"/>
                <a:gd name="connsiteY27" fmla="*/ 22833 h 163727"/>
                <a:gd name="connsiteX28" fmla="*/ 0 w 127475"/>
                <a:gd name="connsiteY28" fmla="*/ 18288 h 163727"/>
                <a:gd name="connsiteX29" fmla="*/ 4545 w 127475"/>
                <a:gd name="connsiteY29" fmla="*/ 6926 h 163727"/>
                <a:gd name="connsiteX30" fmla="*/ 8627 w 127475"/>
                <a:gd name="connsiteY30" fmla="*/ 6246 h 163727"/>
                <a:gd name="connsiteX31" fmla="*/ 9307 w 127475"/>
                <a:gd name="connsiteY31" fmla="*/ 4545 h 16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7475" h="163727">
                  <a:moveTo>
                    <a:pt x="36577" y="0"/>
                  </a:moveTo>
                  <a:lnTo>
                    <a:pt x="63846" y="15907"/>
                  </a:lnTo>
                  <a:lnTo>
                    <a:pt x="79754" y="20452"/>
                  </a:lnTo>
                  <a:lnTo>
                    <a:pt x="95661" y="31815"/>
                  </a:lnTo>
                  <a:lnTo>
                    <a:pt x="91116" y="54540"/>
                  </a:lnTo>
                  <a:lnTo>
                    <a:pt x="107023" y="59085"/>
                  </a:lnTo>
                  <a:lnTo>
                    <a:pt x="111568" y="86354"/>
                  </a:lnTo>
                  <a:lnTo>
                    <a:pt x="122930" y="97717"/>
                  </a:lnTo>
                  <a:lnTo>
                    <a:pt x="122930" y="102262"/>
                  </a:lnTo>
                  <a:lnTo>
                    <a:pt x="127475" y="106807"/>
                  </a:lnTo>
                  <a:lnTo>
                    <a:pt x="118385" y="113624"/>
                  </a:lnTo>
                  <a:lnTo>
                    <a:pt x="116798" y="113624"/>
                  </a:lnTo>
                  <a:lnTo>
                    <a:pt x="113623" y="116005"/>
                  </a:lnTo>
                  <a:lnTo>
                    <a:pt x="90899" y="116005"/>
                  </a:lnTo>
                  <a:lnTo>
                    <a:pt x="86354" y="109188"/>
                  </a:lnTo>
                  <a:lnTo>
                    <a:pt x="85727" y="109188"/>
                  </a:lnTo>
                  <a:lnTo>
                    <a:pt x="91116" y="118169"/>
                  </a:lnTo>
                  <a:lnTo>
                    <a:pt x="79754" y="134076"/>
                  </a:lnTo>
                  <a:lnTo>
                    <a:pt x="68391" y="156801"/>
                  </a:lnTo>
                  <a:lnTo>
                    <a:pt x="63846" y="161346"/>
                  </a:lnTo>
                  <a:lnTo>
                    <a:pt x="63146" y="159665"/>
                  </a:lnTo>
                  <a:lnTo>
                    <a:pt x="59084" y="163727"/>
                  </a:lnTo>
                  <a:lnTo>
                    <a:pt x="47722" y="136457"/>
                  </a:lnTo>
                  <a:lnTo>
                    <a:pt x="54539" y="116005"/>
                  </a:lnTo>
                  <a:lnTo>
                    <a:pt x="54539" y="88735"/>
                  </a:lnTo>
                  <a:lnTo>
                    <a:pt x="31815" y="61466"/>
                  </a:lnTo>
                  <a:lnTo>
                    <a:pt x="20452" y="41013"/>
                  </a:lnTo>
                  <a:lnTo>
                    <a:pt x="4545" y="22833"/>
                  </a:lnTo>
                  <a:lnTo>
                    <a:pt x="0" y="18288"/>
                  </a:lnTo>
                  <a:lnTo>
                    <a:pt x="4545" y="6926"/>
                  </a:lnTo>
                  <a:lnTo>
                    <a:pt x="8627" y="6246"/>
                  </a:lnTo>
                  <a:lnTo>
                    <a:pt x="9307" y="45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6" name="Freeform 406">
              <a:extLst>
                <a:ext uri="{FF2B5EF4-FFF2-40B4-BE49-F238E27FC236}">
                  <a16:creationId xmlns:a16="http://schemas.microsoft.com/office/drawing/2014/main" id="{6D62B036-4CEC-4C5F-A858-037EAC72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632" y="2405708"/>
              <a:ext cx="259144" cy="180823"/>
            </a:xfrm>
            <a:custGeom>
              <a:avLst/>
              <a:gdLst>
                <a:gd name="connsiteX0" fmla="*/ 220430 w 345525"/>
                <a:gd name="connsiteY0" fmla="*/ 0 h 241098"/>
                <a:gd name="connsiteX1" fmla="*/ 231792 w 345525"/>
                <a:gd name="connsiteY1" fmla="*/ 0 h 241098"/>
                <a:gd name="connsiteX2" fmla="*/ 240882 w 345525"/>
                <a:gd name="connsiteY2" fmla="*/ 4545 h 241098"/>
                <a:gd name="connsiteX3" fmla="*/ 256789 w 345525"/>
                <a:gd name="connsiteY3" fmla="*/ 22725 h 241098"/>
                <a:gd name="connsiteX4" fmla="*/ 268152 w 345525"/>
                <a:gd name="connsiteY4" fmla="*/ 43177 h 241098"/>
                <a:gd name="connsiteX5" fmla="*/ 290876 w 345525"/>
                <a:gd name="connsiteY5" fmla="*/ 74991 h 241098"/>
                <a:gd name="connsiteX6" fmla="*/ 290876 w 345525"/>
                <a:gd name="connsiteY6" fmla="*/ 76419 h 241098"/>
                <a:gd name="connsiteX7" fmla="*/ 293258 w 345525"/>
                <a:gd name="connsiteY7" fmla="*/ 79753 h 241098"/>
                <a:gd name="connsiteX8" fmla="*/ 293258 w 345525"/>
                <a:gd name="connsiteY8" fmla="*/ 102478 h 241098"/>
                <a:gd name="connsiteX9" fmla="*/ 286441 w 345525"/>
                <a:gd name="connsiteY9" fmla="*/ 122930 h 241098"/>
                <a:gd name="connsiteX10" fmla="*/ 292138 w 345525"/>
                <a:gd name="connsiteY10" fmla="*/ 145718 h 241098"/>
                <a:gd name="connsiteX11" fmla="*/ 311329 w 345525"/>
                <a:gd name="connsiteY11" fmla="*/ 149983 h 241098"/>
                <a:gd name="connsiteX12" fmla="*/ 327236 w 345525"/>
                <a:gd name="connsiteY12" fmla="*/ 145438 h 241098"/>
                <a:gd name="connsiteX13" fmla="*/ 343143 w 345525"/>
                <a:gd name="connsiteY13" fmla="*/ 156800 h 241098"/>
                <a:gd name="connsiteX14" fmla="*/ 343143 w 345525"/>
                <a:gd name="connsiteY14" fmla="*/ 159860 h 241098"/>
                <a:gd name="connsiteX15" fmla="*/ 345525 w 345525"/>
                <a:gd name="connsiteY15" fmla="*/ 161562 h 241098"/>
                <a:gd name="connsiteX16" fmla="*/ 345525 w 345525"/>
                <a:gd name="connsiteY16" fmla="*/ 170652 h 241098"/>
                <a:gd name="connsiteX17" fmla="*/ 329618 w 345525"/>
                <a:gd name="connsiteY17" fmla="*/ 182014 h 241098"/>
                <a:gd name="connsiteX18" fmla="*/ 318256 w 345525"/>
                <a:gd name="connsiteY18" fmla="*/ 177469 h 241098"/>
                <a:gd name="connsiteX19" fmla="*/ 309166 w 345525"/>
                <a:gd name="connsiteY19" fmla="*/ 241098 h 241098"/>
                <a:gd name="connsiteX20" fmla="*/ 286441 w 345525"/>
                <a:gd name="connsiteY20" fmla="*/ 236553 h 241098"/>
                <a:gd name="connsiteX21" fmla="*/ 259171 w 345525"/>
                <a:gd name="connsiteY21" fmla="*/ 213829 h 241098"/>
                <a:gd name="connsiteX22" fmla="*/ 215994 w 345525"/>
                <a:gd name="connsiteY22" fmla="*/ 232008 h 241098"/>
                <a:gd name="connsiteX23" fmla="*/ 195542 w 345525"/>
                <a:gd name="connsiteY23" fmla="*/ 241098 h 241098"/>
                <a:gd name="connsiteX24" fmla="*/ 141003 w 345525"/>
                <a:gd name="connsiteY24" fmla="*/ 241098 h 241098"/>
                <a:gd name="connsiteX25" fmla="*/ 116006 w 345525"/>
                <a:gd name="connsiteY25" fmla="*/ 232008 h 241098"/>
                <a:gd name="connsiteX26" fmla="*/ 104643 w 345525"/>
                <a:gd name="connsiteY26" fmla="*/ 236553 h 241098"/>
                <a:gd name="connsiteX27" fmla="*/ 102262 w 345525"/>
                <a:gd name="connsiteY27" fmla="*/ 231791 h 241098"/>
                <a:gd name="connsiteX28" fmla="*/ 102261 w 345525"/>
                <a:gd name="connsiteY28" fmla="*/ 231791 h 241098"/>
                <a:gd name="connsiteX29" fmla="*/ 93280 w 345525"/>
                <a:gd name="connsiteY29" fmla="*/ 213827 h 241098"/>
                <a:gd name="connsiteX30" fmla="*/ 81919 w 345525"/>
                <a:gd name="connsiteY30" fmla="*/ 204739 h 241098"/>
                <a:gd name="connsiteX31" fmla="*/ 83959 w 345525"/>
                <a:gd name="connsiteY31" fmla="*/ 203514 h 241098"/>
                <a:gd name="connsiteX32" fmla="*/ 79537 w 345525"/>
                <a:gd name="connsiteY32" fmla="*/ 199977 h 241098"/>
                <a:gd name="connsiteX33" fmla="*/ 87090 w 345525"/>
                <a:gd name="connsiteY33" fmla="*/ 195445 h 241098"/>
                <a:gd name="connsiteX34" fmla="*/ 81919 w 345525"/>
                <a:gd name="connsiteY34" fmla="*/ 193376 h 241098"/>
                <a:gd name="connsiteX35" fmla="*/ 72829 w 345525"/>
                <a:gd name="connsiteY35" fmla="*/ 204739 h 241098"/>
                <a:gd name="connsiteX36" fmla="*/ 50104 w 345525"/>
                <a:gd name="connsiteY36" fmla="*/ 188832 h 241098"/>
                <a:gd name="connsiteX37" fmla="*/ 50104 w 345525"/>
                <a:gd name="connsiteY37" fmla="*/ 185737 h 241098"/>
                <a:gd name="connsiteX38" fmla="*/ 47722 w 345525"/>
                <a:gd name="connsiteY38" fmla="*/ 184070 h 241098"/>
                <a:gd name="connsiteX39" fmla="*/ 47722 w 345525"/>
                <a:gd name="connsiteY39" fmla="*/ 164717 h 241098"/>
                <a:gd name="connsiteX40" fmla="*/ 22834 w 345525"/>
                <a:gd name="connsiteY40" fmla="*/ 150200 h 241098"/>
                <a:gd name="connsiteX41" fmla="*/ 22834 w 345525"/>
                <a:gd name="connsiteY41" fmla="*/ 146827 h 241098"/>
                <a:gd name="connsiteX42" fmla="*/ 20452 w 345525"/>
                <a:gd name="connsiteY42" fmla="*/ 145438 h 241098"/>
                <a:gd name="connsiteX43" fmla="*/ 20452 w 345525"/>
                <a:gd name="connsiteY43" fmla="*/ 132440 h 241098"/>
                <a:gd name="connsiteX44" fmla="*/ 2382 w 345525"/>
                <a:gd name="connsiteY44" fmla="*/ 118385 h 241098"/>
                <a:gd name="connsiteX45" fmla="*/ 4818 w 345525"/>
                <a:gd name="connsiteY45" fmla="*/ 117370 h 241098"/>
                <a:gd name="connsiteX46" fmla="*/ 0 w 345525"/>
                <a:gd name="connsiteY46" fmla="*/ 113623 h 241098"/>
                <a:gd name="connsiteX47" fmla="*/ 27270 w 345525"/>
                <a:gd name="connsiteY47" fmla="*/ 102261 h 241098"/>
                <a:gd name="connsiteX48" fmla="*/ 52267 w 345525"/>
                <a:gd name="connsiteY48" fmla="*/ 63629 h 241098"/>
                <a:gd name="connsiteX49" fmla="*/ 63629 w 345525"/>
                <a:gd name="connsiteY49" fmla="*/ 27270 h 241098"/>
                <a:gd name="connsiteX50" fmla="*/ 90899 w 345525"/>
                <a:gd name="connsiteY50" fmla="*/ 15907 h 241098"/>
                <a:gd name="connsiteX51" fmla="*/ 106806 w 345525"/>
                <a:gd name="connsiteY51" fmla="*/ 4545 h 241098"/>
                <a:gd name="connsiteX52" fmla="*/ 129531 w 345525"/>
                <a:gd name="connsiteY52" fmla="*/ 11362 h 241098"/>
                <a:gd name="connsiteX53" fmla="*/ 149983 w 345525"/>
                <a:gd name="connsiteY53" fmla="*/ 11362 h 241098"/>
                <a:gd name="connsiteX54" fmla="*/ 165891 w 345525"/>
                <a:gd name="connsiteY54" fmla="*/ 27270 h 241098"/>
                <a:gd name="connsiteX55" fmla="*/ 181798 w 345525"/>
                <a:gd name="connsiteY55" fmla="*/ 15907 h 241098"/>
                <a:gd name="connsiteX56" fmla="*/ 209068 w 345525"/>
                <a:gd name="connsiteY56" fmla="*/ 11362 h 24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5525" h="241098">
                  <a:moveTo>
                    <a:pt x="220430" y="0"/>
                  </a:moveTo>
                  <a:lnTo>
                    <a:pt x="231792" y="0"/>
                  </a:lnTo>
                  <a:lnTo>
                    <a:pt x="240882" y="4545"/>
                  </a:lnTo>
                  <a:lnTo>
                    <a:pt x="256789" y="22725"/>
                  </a:lnTo>
                  <a:lnTo>
                    <a:pt x="268152" y="43177"/>
                  </a:lnTo>
                  <a:lnTo>
                    <a:pt x="290876" y="74991"/>
                  </a:lnTo>
                  <a:lnTo>
                    <a:pt x="290876" y="76419"/>
                  </a:lnTo>
                  <a:lnTo>
                    <a:pt x="293258" y="79753"/>
                  </a:lnTo>
                  <a:lnTo>
                    <a:pt x="293258" y="102478"/>
                  </a:lnTo>
                  <a:lnTo>
                    <a:pt x="286441" y="122930"/>
                  </a:lnTo>
                  <a:lnTo>
                    <a:pt x="292138" y="145718"/>
                  </a:lnTo>
                  <a:lnTo>
                    <a:pt x="311329" y="149983"/>
                  </a:lnTo>
                  <a:lnTo>
                    <a:pt x="327236" y="145438"/>
                  </a:lnTo>
                  <a:lnTo>
                    <a:pt x="343143" y="156800"/>
                  </a:lnTo>
                  <a:lnTo>
                    <a:pt x="343143" y="159860"/>
                  </a:lnTo>
                  <a:lnTo>
                    <a:pt x="345525" y="161562"/>
                  </a:lnTo>
                  <a:lnTo>
                    <a:pt x="345525" y="170652"/>
                  </a:lnTo>
                  <a:lnTo>
                    <a:pt x="329618" y="182014"/>
                  </a:lnTo>
                  <a:lnTo>
                    <a:pt x="318256" y="177469"/>
                  </a:lnTo>
                  <a:lnTo>
                    <a:pt x="309166" y="241098"/>
                  </a:lnTo>
                  <a:lnTo>
                    <a:pt x="286441" y="236553"/>
                  </a:lnTo>
                  <a:lnTo>
                    <a:pt x="259171" y="213829"/>
                  </a:lnTo>
                  <a:lnTo>
                    <a:pt x="215994" y="232008"/>
                  </a:lnTo>
                  <a:lnTo>
                    <a:pt x="195542" y="241098"/>
                  </a:lnTo>
                  <a:lnTo>
                    <a:pt x="141003" y="241098"/>
                  </a:lnTo>
                  <a:lnTo>
                    <a:pt x="116006" y="232008"/>
                  </a:lnTo>
                  <a:lnTo>
                    <a:pt x="104643" y="236553"/>
                  </a:lnTo>
                  <a:lnTo>
                    <a:pt x="102262" y="231791"/>
                  </a:lnTo>
                  <a:lnTo>
                    <a:pt x="102261" y="231791"/>
                  </a:lnTo>
                  <a:lnTo>
                    <a:pt x="93280" y="213827"/>
                  </a:lnTo>
                  <a:lnTo>
                    <a:pt x="81919" y="204739"/>
                  </a:lnTo>
                  <a:lnTo>
                    <a:pt x="83959" y="203514"/>
                  </a:lnTo>
                  <a:lnTo>
                    <a:pt x="79537" y="199977"/>
                  </a:lnTo>
                  <a:lnTo>
                    <a:pt x="87090" y="195445"/>
                  </a:lnTo>
                  <a:lnTo>
                    <a:pt x="81919" y="193376"/>
                  </a:lnTo>
                  <a:lnTo>
                    <a:pt x="72829" y="204739"/>
                  </a:lnTo>
                  <a:lnTo>
                    <a:pt x="50104" y="188832"/>
                  </a:lnTo>
                  <a:lnTo>
                    <a:pt x="50104" y="185737"/>
                  </a:lnTo>
                  <a:lnTo>
                    <a:pt x="47722" y="184070"/>
                  </a:lnTo>
                  <a:lnTo>
                    <a:pt x="47722" y="164717"/>
                  </a:lnTo>
                  <a:lnTo>
                    <a:pt x="22834" y="150200"/>
                  </a:lnTo>
                  <a:lnTo>
                    <a:pt x="22834" y="146827"/>
                  </a:lnTo>
                  <a:lnTo>
                    <a:pt x="20452" y="145438"/>
                  </a:lnTo>
                  <a:lnTo>
                    <a:pt x="20452" y="132440"/>
                  </a:lnTo>
                  <a:lnTo>
                    <a:pt x="2382" y="118385"/>
                  </a:lnTo>
                  <a:lnTo>
                    <a:pt x="4818" y="117370"/>
                  </a:lnTo>
                  <a:lnTo>
                    <a:pt x="0" y="113623"/>
                  </a:lnTo>
                  <a:lnTo>
                    <a:pt x="27270" y="102261"/>
                  </a:lnTo>
                  <a:lnTo>
                    <a:pt x="52267" y="63629"/>
                  </a:lnTo>
                  <a:lnTo>
                    <a:pt x="63629" y="27270"/>
                  </a:lnTo>
                  <a:lnTo>
                    <a:pt x="90899" y="15907"/>
                  </a:lnTo>
                  <a:lnTo>
                    <a:pt x="106806" y="4545"/>
                  </a:lnTo>
                  <a:lnTo>
                    <a:pt x="129531" y="11362"/>
                  </a:lnTo>
                  <a:lnTo>
                    <a:pt x="149983" y="11362"/>
                  </a:lnTo>
                  <a:lnTo>
                    <a:pt x="165891" y="27270"/>
                  </a:lnTo>
                  <a:lnTo>
                    <a:pt x="181798" y="15907"/>
                  </a:lnTo>
                  <a:lnTo>
                    <a:pt x="209068" y="1136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7" name="Freeform 404">
              <a:extLst>
                <a:ext uri="{FF2B5EF4-FFF2-40B4-BE49-F238E27FC236}">
                  <a16:creationId xmlns:a16="http://schemas.microsoft.com/office/drawing/2014/main" id="{F9EEB0DF-81AC-494B-8612-B5EA64255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983" y="2114428"/>
              <a:ext cx="279758" cy="262633"/>
            </a:xfrm>
            <a:custGeom>
              <a:avLst/>
              <a:gdLst>
                <a:gd name="connsiteX0" fmla="*/ 129531 w 373011"/>
                <a:gd name="connsiteY0" fmla="*/ 0 h 350178"/>
                <a:gd name="connsiteX1" fmla="*/ 133947 w 373011"/>
                <a:gd name="connsiteY1" fmla="*/ 1299 h 350178"/>
                <a:gd name="connsiteX2" fmla="*/ 136675 w 373011"/>
                <a:gd name="connsiteY2" fmla="*/ 0 h 350178"/>
                <a:gd name="connsiteX3" fmla="*/ 175307 w 373011"/>
                <a:gd name="connsiteY3" fmla="*/ 11362 h 350178"/>
                <a:gd name="connsiteX4" fmla="*/ 175307 w 373011"/>
                <a:gd name="connsiteY4" fmla="*/ 16125 h 350178"/>
                <a:gd name="connsiteX5" fmla="*/ 175307 w 373011"/>
                <a:gd name="connsiteY5" fmla="*/ 27270 h 350178"/>
                <a:gd name="connsiteX6" fmla="*/ 204522 w 373011"/>
                <a:gd name="connsiteY6" fmla="*/ 27270 h 350178"/>
                <a:gd name="connsiteX7" fmla="*/ 211666 w 373011"/>
                <a:gd name="connsiteY7" fmla="*/ 27270 h 350178"/>
                <a:gd name="connsiteX8" fmla="*/ 254843 w 373011"/>
                <a:gd name="connsiteY8" fmla="*/ 34087 h 350178"/>
                <a:gd name="connsiteX9" fmla="*/ 318145 w 373011"/>
                <a:gd name="connsiteY9" fmla="*/ 34087 h 350178"/>
                <a:gd name="connsiteX10" fmla="*/ 325289 w 373011"/>
                <a:gd name="connsiteY10" fmla="*/ 34087 h 350178"/>
                <a:gd name="connsiteX11" fmla="*/ 348014 w 373011"/>
                <a:gd name="connsiteY11" fmla="*/ 43177 h 350178"/>
                <a:gd name="connsiteX12" fmla="*/ 352559 w 373011"/>
                <a:gd name="connsiteY12" fmla="*/ 59084 h 350178"/>
                <a:gd name="connsiteX13" fmla="*/ 352559 w 373011"/>
                <a:gd name="connsiteY13" fmla="*/ 63847 h 350178"/>
                <a:gd name="connsiteX14" fmla="*/ 352559 w 373011"/>
                <a:gd name="connsiteY14" fmla="*/ 86354 h 350178"/>
                <a:gd name="connsiteX15" fmla="*/ 363921 w 373011"/>
                <a:gd name="connsiteY15" fmla="*/ 109079 h 350178"/>
                <a:gd name="connsiteX16" fmla="*/ 363921 w 373011"/>
                <a:gd name="connsiteY16" fmla="*/ 113842 h 350178"/>
                <a:gd name="connsiteX17" fmla="*/ 363921 w 373011"/>
                <a:gd name="connsiteY17" fmla="*/ 134076 h 350178"/>
                <a:gd name="connsiteX18" fmla="*/ 363921 w 373011"/>
                <a:gd name="connsiteY18" fmla="*/ 138839 h 350178"/>
                <a:gd name="connsiteX19" fmla="*/ 342840 w 373011"/>
                <a:gd name="connsiteY19" fmla="*/ 149380 h 350178"/>
                <a:gd name="connsiteX20" fmla="*/ 352559 w 373011"/>
                <a:gd name="connsiteY20" fmla="*/ 172708 h 350178"/>
                <a:gd name="connsiteX21" fmla="*/ 352559 w 373011"/>
                <a:gd name="connsiteY21" fmla="*/ 177471 h 350178"/>
                <a:gd name="connsiteX22" fmla="*/ 352559 w 373011"/>
                <a:gd name="connsiteY22" fmla="*/ 199977 h 350178"/>
                <a:gd name="connsiteX23" fmla="*/ 373011 w 373011"/>
                <a:gd name="connsiteY23" fmla="*/ 254516 h 350178"/>
                <a:gd name="connsiteX24" fmla="*/ 372239 w 373011"/>
                <a:gd name="connsiteY24" fmla="*/ 257219 h 350178"/>
                <a:gd name="connsiteX25" fmla="*/ 373011 w 373011"/>
                <a:gd name="connsiteY25" fmla="*/ 259279 h 350178"/>
                <a:gd name="connsiteX26" fmla="*/ 368466 w 373011"/>
                <a:gd name="connsiteY26" fmla="*/ 275187 h 350178"/>
                <a:gd name="connsiteX27" fmla="*/ 352559 w 373011"/>
                <a:gd name="connsiteY27" fmla="*/ 279732 h 350178"/>
                <a:gd name="connsiteX28" fmla="*/ 321478 w 373011"/>
                <a:gd name="connsiteY28" fmla="*/ 326354 h 350178"/>
                <a:gd name="connsiteX29" fmla="*/ 325289 w 373011"/>
                <a:gd name="connsiteY29" fmla="*/ 345415 h 350178"/>
                <a:gd name="connsiteX30" fmla="*/ 324337 w 373011"/>
                <a:gd name="connsiteY30" fmla="*/ 345415 h 350178"/>
                <a:gd name="connsiteX31" fmla="*/ 325289 w 373011"/>
                <a:gd name="connsiteY31" fmla="*/ 350178 h 350178"/>
                <a:gd name="connsiteX32" fmla="*/ 320745 w 373011"/>
                <a:gd name="connsiteY32" fmla="*/ 350178 h 350178"/>
                <a:gd name="connsiteX33" fmla="*/ 317799 w 373011"/>
                <a:gd name="connsiteY33" fmla="*/ 348445 h 350178"/>
                <a:gd name="connsiteX34" fmla="*/ 318145 w 373011"/>
                <a:gd name="connsiteY34" fmla="*/ 350178 h 350178"/>
                <a:gd name="connsiteX35" fmla="*/ 313601 w 373011"/>
                <a:gd name="connsiteY35" fmla="*/ 350178 h 350178"/>
                <a:gd name="connsiteX36" fmla="*/ 277099 w 373011"/>
                <a:gd name="connsiteY36" fmla="*/ 328707 h 350178"/>
                <a:gd name="connsiteX37" fmla="*/ 254843 w 373011"/>
                <a:gd name="connsiteY37" fmla="*/ 334271 h 350178"/>
                <a:gd name="connsiteX38" fmla="*/ 252211 w 373011"/>
                <a:gd name="connsiteY38" fmla="*/ 333143 h 350178"/>
                <a:gd name="connsiteX39" fmla="*/ 247699 w 373011"/>
                <a:gd name="connsiteY39" fmla="*/ 334271 h 350178"/>
                <a:gd name="connsiteX40" fmla="*/ 235825 w 373011"/>
                <a:gd name="connsiteY40" fmla="*/ 329182 h 350178"/>
                <a:gd name="connsiteX41" fmla="*/ 218484 w 373011"/>
                <a:gd name="connsiteY41" fmla="*/ 338816 h 350178"/>
                <a:gd name="connsiteX42" fmla="*/ 215932 w 373011"/>
                <a:gd name="connsiteY42" fmla="*/ 336264 h 350178"/>
                <a:gd name="connsiteX43" fmla="*/ 211340 w 373011"/>
                <a:gd name="connsiteY43" fmla="*/ 338816 h 350178"/>
                <a:gd name="connsiteX44" fmla="*/ 197020 w 373011"/>
                <a:gd name="connsiteY44" fmla="*/ 324496 h 350178"/>
                <a:gd name="connsiteX45" fmla="*/ 186669 w 373011"/>
                <a:gd name="connsiteY45" fmla="*/ 327453 h 350178"/>
                <a:gd name="connsiteX46" fmla="*/ 184526 w 373011"/>
                <a:gd name="connsiteY46" fmla="*/ 326025 h 350178"/>
                <a:gd name="connsiteX47" fmla="*/ 179525 w 373011"/>
                <a:gd name="connsiteY47" fmla="*/ 327453 h 350178"/>
                <a:gd name="connsiteX48" fmla="*/ 172708 w 373011"/>
                <a:gd name="connsiteY48" fmla="*/ 322909 h 350178"/>
                <a:gd name="connsiteX49" fmla="*/ 156800 w 373011"/>
                <a:gd name="connsiteY49" fmla="*/ 295639 h 350178"/>
                <a:gd name="connsiteX50" fmla="*/ 136675 w 373011"/>
                <a:gd name="connsiteY50" fmla="*/ 295639 h 350178"/>
                <a:gd name="connsiteX51" fmla="*/ 129531 w 373011"/>
                <a:gd name="connsiteY51" fmla="*/ 295639 h 350178"/>
                <a:gd name="connsiteX52" fmla="*/ 129531 w 373011"/>
                <a:gd name="connsiteY52" fmla="*/ 290876 h 350178"/>
                <a:gd name="connsiteX53" fmla="*/ 129531 w 373011"/>
                <a:gd name="connsiteY53" fmla="*/ 275187 h 350178"/>
                <a:gd name="connsiteX54" fmla="*/ 108929 w 373011"/>
                <a:gd name="connsiteY54" fmla="*/ 270036 h 350178"/>
                <a:gd name="connsiteX55" fmla="*/ 104860 w 373011"/>
                <a:gd name="connsiteY55" fmla="*/ 284277 h 350178"/>
                <a:gd name="connsiteX56" fmla="*/ 98521 w 373011"/>
                <a:gd name="connsiteY56" fmla="*/ 281459 h 350178"/>
                <a:gd name="connsiteX57" fmla="*/ 97716 w 373011"/>
                <a:gd name="connsiteY57" fmla="*/ 284277 h 350178"/>
                <a:gd name="connsiteX58" fmla="*/ 77264 w 373011"/>
                <a:gd name="connsiteY58" fmla="*/ 275187 h 350178"/>
                <a:gd name="connsiteX59" fmla="*/ 78472 w 373011"/>
                <a:gd name="connsiteY59" fmla="*/ 270961 h 350178"/>
                <a:gd name="connsiteX60" fmla="*/ 77264 w 373011"/>
                <a:gd name="connsiteY60" fmla="*/ 270424 h 350178"/>
                <a:gd name="connsiteX61" fmla="*/ 80527 w 373011"/>
                <a:gd name="connsiteY61" fmla="*/ 259004 h 350178"/>
                <a:gd name="connsiteX62" fmla="*/ 49994 w 373011"/>
                <a:gd name="connsiteY62" fmla="*/ 252462 h 350178"/>
                <a:gd name="connsiteX63" fmla="*/ 34087 w 373011"/>
                <a:gd name="connsiteY63" fmla="*/ 232010 h 350178"/>
                <a:gd name="connsiteX64" fmla="*/ 18180 w 373011"/>
                <a:gd name="connsiteY64" fmla="*/ 193378 h 350178"/>
                <a:gd name="connsiteX65" fmla="*/ 18984 w 373011"/>
                <a:gd name="connsiteY65" fmla="*/ 190566 h 350178"/>
                <a:gd name="connsiteX66" fmla="*/ 18180 w 373011"/>
                <a:gd name="connsiteY66" fmla="*/ 188615 h 350178"/>
                <a:gd name="connsiteX67" fmla="*/ 21969 w 373011"/>
                <a:gd name="connsiteY67" fmla="*/ 175354 h 350178"/>
                <a:gd name="connsiteX68" fmla="*/ 11363 w 373011"/>
                <a:gd name="connsiteY68" fmla="*/ 145656 h 350178"/>
                <a:gd name="connsiteX69" fmla="*/ 0 w 373011"/>
                <a:gd name="connsiteY69" fmla="*/ 122931 h 350178"/>
                <a:gd name="connsiteX70" fmla="*/ 1254 w 373011"/>
                <a:gd name="connsiteY70" fmla="*/ 120675 h 350178"/>
                <a:gd name="connsiteX71" fmla="*/ 0 w 373011"/>
                <a:gd name="connsiteY71" fmla="*/ 118168 h 350178"/>
                <a:gd name="connsiteX72" fmla="*/ 10229 w 373011"/>
                <a:gd name="connsiteY72" fmla="*/ 99757 h 350178"/>
                <a:gd name="connsiteX73" fmla="*/ 0 w 373011"/>
                <a:gd name="connsiteY73" fmla="*/ 75210 h 350178"/>
                <a:gd name="connsiteX74" fmla="*/ 1444 w 373011"/>
                <a:gd name="connsiteY74" fmla="*/ 73911 h 350178"/>
                <a:gd name="connsiteX75" fmla="*/ 0 w 373011"/>
                <a:gd name="connsiteY75" fmla="*/ 70447 h 350178"/>
                <a:gd name="connsiteX76" fmla="*/ 22725 w 373011"/>
                <a:gd name="connsiteY76" fmla="*/ 49994 h 350178"/>
                <a:gd name="connsiteX77" fmla="*/ 81809 w 373011"/>
                <a:gd name="connsiteY77" fmla="*/ 22725 h 35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73011" h="350178">
                  <a:moveTo>
                    <a:pt x="129531" y="0"/>
                  </a:moveTo>
                  <a:lnTo>
                    <a:pt x="133947" y="1299"/>
                  </a:lnTo>
                  <a:lnTo>
                    <a:pt x="136675" y="0"/>
                  </a:lnTo>
                  <a:lnTo>
                    <a:pt x="175307" y="11362"/>
                  </a:lnTo>
                  <a:lnTo>
                    <a:pt x="175307" y="16125"/>
                  </a:lnTo>
                  <a:lnTo>
                    <a:pt x="175307" y="27270"/>
                  </a:lnTo>
                  <a:lnTo>
                    <a:pt x="204522" y="27270"/>
                  </a:lnTo>
                  <a:lnTo>
                    <a:pt x="211666" y="27270"/>
                  </a:lnTo>
                  <a:lnTo>
                    <a:pt x="254843" y="34087"/>
                  </a:lnTo>
                  <a:lnTo>
                    <a:pt x="318145" y="34087"/>
                  </a:lnTo>
                  <a:lnTo>
                    <a:pt x="325289" y="34087"/>
                  </a:lnTo>
                  <a:lnTo>
                    <a:pt x="348014" y="43177"/>
                  </a:lnTo>
                  <a:lnTo>
                    <a:pt x="352559" y="59084"/>
                  </a:lnTo>
                  <a:lnTo>
                    <a:pt x="352559" y="63847"/>
                  </a:lnTo>
                  <a:lnTo>
                    <a:pt x="352559" y="86354"/>
                  </a:lnTo>
                  <a:lnTo>
                    <a:pt x="363921" y="109079"/>
                  </a:lnTo>
                  <a:lnTo>
                    <a:pt x="363921" y="113842"/>
                  </a:lnTo>
                  <a:lnTo>
                    <a:pt x="363921" y="134076"/>
                  </a:lnTo>
                  <a:lnTo>
                    <a:pt x="363921" y="138839"/>
                  </a:lnTo>
                  <a:lnTo>
                    <a:pt x="342840" y="149380"/>
                  </a:lnTo>
                  <a:lnTo>
                    <a:pt x="352559" y="172708"/>
                  </a:lnTo>
                  <a:lnTo>
                    <a:pt x="352559" y="177471"/>
                  </a:lnTo>
                  <a:lnTo>
                    <a:pt x="352559" y="199977"/>
                  </a:lnTo>
                  <a:lnTo>
                    <a:pt x="373011" y="254516"/>
                  </a:lnTo>
                  <a:lnTo>
                    <a:pt x="372239" y="257219"/>
                  </a:lnTo>
                  <a:lnTo>
                    <a:pt x="373011" y="259279"/>
                  </a:lnTo>
                  <a:lnTo>
                    <a:pt x="368466" y="275187"/>
                  </a:lnTo>
                  <a:lnTo>
                    <a:pt x="352559" y="279732"/>
                  </a:lnTo>
                  <a:lnTo>
                    <a:pt x="321478" y="326354"/>
                  </a:lnTo>
                  <a:lnTo>
                    <a:pt x="325289" y="345415"/>
                  </a:lnTo>
                  <a:lnTo>
                    <a:pt x="324337" y="345415"/>
                  </a:lnTo>
                  <a:lnTo>
                    <a:pt x="325289" y="350178"/>
                  </a:lnTo>
                  <a:lnTo>
                    <a:pt x="320745" y="350178"/>
                  </a:lnTo>
                  <a:lnTo>
                    <a:pt x="317799" y="348445"/>
                  </a:lnTo>
                  <a:lnTo>
                    <a:pt x="318145" y="350178"/>
                  </a:lnTo>
                  <a:lnTo>
                    <a:pt x="313601" y="350178"/>
                  </a:lnTo>
                  <a:lnTo>
                    <a:pt x="277099" y="328707"/>
                  </a:lnTo>
                  <a:lnTo>
                    <a:pt x="254843" y="334271"/>
                  </a:lnTo>
                  <a:lnTo>
                    <a:pt x="252211" y="333143"/>
                  </a:lnTo>
                  <a:lnTo>
                    <a:pt x="247699" y="334271"/>
                  </a:lnTo>
                  <a:lnTo>
                    <a:pt x="235825" y="329182"/>
                  </a:lnTo>
                  <a:lnTo>
                    <a:pt x="218484" y="338816"/>
                  </a:lnTo>
                  <a:lnTo>
                    <a:pt x="215932" y="336264"/>
                  </a:lnTo>
                  <a:lnTo>
                    <a:pt x="211340" y="338816"/>
                  </a:lnTo>
                  <a:lnTo>
                    <a:pt x="197020" y="324496"/>
                  </a:lnTo>
                  <a:lnTo>
                    <a:pt x="186669" y="327453"/>
                  </a:lnTo>
                  <a:lnTo>
                    <a:pt x="184526" y="326025"/>
                  </a:lnTo>
                  <a:lnTo>
                    <a:pt x="179525" y="327453"/>
                  </a:lnTo>
                  <a:lnTo>
                    <a:pt x="172708" y="322909"/>
                  </a:lnTo>
                  <a:lnTo>
                    <a:pt x="156800" y="295639"/>
                  </a:lnTo>
                  <a:lnTo>
                    <a:pt x="136675" y="295639"/>
                  </a:lnTo>
                  <a:lnTo>
                    <a:pt x="129531" y="295639"/>
                  </a:lnTo>
                  <a:lnTo>
                    <a:pt x="129531" y="290876"/>
                  </a:lnTo>
                  <a:lnTo>
                    <a:pt x="129531" y="275187"/>
                  </a:lnTo>
                  <a:lnTo>
                    <a:pt x="108929" y="270036"/>
                  </a:lnTo>
                  <a:lnTo>
                    <a:pt x="104860" y="284277"/>
                  </a:lnTo>
                  <a:lnTo>
                    <a:pt x="98521" y="281459"/>
                  </a:lnTo>
                  <a:lnTo>
                    <a:pt x="97716" y="284277"/>
                  </a:lnTo>
                  <a:lnTo>
                    <a:pt x="77264" y="275187"/>
                  </a:lnTo>
                  <a:lnTo>
                    <a:pt x="78472" y="270961"/>
                  </a:lnTo>
                  <a:lnTo>
                    <a:pt x="77264" y="270424"/>
                  </a:lnTo>
                  <a:lnTo>
                    <a:pt x="80527" y="259004"/>
                  </a:lnTo>
                  <a:lnTo>
                    <a:pt x="49994" y="252462"/>
                  </a:lnTo>
                  <a:lnTo>
                    <a:pt x="34087" y="232010"/>
                  </a:lnTo>
                  <a:lnTo>
                    <a:pt x="18180" y="193378"/>
                  </a:lnTo>
                  <a:lnTo>
                    <a:pt x="18984" y="190566"/>
                  </a:lnTo>
                  <a:lnTo>
                    <a:pt x="18180" y="188615"/>
                  </a:lnTo>
                  <a:lnTo>
                    <a:pt x="21969" y="175354"/>
                  </a:lnTo>
                  <a:lnTo>
                    <a:pt x="11363" y="145656"/>
                  </a:lnTo>
                  <a:lnTo>
                    <a:pt x="0" y="122931"/>
                  </a:lnTo>
                  <a:lnTo>
                    <a:pt x="1254" y="120675"/>
                  </a:lnTo>
                  <a:lnTo>
                    <a:pt x="0" y="118168"/>
                  </a:lnTo>
                  <a:lnTo>
                    <a:pt x="10229" y="99757"/>
                  </a:lnTo>
                  <a:lnTo>
                    <a:pt x="0" y="75210"/>
                  </a:lnTo>
                  <a:lnTo>
                    <a:pt x="1444" y="73911"/>
                  </a:lnTo>
                  <a:lnTo>
                    <a:pt x="0" y="70447"/>
                  </a:lnTo>
                  <a:lnTo>
                    <a:pt x="22725" y="49994"/>
                  </a:lnTo>
                  <a:lnTo>
                    <a:pt x="81809" y="2272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8" name="Freeform 402">
              <a:extLst>
                <a:ext uri="{FF2B5EF4-FFF2-40B4-BE49-F238E27FC236}">
                  <a16:creationId xmlns:a16="http://schemas.microsoft.com/office/drawing/2014/main" id="{3875D52F-4B4E-417E-AB23-8EE960809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481" y="2279751"/>
              <a:ext cx="356454" cy="356209"/>
            </a:xfrm>
            <a:custGeom>
              <a:avLst/>
              <a:gdLst>
                <a:gd name="connsiteX0" fmla="*/ 263606 w 475271"/>
                <a:gd name="connsiteY0" fmla="*/ 0 h 474946"/>
                <a:gd name="connsiteX1" fmla="*/ 264121 w 475271"/>
                <a:gd name="connsiteY1" fmla="*/ 3093 h 474946"/>
                <a:gd name="connsiteX2" fmla="*/ 270750 w 475271"/>
                <a:gd name="connsiteY2" fmla="*/ 0 h 474946"/>
                <a:gd name="connsiteX3" fmla="*/ 275295 w 475271"/>
                <a:gd name="connsiteY3" fmla="*/ 27270 h 474946"/>
                <a:gd name="connsiteX4" fmla="*/ 284058 w 475271"/>
                <a:gd name="connsiteY4" fmla="*/ 27270 h 474946"/>
                <a:gd name="connsiteX5" fmla="*/ 291202 w 475271"/>
                <a:gd name="connsiteY5" fmla="*/ 27270 h 474946"/>
                <a:gd name="connsiteX6" fmla="*/ 307109 w 475271"/>
                <a:gd name="connsiteY6" fmla="*/ 49994 h 474946"/>
                <a:gd name="connsiteX7" fmla="*/ 332681 w 475271"/>
                <a:gd name="connsiteY7" fmla="*/ 73435 h 474946"/>
                <a:gd name="connsiteX8" fmla="*/ 343142 w 475271"/>
                <a:gd name="connsiteY8" fmla="*/ 70447 h 474946"/>
                <a:gd name="connsiteX9" fmla="*/ 344928 w 475271"/>
                <a:gd name="connsiteY9" fmla="*/ 71978 h 474946"/>
                <a:gd name="connsiteX10" fmla="*/ 350286 w 475271"/>
                <a:gd name="connsiteY10" fmla="*/ 70447 h 474946"/>
                <a:gd name="connsiteX11" fmla="*/ 382100 w 475271"/>
                <a:gd name="connsiteY11" fmla="*/ 97716 h 474946"/>
                <a:gd name="connsiteX12" fmla="*/ 393463 w 475271"/>
                <a:gd name="connsiteY12" fmla="*/ 102261 h 474946"/>
                <a:gd name="connsiteX13" fmla="*/ 397681 w 475271"/>
                <a:gd name="connsiteY13" fmla="*/ 102261 h 474946"/>
                <a:gd name="connsiteX14" fmla="*/ 404825 w 475271"/>
                <a:gd name="connsiteY14" fmla="*/ 102261 h 474946"/>
                <a:gd name="connsiteX15" fmla="*/ 420732 w 475271"/>
                <a:gd name="connsiteY15" fmla="*/ 113624 h 474946"/>
                <a:gd name="connsiteX16" fmla="*/ 475271 w 475271"/>
                <a:gd name="connsiteY16" fmla="*/ 124986 h 474946"/>
                <a:gd name="connsiteX17" fmla="*/ 452547 w 475271"/>
                <a:gd name="connsiteY17" fmla="*/ 161345 h 474946"/>
                <a:gd name="connsiteX18" fmla="*/ 448002 w 475271"/>
                <a:gd name="connsiteY18" fmla="*/ 204522 h 474946"/>
                <a:gd name="connsiteX19" fmla="*/ 436639 w 475271"/>
                <a:gd name="connsiteY19" fmla="*/ 211340 h 474946"/>
                <a:gd name="connsiteX20" fmla="*/ 432472 w 475271"/>
                <a:gd name="connsiteY20" fmla="*/ 209554 h 474946"/>
                <a:gd name="connsiteX21" fmla="*/ 429495 w 475271"/>
                <a:gd name="connsiteY21" fmla="*/ 211340 h 474946"/>
                <a:gd name="connsiteX22" fmla="*/ 421729 w 475271"/>
                <a:gd name="connsiteY22" fmla="*/ 208011 h 474946"/>
                <a:gd name="connsiteX23" fmla="*/ 425277 w 475271"/>
                <a:gd name="connsiteY23" fmla="*/ 220430 h 474946"/>
                <a:gd name="connsiteX24" fmla="*/ 398008 w 475271"/>
                <a:gd name="connsiteY24" fmla="*/ 247699 h 474946"/>
                <a:gd name="connsiteX25" fmla="*/ 398008 w 475271"/>
                <a:gd name="connsiteY25" fmla="*/ 269866 h 474946"/>
                <a:gd name="connsiteX26" fmla="*/ 406771 w 475271"/>
                <a:gd name="connsiteY26" fmla="*/ 263607 h 474946"/>
                <a:gd name="connsiteX27" fmla="*/ 408409 w 475271"/>
                <a:gd name="connsiteY27" fmla="*/ 267539 h 474946"/>
                <a:gd name="connsiteX28" fmla="*/ 413915 w 475271"/>
                <a:gd name="connsiteY28" fmla="*/ 263607 h 474946"/>
                <a:gd name="connsiteX29" fmla="*/ 425277 w 475271"/>
                <a:gd name="connsiteY29" fmla="*/ 290876 h 474946"/>
                <a:gd name="connsiteX30" fmla="*/ 425277 w 475271"/>
                <a:gd name="connsiteY30" fmla="*/ 302239 h 474946"/>
                <a:gd name="connsiteX31" fmla="*/ 436639 w 475271"/>
                <a:gd name="connsiteY31" fmla="*/ 322691 h 474946"/>
                <a:gd name="connsiteX32" fmla="*/ 425277 w 475271"/>
                <a:gd name="connsiteY32" fmla="*/ 338598 h 474946"/>
                <a:gd name="connsiteX33" fmla="*/ 432094 w 475271"/>
                <a:gd name="connsiteY33" fmla="*/ 381775 h 474946"/>
                <a:gd name="connsiteX34" fmla="*/ 445403 w 475271"/>
                <a:gd name="connsiteY34" fmla="*/ 381775 h 474946"/>
                <a:gd name="connsiteX35" fmla="*/ 452547 w 475271"/>
                <a:gd name="connsiteY35" fmla="*/ 381775 h 474946"/>
                <a:gd name="connsiteX36" fmla="*/ 448002 w 475271"/>
                <a:gd name="connsiteY36" fmla="*/ 409045 h 474946"/>
                <a:gd name="connsiteX37" fmla="*/ 413915 w 475271"/>
                <a:gd name="connsiteY37" fmla="*/ 436314 h 474946"/>
                <a:gd name="connsiteX38" fmla="*/ 408002 w 475271"/>
                <a:gd name="connsiteY38" fmla="*/ 435329 h 474946"/>
                <a:gd name="connsiteX39" fmla="*/ 406771 w 475271"/>
                <a:gd name="connsiteY39" fmla="*/ 436314 h 474946"/>
                <a:gd name="connsiteX40" fmla="*/ 342566 w 475271"/>
                <a:gd name="connsiteY40" fmla="*/ 425613 h 474946"/>
                <a:gd name="connsiteX41" fmla="*/ 291202 w 475271"/>
                <a:gd name="connsiteY41" fmla="*/ 436314 h 474946"/>
                <a:gd name="connsiteX42" fmla="*/ 286657 w 475271"/>
                <a:gd name="connsiteY42" fmla="*/ 468129 h 474946"/>
                <a:gd name="connsiteX43" fmla="*/ 243480 w 475271"/>
                <a:gd name="connsiteY43" fmla="*/ 474946 h 474946"/>
                <a:gd name="connsiteX44" fmla="*/ 241832 w 475271"/>
                <a:gd name="connsiteY44" fmla="*/ 474078 h 474946"/>
                <a:gd name="connsiteX45" fmla="*/ 236336 w 475271"/>
                <a:gd name="connsiteY45" fmla="*/ 474946 h 474946"/>
                <a:gd name="connsiteX46" fmla="*/ 197840 w 475271"/>
                <a:gd name="connsiteY46" fmla="*/ 454685 h 474946"/>
                <a:gd name="connsiteX47" fmla="*/ 188941 w 475271"/>
                <a:gd name="connsiteY47" fmla="*/ 463584 h 474946"/>
                <a:gd name="connsiteX48" fmla="*/ 183540 w 475271"/>
                <a:gd name="connsiteY48" fmla="*/ 461841 h 474946"/>
                <a:gd name="connsiteX49" fmla="*/ 181797 w 475271"/>
                <a:gd name="connsiteY49" fmla="*/ 463584 h 474946"/>
                <a:gd name="connsiteX50" fmla="*/ 111351 w 475271"/>
                <a:gd name="connsiteY50" fmla="*/ 440859 h 474946"/>
                <a:gd name="connsiteX51" fmla="*/ 95444 w 475271"/>
                <a:gd name="connsiteY51" fmla="*/ 420407 h 474946"/>
                <a:gd name="connsiteX52" fmla="*/ 118168 w 475271"/>
                <a:gd name="connsiteY52" fmla="*/ 388592 h 474946"/>
                <a:gd name="connsiteX53" fmla="*/ 122713 w 475271"/>
                <a:gd name="connsiteY53" fmla="*/ 286331 h 474946"/>
                <a:gd name="connsiteX54" fmla="*/ 86354 w 475271"/>
                <a:gd name="connsiteY54" fmla="*/ 231792 h 474946"/>
                <a:gd name="connsiteX55" fmla="*/ 59084 w 475271"/>
                <a:gd name="connsiteY55" fmla="*/ 204522 h 474946"/>
                <a:gd name="connsiteX56" fmla="*/ 4545 w 475271"/>
                <a:gd name="connsiteY56" fmla="*/ 184070 h 474946"/>
                <a:gd name="connsiteX57" fmla="*/ 0 w 475271"/>
                <a:gd name="connsiteY57" fmla="*/ 140893 h 474946"/>
                <a:gd name="connsiteX58" fmla="*/ 47722 w 475271"/>
                <a:gd name="connsiteY58" fmla="*/ 136348 h 474946"/>
                <a:gd name="connsiteX59" fmla="*/ 50453 w 475271"/>
                <a:gd name="connsiteY59" fmla="*/ 136769 h 474946"/>
                <a:gd name="connsiteX60" fmla="*/ 54866 w 475271"/>
                <a:gd name="connsiteY60" fmla="*/ 136348 h 474946"/>
                <a:gd name="connsiteX61" fmla="*/ 106604 w 475271"/>
                <a:gd name="connsiteY61" fmla="*/ 144308 h 474946"/>
                <a:gd name="connsiteX62" fmla="*/ 95444 w 475271"/>
                <a:gd name="connsiteY62" fmla="*/ 81809 h 474946"/>
                <a:gd name="connsiteX63" fmla="*/ 103778 w 475271"/>
                <a:gd name="connsiteY63" fmla="*/ 88477 h 474946"/>
                <a:gd name="connsiteX64" fmla="*/ 102588 w 475271"/>
                <a:gd name="connsiteY64" fmla="*/ 81809 h 474946"/>
                <a:gd name="connsiteX65" fmla="*/ 134013 w 475271"/>
                <a:gd name="connsiteY65" fmla="*/ 106949 h 474946"/>
                <a:gd name="connsiteX66" fmla="*/ 220429 w 475271"/>
                <a:gd name="connsiteY66" fmla="*/ 65902 h 474946"/>
                <a:gd name="connsiteX67" fmla="*/ 229519 w 475271"/>
                <a:gd name="connsiteY67" fmla="*/ 15907 h 47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75271" h="474946">
                  <a:moveTo>
                    <a:pt x="263606" y="0"/>
                  </a:moveTo>
                  <a:lnTo>
                    <a:pt x="264121" y="3093"/>
                  </a:lnTo>
                  <a:lnTo>
                    <a:pt x="270750" y="0"/>
                  </a:lnTo>
                  <a:lnTo>
                    <a:pt x="275295" y="27270"/>
                  </a:lnTo>
                  <a:lnTo>
                    <a:pt x="284058" y="27270"/>
                  </a:lnTo>
                  <a:lnTo>
                    <a:pt x="291202" y="27270"/>
                  </a:lnTo>
                  <a:lnTo>
                    <a:pt x="307109" y="49994"/>
                  </a:lnTo>
                  <a:lnTo>
                    <a:pt x="332681" y="73435"/>
                  </a:lnTo>
                  <a:lnTo>
                    <a:pt x="343142" y="70447"/>
                  </a:lnTo>
                  <a:lnTo>
                    <a:pt x="344928" y="71978"/>
                  </a:lnTo>
                  <a:lnTo>
                    <a:pt x="350286" y="70447"/>
                  </a:lnTo>
                  <a:lnTo>
                    <a:pt x="382100" y="97716"/>
                  </a:lnTo>
                  <a:lnTo>
                    <a:pt x="393463" y="102261"/>
                  </a:lnTo>
                  <a:lnTo>
                    <a:pt x="397681" y="102261"/>
                  </a:lnTo>
                  <a:lnTo>
                    <a:pt x="404825" y="102261"/>
                  </a:lnTo>
                  <a:lnTo>
                    <a:pt x="420732" y="113624"/>
                  </a:lnTo>
                  <a:lnTo>
                    <a:pt x="475271" y="124986"/>
                  </a:lnTo>
                  <a:lnTo>
                    <a:pt x="452547" y="161345"/>
                  </a:lnTo>
                  <a:lnTo>
                    <a:pt x="448002" y="204522"/>
                  </a:lnTo>
                  <a:lnTo>
                    <a:pt x="436639" y="211340"/>
                  </a:lnTo>
                  <a:lnTo>
                    <a:pt x="432472" y="209554"/>
                  </a:lnTo>
                  <a:lnTo>
                    <a:pt x="429495" y="211340"/>
                  </a:lnTo>
                  <a:lnTo>
                    <a:pt x="421729" y="208011"/>
                  </a:lnTo>
                  <a:lnTo>
                    <a:pt x="425277" y="220430"/>
                  </a:lnTo>
                  <a:lnTo>
                    <a:pt x="398008" y="247699"/>
                  </a:lnTo>
                  <a:lnTo>
                    <a:pt x="398008" y="269866"/>
                  </a:lnTo>
                  <a:lnTo>
                    <a:pt x="406771" y="263607"/>
                  </a:lnTo>
                  <a:lnTo>
                    <a:pt x="408409" y="267539"/>
                  </a:lnTo>
                  <a:lnTo>
                    <a:pt x="413915" y="263607"/>
                  </a:lnTo>
                  <a:lnTo>
                    <a:pt x="425277" y="290876"/>
                  </a:lnTo>
                  <a:lnTo>
                    <a:pt x="425277" y="302239"/>
                  </a:lnTo>
                  <a:lnTo>
                    <a:pt x="436639" y="322691"/>
                  </a:lnTo>
                  <a:lnTo>
                    <a:pt x="425277" y="338598"/>
                  </a:lnTo>
                  <a:lnTo>
                    <a:pt x="432094" y="381775"/>
                  </a:lnTo>
                  <a:lnTo>
                    <a:pt x="445403" y="381775"/>
                  </a:lnTo>
                  <a:lnTo>
                    <a:pt x="452547" y="381775"/>
                  </a:lnTo>
                  <a:lnTo>
                    <a:pt x="448002" y="409045"/>
                  </a:lnTo>
                  <a:lnTo>
                    <a:pt x="413915" y="436314"/>
                  </a:lnTo>
                  <a:lnTo>
                    <a:pt x="408002" y="435329"/>
                  </a:lnTo>
                  <a:lnTo>
                    <a:pt x="406771" y="436314"/>
                  </a:lnTo>
                  <a:lnTo>
                    <a:pt x="342566" y="425613"/>
                  </a:lnTo>
                  <a:lnTo>
                    <a:pt x="291202" y="436314"/>
                  </a:lnTo>
                  <a:lnTo>
                    <a:pt x="286657" y="468129"/>
                  </a:lnTo>
                  <a:lnTo>
                    <a:pt x="243480" y="474946"/>
                  </a:lnTo>
                  <a:lnTo>
                    <a:pt x="241832" y="474078"/>
                  </a:lnTo>
                  <a:lnTo>
                    <a:pt x="236336" y="474946"/>
                  </a:lnTo>
                  <a:lnTo>
                    <a:pt x="197840" y="454685"/>
                  </a:lnTo>
                  <a:lnTo>
                    <a:pt x="188941" y="463584"/>
                  </a:lnTo>
                  <a:lnTo>
                    <a:pt x="183540" y="461841"/>
                  </a:lnTo>
                  <a:lnTo>
                    <a:pt x="181797" y="463584"/>
                  </a:lnTo>
                  <a:lnTo>
                    <a:pt x="111351" y="440859"/>
                  </a:lnTo>
                  <a:lnTo>
                    <a:pt x="95444" y="420407"/>
                  </a:lnTo>
                  <a:lnTo>
                    <a:pt x="118168" y="388592"/>
                  </a:lnTo>
                  <a:lnTo>
                    <a:pt x="122713" y="286331"/>
                  </a:lnTo>
                  <a:lnTo>
                    <a:pt x="86354" y="231792"/>
                  </a:lnTo>
                  <a:lnTo>
                    <a:pt x="59084" y="204522"/>
                  </a:lnTo>
                  <a:lnTo>
                    <a:pt x="4545" y="184070"/>
                  </a:lnTo>
                  <a:lnTo>
                    <a:pt x="0" y="140893"/>
                  </a:lnTo>
                  <a:lnTo>
                    <a:pt x="47722" y="136348"/>
                  </a:lnTo>
                  <a:lnTo>
                    <a:pt x="50453" y="136769"/>
                  </a:lnTo>
                  <a:lnTo>
                    <a:pt x="54866" y="136348"/>
                  </a:lnTo>
                  <a:lnTo>
                    <a:pt x="106604" y="144308"/>
                  </a:lnTo>
                  <a:lnTo>
                    <a:pt x="95444" y="81809"/>
                  </a:lnTo>
                  <a:lnTo>
                    <a:pt x="103778" y="88477"/>
                  </a:lnTo>
                  <a:lnTo>
                    <a:pt x="102588" y="81809"/>
                  </a:lnTo>
                  <a:lnTo>
                    <a:pt x="134013" y="106949"/>
                  </a:lnTo>
                  <a:lnTo>
                    <a:pt x="220429" y="65902"/>
                  </a:lnTo>
                  <a:lnTo>
                    <a:pt x="229519" y="1590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69" name="Freeform 400">
              <a:extLst>
                <a:ext uri="{FF2B5EF4-FFF2-40B4-BE49-F238E27FC236}">
                  <a16:creationId xmlns:a16="http://schemas.microsoft.com/office/drawing/2014/main" id="{D1AE6F41-1BFC-4A70-B342-FF33232D0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719" y="2179194"/>
              <a:ext cx="111143" cy="122551"/>
            </a:xfrm>
            <a:custGeom>
              <a:avLst/>
              <a:gdLst>
                <a:gd name="connsiteX0" fmla="*/ 102261 w 148190"/>
                <a:gd name="connsiteY0" fmla="*/ 0 h 163402"/>
                <a:gd name="connsiteX1" fmla="*/ 129531 w 148190"/>
                <a:gd name="connsiteY1" fmla="*/ 0 h 163402"/>
                <a:gd name="connsiteX2" fmla="*/ 132831 w 148190"/>
                <a:gd name="connsiteY2" fmla="*/ 6601 h 163402"/>
                <a:gd name="connsiteX3" fmla="*/ 136828 w 148190"/>
                <a:gd name="connsiteY3" fmla="*/ 6601 h 163402"/>
                <a:gd name="connsiteX4" fmla="*/ 148190 w 148190"/>
                <a:gd name="connsiteY4" fmla="*/ 29326 h 163402"/>
                <a:gd name="connsiteX5" fmla="*/ 136828 w 148190"/>
                <a:gd name="connsiteY5" fmla="*/ 81593 h 163402"/>
                <a:gd name="connsiteX6" fmla="*/ 125466 w 148190"/>
                <a:gd name="connsiteY6" fmla="*/ 104318 h 163402"/>
                <a:gd name="connsiteX7" fmla="*/ 105013 w 148190"/>
                <a:gd name="connsiteY7" fmla="*/ 104318 h 163402"/>
                <a:gd name="connsiteX8" fmla="*/ 109558 w 148190"/>
                <a:gd name="connsiteY8" fmla="*/ 163402 h 163402"/>
                <a:gd name="connsiteX9" fmla="*/ 93651 w 148190"/>
                <a:gd name="connsiteY9" fmla="*/ 152040 h 163402"/>
                <a:gd name="connsiteX10" fmla="*/ 88790 w 148190"/>
                <a:gd name="connsiteY10" fmla="*/ 147179 h 163402"/>
                <a:gd name="connsiteX11" fmla="*/ 86354 w 148190"/>
                <a:gd name="connsiteY11" fmla="*/ 145439 h 163402"/>
                <a:gd name="connsiteX12" fmla="*/ 65917 w 148190"/>
                <a:gd name="connsiteY12" fmla="*/ 125002 h 163402"/>
                <a:gd name="connsiteX13" fmla="*/ 34567 w 148190"/>
                <a:gd name="connsiteY13" fmla="*/ 140677 h 163402"/>
                <a:gd name="connsiteX14" fmla="*/ 7297 w 148190"/>
                <a:gd name="connsiteY14" fmla="*/ 136132 h 163402"/>
                <a:gd name="connsiteX15" fmla="*/ 13510 w 148190"/>
                <a:gd name="connsiteY15" fmla="*/ 131783 h 163402"/>
                <a:gd name="connsiteX16" fmla="*/ 0 w 148190"/>
                <a:gd name="connsiteY16" fmla="*/ 129531 h 163402"/>
                <a:gd name="connsiteX17" fmla="*/ 22725 w 148190"/>
                <a:gd name="connsiteY17" fmla="*/ 113624 h 163402"/>
                <a:gd name="connsiteX18" fmla="*/ 54539 w 148190"/>
                <a:gd name="connsiteY18" fmla="*/ 22725 h 16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190" h="163402">
                  <a:moveTo>
                    <a:pt x="102261" y="0"/>
                  </a:moveTo>
                  <a:lnTo>
                    <a:pt x="129531" y="0"/>
                  </a:lnTo>
                  <a:lnTo>
                    <a:pt x="132831" y="6601"/>
                  </a:lnTo>
                  <a:lnTo>
                    <a:pt x="136828" y="6601"/>
                  </a:lnTo>
                  <a:lnTo>
                    <a:pt x="148190" y="29326"/>
                  </a:lnTo>
                  <a:lnTo>
                    <a:pt x="136828" y="81593"/>
                  </a:lnTo>
                  <a:lnTo>
                    <a:pt x="125466" y="104318"/>
                  </a:lnTo>
                  <a:lnTo>
                    <a:pt x="105013" y="104318"/>
                  </a:lnTo>
                  <a:lnTo>
                    <a:pt x="109558" y="163402"/>
                  </a:lnTo>
                  <a:lnTo>
                    <a:pt x="93651" y="152040"/>
                  </a:lnTo>
                  <a:lnTo>
                    <a:pt x="88790" y="147179"/>
                  </a:lnTo>
                  <a:lnTo>
                    <a:pt x="86354" y="145439"/>
                  </a:lnTo>
                  <a:lnTo>
                    <a:pt x="65917" y="125002"/>
                  </a:lnTo>
                  <a:lnTo>
                    <a:pt x="34567" y="140677"/>
                  </a:lnTo>
                  <a:lnTo>
                    <a:pt x="7297" y="136132"/>
                  </a:lnTo>
                  <a:lnTo>
                    <a:pt x="13510" y="131783"/>
                  </a:lnTo>
                  <a:lnTo>
                    <a:pt x="0" y="129531"/>
                  </a:lnTo>
                  <a:lnTo>
                    <a:pt x="22725" y="113624"/>
                  </a:lnTo>
                  <a:lnTo>
                    <a:pt x="54539" y="2272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0" name="Freeform 398">
              <a:extLst>
                <a:ext uri="{FF2B5EF4-FFF2-40B4-BE49-F238E27FC236}">
                  <a16:creationId xmlns:a16="http://schemas.microsoft.com/office/drawing/2014/main" id="{1E178DD6-2910-4862-9034-8721FEE62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416" y="2426324"/>
              <a:ext cx="121010" cy="87249"/>
            </a:xfrm>
            <a:custGeom>
              <a:avLst/>
              <a:gdLst>
                <a:gd name="connsiteX0" fmla="*/ 93172 w 161346"/>
                <a:gd name="connsiteY0" fmla="*/ 0 h 116332"/>
                <a:gd name="connsiteX1" fmla="*/ 129532 w 161346"/>
                <a:gd name="connsiteY1" fmla="*/ 15908 h 116332"/>
                <a:gd name="connsiteX2" fmla="*/ 129532 w 161346"/>
                <a:gd name="connsiteY2" fmla="*/ 20453 h 116332"/>
                <a:gd name="connsiteX3" fmla="*/ 128267 w 161346"/>
                <a:gd name="connsiteY3" fmla="*/ 24879 h 116332"/>
                <a:gd name="connsiteX4" fmla="*/ 129532 w 161346"/>
                <a:gd name="connsiteY4" fmla="*/ 25433 h 116332"/>
                <a:gd name="connsiteX5" fmla="*/ 129532 w 161346"/>
                <a:gd name="connsiteY5" fmla="*/ 29978 h 116332"/>
                <a:gd name="connsiteX6" fmla="*/ 127335 w 161346"/>
                <a:gd name="connsiteY6" fmla="*/ 37665 h 116332"/>
                <a:gd name="connsiteX7" fmla="*/ 145439 w 161346"/>
                <a:gd name="connsiteY7" fmla="*/ 47722 h 116332"/>
                <a:gd name="connsiteX8" fmla="*/ 161346 w 161346"/>
                <a:gd name="connsiteY8" fmla="*/ 47722 h 116332"/>
                <a:gd name="connsiteX9" fmla="*/ 159230 w 161346"/>
                <a:gd name="connsiteY9" fmla="*/ 57247 h 116332"/>
                <a:gd name="connsiteX10" fmla="*/ 161346 w 161346"/>
                <a:gd name="connsiteY10" fmla="*/ 57247 h 116332"/>
                <a:gd name="connsiteX11" fmla="*/ 156801 w 161346"/>
                <a:gd name="connsiteY11" fmla="*/ 77700 h 116332"/>
                <a:gd name="connsiteX12" fmla="*/ 145439 w 161346"/>
                <a:gd name="connsiteY12" fmla="*/ 89062 h 116332"/>
                <a:gd name="connsiteX13" fmla="*/ 113624 w 161346"/>
                <a:gd name="connsiteY13" fmla="*/ 77700 h 116332"/>
                <a:gd name="connsiteX14" fmla="*/ 109079 w 161346"/>
                <a:gd name="connsiteY14" fmla="*/ 104970 h 116332"/>
                <a:gd name="connsiteX15" fmla="*/ 93172 w 161346"/>
                <a:gd name="connsiteY15" fmla="*/ 104970 h 116332"/>
                <a:gd name="connsiteX16" fmla="*/ 81809 w 161346"/>
                <a:gd name="connsiteY16" fmla="*/ 93607 h 116332"/>
                <a:gd name="connsiteX17" fmla="*/ 65902 w 161346"/>
                <a:gd name="connsiteY17" fmla="*/ 111787 h 116332"/>
                <a:gd name="connsiteX18" fmla="*/ 43177 w 161346"/>
                <a:gd name="connsiteY18" fmla="*/ 116332 h 116332"/>
                <a:gd name="connsiteX19" fmla="*/ 27270 w 161346"/>
                <a:gd name="connsiteY19" fmla="*/ 104970 h 116332"/>
                <a:gd name="connsiteX20" fmla="*/ 15908 w 161346"/>
                <a:gd name="connsiteY20" fmla="*/ 77700 h 116332"/>
                <a:gd name="connsiteX21" fmla="*/ 0 w 161346"/>
                <a:gd name="connsiteY21" fmla="*/ 89062 h 116332"/>
                <a:gd name="connsiteX22" fmla="*/ 0 w 161346"/>
                <a:gd name="connsiteY22" fmla="*/ 79537 h 116332"/>
                <a:gd name="connsiteX23" fmla="*/ 0 w 161346"/>
                <a:gd name="connsiteY23" fmla="*/ 61792 h 116332"/>
                <a:gd name="connsiteX24" fmla="*/ 0 w 161346"/>
                <a:gd name="connsiteY24" fmla="*/ 52267 h 116332"/>
                <a:gd name="connsiteX25" fmla="*/ 27270 w 161346"/>
                <a:gd name="connsiteY25" fmla="*/ 24998 h 116332"/>
                <a:gd name="connsiteX26" fmla="*/ 27270 w 161346"/>
                <a:gd name="connsiteY26" fmla="*/ 18615 h 116332"/>
                <a:gd name="connsiteX27" fmla="*/ 27270 w 161346"/>
                <a:gd name="connsiteY27" fmla="*/ 9090 h 116332"/>
                <a:gd name="connsiteX28" fmla="*/ 43177 w 161346"/>
                <a:gd name="connsiteY28" fmla="*/ 15908 h 116332"/>
                <a:gd name="connsiteX29" fmla="*/ 54540 w 161346"/>
                <a:gd name="connsiteY29" fmla="*/ 9090 h 116332"/>
                <a:gd name="connsiteX30" fmla="*/ 81809 w 161346"/>
                <a:gd name="connsiteY30" fmla="*/ 909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346" h="116332">
                  <a:moveTo>
                    <a:pt x="93172" y="0"/>
                  </a:moveTo>
                  <a:lnTo>
                    <a:pt x="129532" y="15908"/>
                  </a:lnTo>
                  <a:lnTo>
                    <a:pt x="129532" y="20453"/>
                  </a:lnTo>
                  <a:lnTo>
                    <a:pt x="128267" y="24879"/>
                  </a:lnTo>
                  <a:lnTo>
                    <a:pt x="129532" y="25433"/>
                  </a:lnTo>
                  <a:lnTo>
                    <a:pt x="129532" y="29978"/>
                  </a:lnTo>
                  <a:lnTo>
                    <a:pt x="127335" y="37665"/>
                  </a:lnTo>
                  <a:lnTo>
                    <a:pt x="145439" y="47722"/>
                  </a:lnTo>
                  <a:lnTo>
                    <a:pt x="161346" y="47722"/>
                  </a:lnTo>
                  <a:lnTo>
                    <a:pt x="159230" y="57247"/>
                  </a:lnTo>
                  <a:lnTo>
                    <a:pt x="161346" y="57247"/>
                  </a:lnTo>
                  <a:lnTo>
                    <a:pt x="156801" y="77700"/>
                  </a:lnTo>
                  <a:lnTo>
                    <a:pt x="145439" y="89062"/>
                  </a:lnTo>
                  <a:lnTo>
                    <a:pt x="113624" y="77700"/>
                  </a:lnTo>
                  <a:lnTo>
                    <a:pt x="109079" y="104970"/>
                  </a:lnTo>
                  <a:lnTo>
                    <a:pt x="93172" y="104970"/>
                  </a:lnTo>
                  <a:lnTo>
                    <a:pt x="81809" y="93607"/>
                  </a:lnTo>
                  <a:lnTo>
                    <a:pt x="65902" y="111787"/>
                  </a:lnTo>
                  <a:lnTo>
                    <a:pt x="43177" y="116332"/>
                  </a:lnTo>
                  <a:lnTo>
                    <a:pt x="27270" y="104970"/>
                  </a:lnTo>
                  <a:lnTo>
                    <a:pt x="15908" y="77700"/>
                  </a:lnTo>
                  <a:lnTo>
                    <a:pt x="0" y="89062"/>
                  </a:lnTo>
                  <a:lnTo>
                    <a:pt x="0" y="79537"/>
                  </a:lnTo>
                  <a:lnTo>
                    <a:pt x="0" y="61792"/>
                  </a:lnTo>
                  <a:lnTo>
                    <a:pt x="0" y="52267"/>
                  </a:lnTo>
                  <a:lnTo>
                    <a:pt x="27270" y="24998"/>
                  </a:lnTo>
                  <a:lnTo>
                    <a:pt x="27270" y="18615"/>
                  </a:lnTo>
                  <a:lnTo>
                    <a:pt x="27270" y="9090"/>
                  </a:lnTo>
                  <a:lnTo>
                    <a:pt x="43177" y="15908"/>
                  </a:lnTo>
                  <a:lnTo>
                    <a:pt x="54540" y="9090"/>
                  </a:lnTo>
                  <a:lnTo>
                    <a:pt x="81809" y="909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1" name="Freeform 395">
              <a:extLst>
                <a:ext uri="{FF2B5EF4-FFF2-40B4-BE49-F238E27FC236}">
                  <a16:creationId xmlns:a16="http://schemas.microsoft.com/office/drawing/2014/main" id="{BB68C32C-7965-410E-B364-6F069EE0C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279" y="2039276"/>
              <a:ext cx="153392" cy="119468"/>
            </a:xfrm>
            <a:custGeom>
              <a:avLst/>
              <a:gdLst>
                <a:gd name="connsiteX0" fmla="*/ 43177 w 204522"/>
                <a:gd name="connsiteY0" fmla="*/ 0 h 159290"/>
                <a:gd name="connsiteX1" fmla="*/ 102261 w 204522"/>
                <a:gd name="connsiteY1" fmla="*/ 4545 h 159290"/>
                <a:gd name="connsiteX2" fmla="*/ 140893 w 204522"/>
                <a:gd name="connsiteY2" fmla="*/ 0 h 159290"/>
                <a:gd name="connsiteX3" fmla="*/ 145438 w 204522"/>
                <a:gd name="connsiteY3" fmla="*/ 15907 h 159290"/>
                <a:gd name="connsiteX4" fmla="*/ 161345 w 204522"/>
                <a:gd name="connsiteY4" fmla="*/ 15907 h 159290"/>
                <a:gd name="connsiteX5" fmla="*/ 199977 w 204522"/>
                <a:gd name="connsiteY5" fmla="*/ 47722 h 159290"/>
                <a:gd name="connsiteX6" fmla="*/ 204522 w 204522"/>
                <a:gd name="connsiteY6" fmla="*/ 74992 h 159290"/>
                <a:gd name="connsiteX7" fmla="*/ 203805 w 204522"/>
                <a:gd name="connsiteY7" fmla="*/ 75452 h 159290"/>
                <a:gd name="connsiteX8" fmla="*/ 204522 w 204522"/>
                <a:gd name="connsiteY8" fmla="*/ 79754 h 159290"/>
                <a:gd name="connsiteX9" fmla="*/ 172708 w 204522"/>
                <a:gd name="connsiteY9" fmla="*/ 100206 h 159290"/>
                <a:gd name="connsiteX10" fmla="*/ 161345 w 204522"/>
                <a:gd name="connsiteY10" fmla="*/ 138838 h 159290"/>
                <a:gd name="connsiteX11" fmla="*/ 122713 w 204522"/>
                <a:gd name="connsiteY11" fmla="*/ 159290 h 159290"/>
                <a:gd name="connsiteX12" fmla="*/ 86354 w 204522"/>
                <a:gd name="connsiteY12" fmla="*/ 159290 h 159290"/>
                <a:gd name="connsiteX13" fmla="*/ 81809 w 204522"/>
                <a:gd name="connsiteY13" fmla="*/ 143383 h 159290"/>
                <a:gd name="connsiteX14" fmla="*/ 59084 w 204522"/>
                <a:gd name="connsiteY14" fmla="*/ 134293 h 159290"/>
                <a:gd name="connsiteX15" fmla="*/ 59084 w 204522"/>
                <a:gd name="connsiteY15" fmla="*/ 129531 h 159290"/>
                <a:gd name="connsiteX16" fmla="*/ 59084 w 204522"/>
                <a:gd name="connsiteY16" fmla="*/ 116113 h 159290"/>
                <a:gd name="connsiteX17" fmla="*/ 59084 w 204522"/>
                <a:gd name="connsiteY17" fmla="*/ 111351 h 159290"/>
                <a:gd name="connsiteX18" fmla="*/ 59084 w 204522"/>
                <a:gd name="connsiteY18" fmla="*/ 100206 h 159290"/>
                <a:gd name="connsiteX19" fmla="*/ 43177 w 204522"/>
                <a:gd name="connsiteY19" fmla="*/ 91116 h 159290"/>
                <a:gd name="connsiteX20" fmla="*/ 4545 w 204522"/>
                <a:gd name="connsiteY20" fmla="*/ 79754 h 159290"/>
                <a:gd name="connsiteX21" fmla="*/ 0 w 204522"/>
                <a:gd name="connsiteY21" fmla="*/ 25214 h 159290"/>
                <a:gd name="connsiteX22" fmla="*/ 382 w 204522"/>
                <a:gd name="connsiteY22" fmla="*/ 25034 h 159290"/>
                <a:gd name="connsiteX23" fmla="*/ 0 w 204522"/>
                <a:gd name="connsiteY23" fmla="*/ 20452 h 15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4522" h="159290">
                  <a:moveTo>
                    <a:pt x="43177" y="0"/>
                  </a:moveTo>
                  <a:lnTo>
                    <a:pt x="102261" y="4545"/>
                  </a:lnTo>
                  <a:lnTo>
                    <a:pt x="140893" y="0"/>
                  </a:lnTo>
                  <a:lnTo>
                    <a:pt x="145438" y="15907"/>
                  </a:lnTo>
                  <a:lnTo>
                    <a:pt x="161345" y="15907"/>
                  </a:lnTo>
                  <a:lnTo>
                    <a:pt x="199977" y="47722"/>
                  </a:lnTo>
                  <a:lnTo>
                    <a:pt x="204522" y="74992"/>
                  </a:lnTo>
                  <a:lnTo>
                    <a:pt x="203805" y="75452"/>
                  </a:lnTo>
                  <a:lnTo>
                    <a:pt x="204522" y="79754"/>
                  </a:lnTo>
                  <a:lnTo>
                    <a:pt x="172708" y="100206"/>
                  </a:lnTo>
                  <a:lnTo>
                    <a:pt x="161345" y="138838"/>
                  </a:lnTo>
                  <a:lnTo>
                    <a:pt x="122713" y="159290"/>
                  </a:lnTo>
                  <a:lnTo>
                    <a:pt x="86354" y="159290"/>
                  </a:lnTo>
                  <a:lnTo>
                    <a:pt x="81809" y="143383"/>
                  </a:lnTo>
                  <a:lnTo>
                    <a:pt x="59084" y="134293"/>
                  </a:lnTo>
                  <a:lnTo>
                    <a:pt x="59084" y="129531"/>
                  </a:lnTo>
                  <a:lnTo>
                    <a:pt x="59084" y="116113"/>
                  </a:lnTo>
                  <a:lnTo>
                    <a:pt x="59084" y="111351"/>
                  </a:lnTo>
                  <a:lnTo>
                    <a:pt x="59084" y="100206"/>
                  </a:lnTo>
                  <a:lnTo>
                    <a:pt x="43177" y="91116"/>
                  </a:lnTo>
                  <a:lnTo>
                    <a:pt x="4545" y="79754"/>
                  </a:lnTo>
                  <a:lnTo>
                    <a:pt x="0" y="25214"/>
                  </a:lnTo>
                  <a:lnTo>
                    <a:pt x="382" y="25034"/>
                  </a:lnTo>
                  <a:lnTo>
                    <a:pt x="0" y="2045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2" name="Freeform 391">
              <a:extLst>
                <a:ext uri="{FF2B5EF4-FFF2-40B4-BE49-F238E27FC236}">
                  <a16:creationId xmlns:a16="http://schemas.microsoft.com/office/drawing/2014/main" id="{BF2148CD-DD71-4B8D-91D7-EFC95DBBE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780" y="2821732"/>
              <a:ext cx="570958" cy="573068"/>
            </a:xfrm>
            <a:custGeom>
              <a:avLst/>
              <a:gdLst>
                <a:gd name="connsiteX0" fmla="*/ 547664 w 761276"/>
                <a:gd name="connsiteY0" fmla="*/ 0 h 764093"/>
                <a:gd name="connsiteX1" fmla="*/ 590841 w 761276"/>
                <a:gd name="connsiteY1" fmla="*/ 0 h 764093"/>
                <a:gd name="connsiteX2" fmla="*/ 599931 w 761276"/>
                <a:gd name="connsiteY2" fmla="*/ 9090 h 764093"/>
                <a:gd name="connsiteX3" fmla="*/ 627201 w 761276"/>
                <a:gd name="connsiteY3" fmla="*/ 9090 h 764093"/>
                <a:gd name="connsiteX4" fmla="*/ 624819 w 761276"/>
                <a:gd name="connsiteY4" fmla="*/ 20997 h 764093"/>
                <a:gd name="connsiteX5" fmla="*/ 627201 w 761276"/>
                <a:gd name="connsiteY5" fmla="*/ 20997 h 764093"/>
                <a:gd name="connsiteX6" fmla="*/ 623477 w 761276"/>
                <a:gd name="connsiteY6" fmla="*/ 39616 h 764093"/>
                <a:gd name="connsiteX7" fmla="*/ 627201 w 761276"/>
                <a:gd name="connsiteY7" fmla="*/ 74991 h 764093"/>
                <a:gd name="connsiteX8" fmla="*/ 626319 w 761276"/>
                <a:gd name="connsiteY8" fmla="*/ 78519 h 764093"/>
                <a:gd name="connsiteX9" fmla="*/ 627201 w 761276"/>
                <a:gd name="connsiteY9" fmla="*/ 86898 h 764093"/>
                <a:gd name="connsiteX10" fmla="*/ 618111 w 761276"/>
                <a:gd name="connsiteY10" fmla="*/ 123258 h 764093"/>
                <a:gd name="connsiteX11" fmla="*/ 596838 w 761276"/>
                <a:gd name="connsiteY11" fmla="*/ 148785 h 764093"/>
                <a:gd name="connsiteX12" fmla="*/ 599931 w 761276"/>
                <a:gd name="connsiteY12" fmla="*/ 170435 h 764093"/>
                <a:gd name="connsiteX13" fmla="*/ 627201 w 761276"/>
                <a:gd name="connsiteY13" fmla="*/ 197705 h 764093"/>
                <a:gd name="connsiteX14" fmla="*/ 627201 w 761276"/>
                <a:gd name="connsiteY14" fmla="*/ 209067 h 764093"/>
                <a:gd name="connsiteX15" fmla="*/ 654470 w 761276"/>
                <a:gd name="connsiteY15" fmla="*/ 224974 h 764093"/>
                <a:gd name="connsiteX16" fmla="*/ 665833 w 761276"/>
                <a:gd name="connsiteY16" fmla="*/ 299966 h 764093"/>
                <a:gd name="connsiteX17" fmla="*/ 681740 w 761276"/>
                <a:gd name="connsiteY17" fmla="*/ 338597 h 764093"/>
                <a:gd name="connsiteX18" fmla="*/ 681740 w 761276"/>
                <a:gd name="connsiteY18" fmla="*/ 350504 h 764093"/>
                <a:gd name="connsiteX19" fmla="*/ 681740 w 761276"/>
                <a:gd name="connsiteY19" fmla="*/ 359050 h 764093"/>
                <a:gd name="connsiteX20" fmla="*/ 681740 w 761276"/>
                <a:gd name="connsiteY20" fmla="*/ 370957 h 764093"/>
                <a:gd name="connsiteX21" fmla="*/ 677195 w 761276"/>
                <a:gd name="connsiteY21" fmla="*/ 402771 h 764093"/>
                <a:gd name="connsiteX22" fmla="*/ 677195 w 761276"/>
                <a:gd name="connsiteY22" fmla="*/ 406771 h 764093"/>
                <a:gd name="connsiteX23" fmla="*/ 677195 w 761276"/>
                <a:gd name="connsiteY23" fmla="*/ 418678 h 764093"/>
                <a:gd name="connsiteX24" fmla="*/ 672001 w 761276"/>
                <a:gd name="connsiteY24" fmla="*/ 435991 h 764093"/>
                <a:gd name="connsiteX25" fmla="*/ 677195 w 761276"/>
                <a:gd name="connsiteY25" fmla="*/ 456766 h 764093"/>
                <a:gd name="connsiteX26" fmla="*/ 674753 w 761276"/>
                <a:gd name="connsiteY26" fmla="*/ 458903 h 764093"/>
                <a:gd name="connsiteX27" fmla="*/ 677195 w 761276"/>
                <a:gd name="connsiteY27" fmla="*/ 468673 h 764093"/>
                <a:gd name="connsiteX28" fmla="*/ 664249 w 761276"/>
                <a:gd name="connsiteY28" fmla="*/ 480001 h 764093"/>
                <a:gd name="connsiteX29" fmla="*/ 681740 w 761276"/>
                <a:gd name="connsiteY29" fmla="*/ 504488 h 764093"/>
                <a:gd name="connsiteX30" fmla="*/ 686285 w 761276"/>
                <a:gd name="connsiteY30" fmla="*/ 520395 h 764093"/>
                <a:gd name="connsiteX31" fmla="*/ 697647 w 761276"/>
                <a:gd name="connsiteY31" fmla="*/ 543119 h 764093"/>
                <a:gd name="connsiteX32" fmla="*/ 713554 w 761276"/>
                <a:gd name="connsiteY32" fmla="*/ 536302 h 764093"/>
                <a:gd name="connsiteX33" fmla="*/ 745369 w 761276"/>
                <a:gd name="connsiteY33" fmla="*/ 552209 h 764093"/>
                <a:gd name="connsiteX34" fmla="*/ 761276 w 761276"/>
                <a:gd name="connsiteY34" fmla="*/ 579479 h 764093"/>
                <a:gd name="connsiteX35" fmla="*/ 756107 w 761276"/>
                <a:gd name="connsiteY35" fmla="*/ 582525 h 764093"/>
                <a:gd name="connsiteX36" fmla="*/ 761276 w 761276"/>
                <a:gd name="connsiteY36" fmla="*/ 591386 h 764093"/>
                <a:gd name="connsiteX37" fmla="*/ 634018 w 761276"/>
                <a:gd name="connsiteY37" fmla="*/ 666377 h 764093"/>
                <a:gd name="connsiteX38" fmla="*/ 531757 w 761276"/>
                <a:gd name="connsiteY38" fmla="*/ 748186 h 764093"/>
                <a:gd name="connsiteX39" fmla="*/ 477218 w 761276"/>
                <a:gd name="connsiteY39" fmla="*/ 759548 h 764093"/>
                <a:gd name="connsiteX40" fmla="*/ 434041 w 761276"/>
                <a:gd name="connsiteY40" fmla="*/ 764093 h 764093"/>
                <a:gd name="connsiteX41" fmla="*/ 434041 w 761276"/>
                <a:gd name="connsiteY41" fmla="*/ 752186 h 764093"/>
                <a:gd name="connsiteX42" fmla="*/ 434041 w 761276"/>
                <a:gd name="connsiteY42" fmla="*/ 741369 h 764093"/>
                <a:gd name="connsiteX43" fmla="*/ 418134 w 761276"/>
                <a:gd name="connsiteY43" fmla="*/ 736824 h 764093"/>
                <a:gd name="connsiteX44" fmla="*/ 397682 w 761276"/>
                <a:gd name="connsiteY44" fmla="*/ 720916 h 764093"/>
                <a:gd name="connsiteX45" fmla="*/ 386319 w 761276"/>
                <a:gd name="connsiteY45" fmla="*/ 705009 h 764093"/>
                <a:gd name="connsiteX46" fmla="*/ 261334 w 761276"/>
                <a:gd name="connsiteY46" fmla="*/ 618655 h 764093"/>
                <a:gd name="connsiteX47" fmla="*/ 138621 w 761276"/>
                <a:gd name="connsiteY47" fmla="*/ 532302 h 764093"/>
                <a:gd name="connsiteX48" fmla="*/ 0 w 761276"/>
                <a:gd name="connsiteY48" fmla="*/ 430041 h 764093"/>
                <a:gd name="connsiteX49" fmla="*/ 0 w 761276"/>
                <a:gd name="connsiteY49" fmla="*/ 425496 h 764093"/>
                <a:gd name="connsiteX50" fmla="*/ 0 w 761276"/>
                <a:gd name="connsiteY50" fmla="*/ 418678 h 764093"/>
                <a:gd name="connsiteX51" fmla="*/ 0 w 761276"/>
                <a:gd name="connsiteY51" fmla="*/ 418134 h 764093"/>
                <a:gd name="connsiteX52" fmla="*/ 0 w 761276"/>
                <a:gd name="connsiteY52" fmla="*/ 413589 h 764093"/>
                <a:gd name="connsiteX53" fmla="*/ 0 w 761276"/>
                <a:gd name="connsiteY53" fmla="*/ 406771 h 764093"/>
                <a:gd name="connsiteX54" fmla="*/ 0 w 761276"/>
                <a:gd name="connsiteY54" fmla="*/ 370957 h 764093"/>
                <a:gd name="connsiteX55" fmla="*/ 0 w 761276"/>
                <a:gd name="connsiteY55" fmla="*/ 359050 h 764093"/>
                <a:gd name="connsiteX56" fmla="*/ 59084 w 761276"/>
                <a:gd name="connsiteY56" fmla="*/ 331780 h 764093"/>
                <a:gd name="connsiteX57" fmla="*/ 95444 w 761276"/>
                <a:gd name="connsiteY57" fmla="*/ 322690 h 764093"/>
                <a:gd name="connsiteX58" fmla="*/ 127258 w 761276"/>
                <a:gd name="connsiteY58" fmla="*/ 315873 h 764093"/>
                <a:gd name="connsiteX59" fmla="*/ 138621 w 761276"/>
                <a:gd name="connsiteY59" fmla="*/ 288603 h 764093"/>
                <a:gd name="connsiteX60" fmla="*/ 181797 w 761276"/>
                <a:gd name="connsiteY60" fmla="*/ 272696 h 764093"/>
                <a:gd name="connsiteX61" fmla="*/ 181797 w 761276"/>
                <a:gd name="connsiteY61" fmla="*/ 257333 h 764093"/>
                <a:gd name="connsiteX62" fmla="*/ 181797 w 761276"/>
                <a:gd name="connsiteY62" fmla="*/ 245426 h 764093"/>
                <a:gd name="connsiteX63" fmla="*/ 209067 w 761276"/>
                <a:gd name="connsiteY63" fmla="*/ 240881 h 764093"/>
                <a:gd name="connsiteX64" fmla="*/ 224974 w 761276"/>
                <a:gd name="connsiteY64" fmla="*/ 224974 h 764093"/>
                <a:gd name="connsiteX65" fmla="*/ 272696 w 761276"/>
                <a:gd name="connsiteY65" fmla="*/ 220429 h 764093"/>
                <a:gd name="connsiteX66" fmla="*/ 276324 w 761276"/>
                <a:gd name="connsiteY66" fmla="*/ 208336 h 764093"/>
                <a:gd name="connsiteX67" fmla="*/ 268151 w 761276"/>
                <a:gd name="connsiteY67" fmla="*/ 205067 h 764093"/>
                <a:gd name="connsiteX68" fmla="*/ 256789 w 761276"/>
                <a:gd name="connsiteY68" fmla="*/ 155072 h 764093"/>
                <a:gd name="connsiteX69" fmla="*/ 252244 w 761276"/>
                <a:gd name="connsiteY69" fmla="*/ 130075 h 764093"/>
                <a:gd name="connsiteX70" fmla="*/ 240882 w 761276"/>
                <a:gd name="connsiteY70" fmla="*/ 102806 h 764093"/>
                <a:gd name="connsiteX71" fmla="*/ 244537 w 761276"/>
                <a:gd name="connsiteY71" fmla="*/ 99672 h 764093"/>
                <a:gd name="connsiteX72" fmla="*/ 240882 w 761276"/>
                <a:gd name="connsiteY72" fmla="*/ 90899 h 764093"/>
                <a:gd name="connsiteX73" fmla="*/ 272696 w 761276"/>
                <a:gd name="connsiteY73" fmla="*/ 63629 h 764093"/>
                <a:gd name="connsiteX74" fmla="*/ 315873 w 761276"/>
                <a:gd name="connsiteY74" fmla="*/ 59084 h 764093"/>
                <a:gd name="connsiteX75" fmla="*/ 338598 w 761276"/>
                <a:gd name="connsiteY75" fmla="*/ 36360 h 764093"/>
                <a:gd name="connsiteX76" fmla="*/ 374957 w 761276"/>
                <a:gd name="connsiteY76" fmla="*/ 24997 h 764093"/>
                <a:gd name="connsiteX77" fmla="*/ 434041 w 761276"/>
                <a:gd name="connsiteY77" fmla="*/ 15907 h 764093"/>
                <a:gd name="connsiteX78" fmla="*/ 497670 w 761276"/>
                <a:gd name="connsiteY78" fmla="*/ 9090 h 764093"/>
                <a:gd name="connsiteX79" fmla="*/ 515850 w 761276"/>
                <a:gd name="connsiteY79" fmla="*/ 20452 h 76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1276" h="764093">
                  <a:moveTo>
                    <a:pt x="547664" y="0"/>
                  </a:moveTo>
                  <a:lnTo>
                    <a:pt x="590841" y="0"/>
                  </a:lnTo>
                  <a:lnTo>
                    <a:pt x="599931" y="9090"/>
                  </a:lnTo>
                  <a:lnTo>
                    <a:pt x="627201" y="9090"/>
                  </a:lnTo>
                  <a:lnTo>
                    <a:pt x="624819" y="20997"/>
                  </a:lnTo>
                  <a:lnTo>
                    <a:pt x="627201" y="20997"/>
                  </a:lnTo>
                  <a:lnTo>
                    <a:pt x="623477" y="39616"/>
                  </a:lnTo>
                  <a:lnTo>
                    <a:pt x="627201" y="74991"/>
                  </a:lnTo>
                  <a:lnTo>
                    <a:pt x="626319" y="78519"/>
                  </a:lnTo>
                  <a:lnTo>
                    <a:pt x="627201" y="86898"/>
                  </a:lnTo>
                  <a:lnTo>
                    <a:pt x="618111" y="123258"/>
                  </a:lnTo>
                  <a:lnTo>
                    <a:pt x="596838" y="148785"/>
                  </a:lnTo>
                  <a:lnTo>
                    <a:pt x="599931" y="170435"/>
                  </a:lnTo>
                  <a:lnTo>
                    <a:pt x="627201" y="197705"/>
                  </a:lnTo>
                  <a:lnTo>
                    <a:pt x="627201" y="209067"/>
                  </a:lnTo>
                  <a:lnTo>
                    <a:pt x="654470" y="224974"/>
                  </a:lnTo>
                  <a:lnTo>
                    <a:pt x="665833" y="299966"/>
                  </a:lnTo>
                  <a:lnTo>
                    <a:pt x="681740" y="338597"/>
                  </a:lnTo>
                  <a:lnTo>
                    <a:pt x="681740" y="350504"/>
                  </a:lnTo>
                  <a:lnTo>
                    <a:pt x="681740" y="359050"/>
                  </a:lnTo>
                  <a:lnTo>
                    <a:pt x="681740" y="370957"/>
                  </a:lnTo>
                  <a:lnTo>
                    <a:pt x="677195" y="402771"/>
                  </a:lnTo>
                  <a:lnTo>
                    <a:pt x="677195" y="406771"/>
                  </a:lnTo>
                  <a:lnTo>
                    <a:pt x="677195" y="418678"/>
                  </a:lnTo>
                  <a:lnTo>
                    <a:pt x="672001" y="435991"/>
                  </a:lnTo>
                  <a:lnTo>
                    <a:pt x="677195" y="456766"/>
                  </a:lnTo>
                  <a:lnTo>
                    <a:pt x="674753" y="458903"/>
                  </a:lnTo>
                  <a:lnTo>
                    <a:pt x="677195" y="468673"/>
                  </a:lnTo>
                  <a:lnTo>
                    <a:pt x="664249" y="480001"/>
                  </a:lnTo>
                  <a:lnTo>
                    <a:pt x="681740" y="504488"/>
                  </a:lnTo>
                  <a:lnTo>
                    <a:pt x="686285" y="520395"/>
                  </a:lnTo>
                  <a:lnTo>
                    <a:pt x="697647" y="543119"/>
                  </a:lnTo>
                  <a:lnTo>
                    <a:pt x="713554" y="536302"/>
                  </a:lnTo>
                  <a:lnTo>
                    <a:pt x="745369" y="552209"/>
                  </a:lnTo>
                  <a:lnTo>
                    <a:pt x="761276" y="579479"/>
                  </a:lnTo>
                  <a:lnTo>
                    <a:pt x="756107" y="582525"/>
                  </a:lnTo>
                  <a:lnTo>
                    <a:pt x="761276" y="591386"/>
                  </a:lnTo>
                  <a:lnTo>
                    <a:pt x="634018" y="666377"/>
                  </a:lnTo>
                  <a:lnTo>
                    <a:pt x="531757" y="748186"/>
                  </a:lnTo>
                  <a:lnTo>
                    <a:pt x="477218" y="759548"/>
                  </a:lnTo>
                  <a:lnTo>
                    <a:pt x="434041" y="764093"/>
                  </a:lnTo>
                  <a:lnTo>
                    <a:pt x="434041" y="752186"/>
                  </a:lnTo>
                  <a:lnTo>
                    <a:pt x="434041" y="741369"/>
                  </a:lnTo>
                  <a:lnTo>
                    <a:pt x="418134" y="736824"/>
                  </a:lnTo>
                  <a:lnTo>
                    <a:pt x="397682" y="720916"/>
                  </a:lnTo>
                  <a:lnTo>
                    <a:pt x="386319" y="705009"/>
                  </a:lnTo>
                  <a:lnTo>
                    <a:pt x="261334" y="618655"/>
                  </a:lnTo>
                  <a:lnTo>
                    <a:pt x="138621" y="532302"/>
                  </a:lnTo>
                  <a:lnTo>
                    <a:pt x="0" y="430041"/>
                  </a:lnTo>
                  <a:lnTo>
                    <a:pt x="0" y="425496"/>
                  </a:lnTo>
                  <a:lnTo>
                    <a:pt x="0" y="418678"/>
                  </a:lnTo>
                  <a:lnTo>
                    <a:pt x="0" y="418134"/>
                  </a:lnTo>
                  <a:lnTo>
                    <a:pt x="0" y="413589"/>
                  </a:lnTo>
                  <a:lnTo>
                    <a:pt x="0" y="406771"/>
                  </a:lnTo>
                  <a:lnTo>
                    <a:pt x="0" y="370957"/>
                  </a:lnTo>
                  <a:lnTo>
                    <a:pt x="0" y="359050"/>
                  </a:lnTo>
                  <a:lnTo>
                    <a:pt x="59084" y="331780"/>
                  </a:lnTo>
                  <a:lnTo>
                    <a:pt x="95444" y="322690"/>
                  </a:lnTo>
                  <a:lnTo>
                    <a:pt x="127258" y="315873"/>
                  </a:lnTo>
                  <a:lnTo>
                    <a:pt x="138621" y="288603"/>
                  </a:lnTo>
                  <a:lnTo>
                    <a:pt x="181797" y="272696"/>
                  </a:lnTo>
                  <a:lnTo>
                    <a:pt x="181797" y="257333"/>
                  </a:lnTo>
                  <a:lnTo>
                    <a:pt x="181797" y="245426"/>
                  </a:lnTo>
                  <a:lnTo>
                    <a:pt x="209067" y="240881"/>
                  </a:lnTo>
                  <a:lnTo>
                    <a:pt x="224974" y="224974"/>
                  </a:lnTo>
                  <a:lnTo>
                    <a:pt x="272696" y="220429"/>
                  </a:lnTo>
                  <a:lnTo>
                    <a:pt x="276324" y="208336"/>
                  </a:lnTo>
                  <a:lnTo>
                    <a:pt x="268151" y="205067"/>
                  </a:lnTo>
                  <a:lnTo>
                    <a:pt x="256789" y="155072"/>
                  </a:lnTo>
                  <a:lnTo>
                    <a:pt x="252244" y="130075"/>
                  </a:lnTo>
                  <a:lnTo>
                    <a:pt x="240882" y="102806"/>
                  </a:lnTo>
                  <a:lnTo>
                    <a:pt x="244537" y="99672"/>
                  </a:lnTo>
                  <a:lnTo>
                    <a:pt x="240882" y="90899"/>
                  </a:lnTo>
                  <a:lnTo>
                    <a:pt x="272696" y="63629"/>
                  </a:lnTo>
                  <a:lnTo>
                    <a:pt x="315873" y="59084"/>
                  </a:lnTo>
                  <a:lnTo>
                    <a:pt x="338598" y="36360"/>
                  </a:lnTo>
                  <a:lnTo>
                    <a:pt x="374957" y="24997"/>
                  </a:lnTo>
                  <a:lnTo>
                    <a:pt x="434041" y="15907"/>
                  </a:lnTo>
                  <a:lnTo>
                    <a:pt x="497670" y="9090"/>
                  </a:lnTo>
                  <a:lnTo>
                    <a:pt x="515850" y="2045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3" name="Freeform 389">
              <a:extLst>
                <a:ext uri="{FF2B5EF4-FFF2-40B4-BE49-F238E27FC236}">
                  <a16:creationId xmlns:a16="http://schemas.microsoft.com/office/drawing/2014/main" id="{50CA10C9-40DF-40DB-BF35-0E9BF78A1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659" y="3639816"/>
              <a:ext cx="88789" cy="92035"/>
            </a:xfrm>
            <a:custGeom>
              <a:avLst/>
              <a:gdLst>
                <a:gd name="connsiteX0" fmla="*/ 47722 w 118385"/>
                <a:gd name="connsiteY0" fmla="*/ 0 h 122713"/>
                <a:gd name="connsiteX1" fmla="*/ 52484 w 118385"/>
                <a:gd name="connsiteY1" fmla="*/ 0 h 122713"/>
                <a:gd name="connsiteX2" fmla="*/ 74991 w 118385"/>
                <a:gd name="connsiteY2" fmla="*/ 0 h 122713"/>
                <a:gd name="connsiteX3" fmla="*/ 79753 w 118385"/>
                <a:gd name="connsiteY3" fmla="*/ 0 h 122713"/>
                <a:gd name="connsiteX4" fmla="*/ 91116 w 118385"/>
                <a:gd name="connsiteY4" fmla="*/ 15907 h 122713"/>
                <a:gd name="connsiteX5" fmla="*/ 102478 w 118385"/>
                <a:gd name="connsiteY5" fmla="*/ 31815 h 122713"/>
                <a:gd name="connsiteX6" fmla="*/ 95661 w 118385"/>
                <a:gd name="connsiteY6" fmla="*/ 43177 h 122713"/>
                <a:gd name="connsiteX7" fmla="*/ 107023 w 118385"/>
                <a:gd name="connsiteY7" fmla="*/ 54539 h 122713"/>
                <a:gd name="connsiteX8" fmla="*/ 107023 w 118385"/>
                <a:gd name="connsiteY8" fmla="*/ 63629 h 122713"/>
                <a:gd name="connsiteX9" fmla="*/ 113623 w 118385"/>
                <a:gd name="connsiteY9" fmla="*/ 63629 h 122713"/>
                <a:gd name="connsiteX10" fmla="*/ 118385 w 118385"/>
                <a:gd name="connsiteY10" fmla="*/ 63629 h 122713"/>
                <a:gd name="connsiteX11" fmla="*/ 95661 w 118385"/>
                <a:gd name="connsiteY11" fmla="*/ 81809 h 122713"/>
                <a:gd name="connsiteX12" fmla="*/ 79753 w 118385"/>
                <a:gd name="connsiteY12" fmla="*/ 102261 h 122713"/>
                <a:gd name="connsiteX13" fmla="*/ 79753 w 118385"/>
                <a:gd name="connsiteY13" fmla="*/ 113623 h 122713"/>
                <a:gd name="connsiteX14" fmla="*/ 70664 w 118385"/>
                <a:gd name="connsiteY14" fmla="*/ 122713 h 122713"/>
                <a:gd name="connsiteX15" fmla="*/ 65902 w 118385"/>
                <a:gd name="connsiteY15" fmla="*/ 122713 h 122713"/>
                <a:gd name="connsiteX16" fmla="*/ 59301 w 118385"/>
                <a:gd name="connsiteY16" fmla="*/ 122713 h 122713"/>
                <a:gd name="connsiteX17" fmla="*/ 54539 w 118385"/>
                <a:gd name="connsiteY17" fmla="*/ 122713 h 122713"/>
                <a:gd name="connsiteX18" fmla="*/ 27270 w 118385"/>
                <a:gd name="connsiteY18" fmla="*/ 106806 h 122713"/>
                <a:gd name="connsiteX19" fmla="*/ 11363 w 118385"/>
                <a:gd name="connsiteY19" fmla="*/ 86354 h 122713"/>
                <a:gd name="connsiteX20" fmla="*/ 6818 w 118385"/>
                <a:gd name="connsiteY20" fmla="*/ 74992 h 122713"/>
                <a:gd name="connsiteX21" fmla="*/ 0 w 118385"/>
                <a:gd name="connsiteY21" fmla="*/ 43177 h 122713"/>
                <a:gd name="connsiteX22" fmla="*/ 15907 w 118385"/>
                <a:gd name="connsiteY22" fmla="*/ 31815 h 122713"/>
                <a:gd name="connsiteX23" fmla="*/ 22725 w 118385"/>
                <a:gd name="connsiteY23" fmla="*/ 20452 h 122713"/>
                <a:gd name="connsiteX24" fmla="*/ 27270 w 118385"/>
                <a:gd name="connsiteY24" fmla="*/ 11363 h 122713"/>
                <a:gd name="connsiteX25" fmla="*/ 32032 w 118385"/>
                <a:gd name="connsiteY25" fmla="*/ 11363 h 122713"/>
                <a:gd name="connsiteX26" fmla="*/ 38632 w 118385"/>
                <a:gd name="connsiteY26" fmla="*/ 11363 h 12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8385" h="122713">
                  <a:moveTo>
                    <a:pt x="47722" y="0"/>
                  </a:moveTo>
                  <a:lnTo>
                    <a:pt x="52484" y="0"/>
                  </a:lnTo>
                  <a:lnTo>
                    <a:pt x="74991" y="0"/>
                  </a:lnTo>
                  <a:lnTo>
                    <a:pt x="79753" y="0"/>
                  </a:lnTo>
                  <a:lnTo>
                    <a:pt x="91116" y="15907"/>
                  </a:lnTo>
                  <a:lnTo>
                    <a:pt x="102478" y="31815"/>
                  </a:lnTo>
                  <a:lnTo>
                    <a:pt x="95661" y="43177"/>
                  </a:lnTo>
                  <a:lnTo>
                    <a:pt x="107023" y="54539"/>
                  </a:lnTo>
                  <a:lnTo>
                    <a:pt x="107023" y="63629"/>
                  </a:lnTo>
                  <a:lnTo>
                    <a:pt x="113623" y="63629"/>
                  </a:lnTo>
                  <a:lnTo>
                    <a:pt x="118385" y="63629"/>
                  </a:lnTo>
                  <a:lnTo>
                    <a:pt x="95661" y="81809"/>
                  </a:lnTo>
                  <a:lnTo>
                    <a:pt x="79753" y="102261"/>
                  </a:lnTo>
                  <a:lnTo>
                    <a:pt x="79753" y="113623"/>
                  </a:lnTo>
                  <a:lnTo>
                    <a:pt x="70664" y="122713"/>
                  </a:lnTo>
                  <a:lnTo>
                    <a:pt x="65902" y="122713"/>
                  </a:lnTo>
                  <a:lnTo>
                    <a:pt x="59301" y="122713"/>
                  </a:lnTo>
                  <a:lnTo>
                    <a:pt x="54539" y="122713"/>
                  </a:lnTo>
                  <a:lnTo>
                    <a:pt x="27270" y="106806"/>
                  </a:lnTo>
                  <a:lnTo>
                    <a:pt x="11363" y="86354"/>
                  </a:lnTo>
                  <a:lnTo>
                    <a:pt x="6818" y="74992"/>
                  </a:lnTo>
                  <a:lnTo>
                    <a:pt x="0" y="43177"/>
                  </a:lnTo>
                  <a:lnTo>
                    <a:pt x="15907" y="31815"/>
                  </a:lnTo>
                  <a:lnTo>
                    <a:pt x="22725" y="20452"/>
                  </a:lnTo>
                  <a:lnTo>
                    <a:pt x="27270" y="11363"/>
                  </a:lnTo>
                  <a:lnTo>
                    <a:pt x="32032" y="11363"/>
                  </a:lnTo>
                  <a:lnTo>
                    <a:pt x="38632" y="1136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4" name="Freeform 388">
              <a:extLst>
                <a:ext uri="{FF2B5EF4-FFF2-40B4-BE49-F238E27FC236}">
                  <a16:creationId xmlns:a16="http://schemas.microsoft.com/office/drawing/2014/main" id="{8EA8B94D-ADD4-4B88-A9BA-CC1C554C5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823" y="3571642"/>
              <a:ext cx="206391" cy="151849"/>
            </a:xfrm>
            <a:custGeom>
              <a:avLst/>
              <a:gdLst>
                <a:gd name="connsiteX0" fmla="*/ 54540 w 275186"/>
                <a:gd name="connsiteY0" fmla="*/ 0 h 202467"/>
                <a:gd name="connsiteX1" fmla="*/ 70447 w 275186"/>
                <a:gd name="connsiteY1" fmla="*/ 0 h 202467"/>
                <a:gd name="connsiteX2" fmla="*/ 97716 w 275186"/>
                <a:gd name="connsiteY2" fmla="*/ 11363 h 202467"/>
                <a:gd name="connsiteX3" fmla="*/ 102261 w 275186"/>
                <a:gd name="connsiteY3" fmla="*/ 11363 h 202467"/>
                <a:gd name="connsiteX4" fmla="*/ 109079 w 275186"/>
                <a:gd name="connsiteY4" fmla="*/ 4545 h 202467"/>
                <a:gd name="connsiteX5" fmla="*/ 129531 w 275186"/>
                <a:gd name="connsiteY5" fmla="*/ 4545 h 202467"/>
                <a:gd name="connsiteX6" fmla="*/ 136348 w 275186"/>
                <a:gd name="connsiteY6" fmla="*/ 4545 h 202467"/>
                <a:gd name="connsiteX7" fmla="*/ 136348 w 275186"/>
                <a:gd name="connsiteY7" fmla="*/ 9307 h 202467"/>
                <a:gd name="connsiteX8" fmla="*/ 141110 w 275186"/>
                <a:gd name="connsiteY8" fmla="*/ 9307 h 202467"/>
                <a:gd name="connsiteX9" fmla="*/ 141110 w 275186"/>
                <a:gd name="connsiteY9" fmla="*/ 15908 h 202467"/>
                <a:gd name="connsiteX10" fmla="*/ 152256 w 275186"/>
                <a:gd name="connsiteY10" fmla="*/ 15908 h 202467"/>
                <a:gd name="connsiteX11" fmla="*/ 156801 w 275186"/>
                <a:gd name="connsiteY11" fmla="*/ 15908 h 202467"/>
                <a:gd name="connsiteX12" fmla="*/ 168163 w 275186"/>
                <a:gd name="connsiteY12" fmla="*/ 27270 h 202467"/>
                <a:gd name="connsiteX13" fmla="*/ 184070 w 275186"/>
                <a:gd name="connsiteY13" fmla="*/ 27270 h 202467"/>
                <a:gd name="connsiteX14" fmla="*/ 195433 w 275186"/>
                <a:gd name="connsiteY14" fmla="*/ 20452 h 202467"/>
                <a:gd name="connsiteX15" fmla="*/ 204523 w 275186"/>
                <a:gd name="connsiteY15" fmla="*/ 15908 h 202467"/>
                <a:gd name="connsiteX16" fmla="*/ 215885 w 275186"/>
                <a:gd name="connsiteY16" fmla="*/ 11363 h 202467"/>
                <a:gd name="connsiteX17" fmla="*/ 220430 w 275186"/>
                <a:gd name="connsiteY17" fmla="*/ 11363 h 202467"/>
                <a:gd name="connsiteX18" fmla="*/ 227247 w 275186"/>
                <a:gd name="connsiteY18" fmla="*/ 15908 h 202467"/>
                <a:gd name="connsiteX19" fmla="*/ 228113 w 275186"/>
                <a:gd name="connsiteY19" fmla="*/ 18072 h 202467"/>
                <a:gd name="connsiteX20" fmla="*/ 232009 w 275186"/>
                <a:gd name="connsiteY20" fmla="*/ 20670 h 202467"/>
                <a:gd name="connsiteX21" fmla="*/ 236554 w 275186"/>
                <a:gd name="connsiteY21" fmla="*/ 32032 h 202467"/>
                <a:gd name="connsiteX22" fmla="*/ 252462 w 275186"/>
                <a:gd name="connsiteY22" fmla="*/ 52484 h 202467"/>
                <a:gd name="connsiteX23" fmla="*/ 247917 w 275186"/>
                <a:gd name="connsiteY23" fmla="*/ 57029 h 202467"/>
                <a:gd name="connsiteX24" fmla="*/ 245277 w 275186"/>
                <a:gd name="connsiteY24" fmla="*/ 63629 h 202467"/>
                <a:gd name="connsiteX25" fmla="*/ 247700 w 275186"/>
                <a:gd name="connsiteY25" fmla="*/ 63629 h 202467"/>
                <a:gd name="connsiteX26" fmla="*/ 254517 w 275186"/>
                <a:gd name="connsiteY26" fmla="*/ 63629 h 202467"/>
                <a:gd name="connsiteX27" fmla="*/ 252476 w 275186"/>
                <a:gd name="connsiteY27" fmla="*/ 68391 h 202467"/>
                <a:gd name="connsiteX28" fmla="*/ 259279 w 275186"/>
                <a:gd name="connsiteY28" fmla="*/ 68391 h 202467"/>
                <a:gd name="connsiteX29" fmla="*/ 252908 w 275186"/>
                <a:gd name="connsiteY29" fmla="*/ 83257 h 202467"/>
                <a:gd name="connsiteX30" fmla="*/ 263607 w 275186"/>
                <a:gd name="connsiteY30" fmla="*/ 90899 h 202467"/>
                <a:gd name="connsiteX31" fmla="*/ 261702 w 275186"/>
                <a:gd name="connsiteY31" fmla="*/ 90899 h 202467"/>
                <a:gd name="connsiteX32" fmla="*/ 268369 w 275186"/>
                <a:gd name="connsiteY32" fmla="*/ 95661 h 202467"/>
                <a:gd name="connsiteX33" fmla="*/ 259279 w 275186"/>
                <a:gd name="connsiteY33" fmla="*/ 95661 h 202467"/>
                <a:gd name="connsiteX34" fmla="*/ 259279 w 275186"/>
                <a:gd name="connsiteY34" fmla="*/ 111568 h 202467"/>
                <a:gd name="connsiteX35" fmla="*/ 263824 w 275186"/>
                <a:gd name="connsiteY35" fmla="*/ 122931 h 202467"/>
                <a:gd name="connsiteX36" fmla="*/ 275186 w 275186"/>
                <a:gd name="connsiteY36" fmla="*/ 154745 h 202467"/>
                <a:gd name="connsiteX37" fmla="*/ 259279 w 275186"/>
                <a:gd name="connsiteY37" fmla="*/ 159290 h 202467"/>
                <a:gd name="connsiteX38" fmla="*/ 259279 w 275186"/>
                <a:gd name="connsiteY38" fmla="*/ 166108 h 202467"/>
                <a:gd name="connsiteX39" fmla="*/ 259279 w 275186"/>
                <a:gd name="connsiteY39" fmla="*/ 170653 h 202467"/>
                <a:gd name="connsiteX40" fmla="*/ 259279 w 275186"/>
                <a:gd name="connsiteY40" fmla="*/ 186560 h 202467"/>
                <a:gd name="connsiteX41" fmla="*/ 252462 w 275186"/>
                <a:gd name="connsiteY41" fmla="*/ 186560 h 202467"/>
                <a:gd name="connsiteX42" fmla="*/ 243372 w 275186"/>
                <a:gd name="connsiteY42" fmla="*/ 186560 h 202467"/>
                <a:gd name="connsiteX43" fmla="*/ 232009 w 275186"/>
                <a:gd name="connsiteY43" fmla="*/ 202467 h 202467"/>
                <a:gd name="connsiteX44" fmla="*/ 220647 w 275186"/>
                <a:gd name="connsiteY44" fmla="*/ 202467 h 202467"/>
                <a:gd name="connsiteX45" fmla="*/ 218266 w 275186"/>
                <a:gd name="connsiteY45" fmla="*/ 197705 h 202467"/>
                <a:gd name="connsiteX46" fmla="*/ 215885 w 275186"/>
                <a:gd name="connsiteY46" fmla="*/ 197705 h 202467"/>
                <a:gd name="connsiteX47" fmla="*/ 211340 w 275186"/>
                <a:gd name="connsiteY47" fmla="*/ 188615 h 202467"/>
                <a:gd name="connsiteX48" fmla="*/ 211340 w 275186"/>
                <a:gd name="connsiteY48" fmla="*/ 172708 h 202467"/>
                <a:gd name="connsiteX49" fmla="*/ 202756 w 275186"/>
                <a:gd name="connsiteY49" fmla="*/ 155539 h 202467"/>
                <a:gd name="connsiteX50" fmla="*/ 193377 w 275186"/>
                <a:gd name="connsiteY50" fmla="*/ 159290 h 202467"/>
                <a:gd name="connsiteX51" fmla="*/ 188832 w 275186"/>
                <a:gd name="connsiteY51" fmla="*/ 159290 h 202467"/>
                <a:gd name="connsiteX52" fmla="*/ 177470 w 275186"/>
                <a:gd name="connsiteY52" fmla="*/ 166108 h 202467"/>
                <a:gd name="connsiteX53" fmla="*/ 177470 w 275186"/>
                <a:gd name="connsiteY53" fmla="*/ 158488 h 202467"/>
                <a:gd name="connsiteX54" fmla="*/ 172708 w 275186"/>
                <a:gd name="connsiteY54" fmla="*/ 161346 h 202467"/>
                <a:gd name="connsiteX55" fmla="*/ 172708 w 275186"/>
                <a:gd name="connsiteY55" fmla="*/ 145438 h 202467"/>
                <a:gd name="connsiteX56" fmla="*/ 166108 w 275186"/>
                <a:gd name="connsiteY56" fmla="*/ 138838 h 202467"/>
                <a:gd name="connsiteX57" fmla="*/ 166108 w 275186"/>
                <a:gd name="connsiteY57" fmla="*/ 138838 h 202467"/>
                <a:gd name="connsiteX58" fmla="*/ 161346 w 275186"/>
                <a:gd name="connsiteY58" fmla="*/ 134076 h 202467"/>
                <a:gd name="connsiteX59" fmla="*/ 168163 w 275186"/>
                <a:gd name="connsiteY59" fmla="*/ 122714 h 202467"/>
                <a:gd name="connsiteX60" fmla="*/ 156801 w 275186"/>
                <a:gd name="connsiteY60" fmla="*/ 106807 h 202467"/>
                <a:gd name="connsiteX61" fmla="*/ 150200 w 275186"/>
                <a:gd name="connsiteY61" fmla="*/ 100206 h 202467"/>
                <a:gd name="connsiteX62" fmla="*/ 122931 w 275186"/>
                <a:gd name="connsiteY62" fmla="*/ 100206 h 202467"/>
                <a:gd name="connsiteX63" fmla="*/ 113841 w 275186"/>
                <a:gd name="connsiteY63" fmla="*/ 107023 h 202467"/>
                <a:gd name="connsiteX64" fmla="*/ 102478 w 275186"/>
                <a:gd name="connsiteY64" fmla="*/ 107023 h 202467"/>
                <a:gd name="connsiteX65" fmla="*/ 97934 w 275186"/>
                <a:gd name="connsiteY65" fmla="*/ 116113 h 202467"/>
                <a:gd name="connsiteX66" fmla="*/ 91116 w 275186"/>
                <a:gd name="connsiteY66" fmla="*/ 127476 h 202467"/>
                <a:gd name="connsiteX67" fmla="*/ 75209 w 275186"/>
                <a:gd name="connsiteY67" fmla="*/ 143383 h 202467"/>
                <a:gd name="connsiteX68" fmla="*/ 71042 w 275186"/>
                <a:gd name="connsiteY68" fmla="*/ 138026 h 202467"/>
                <a:gd name="connsiteX69" fmla="*/ 70447 w 275186"/>
                <a:gd name="connsiteY69" fmla="*/ 138621 h 202467"/>
                <a:gd name="connsiteX70" fmla="*/ 54540 w 275186"/>
                <a:gd name="connsiteY70" fmla="*/ 118169 h 202467"/>
                <a:gd name="connsiteX71" fmla="*/ 43394 w 275186"/>
                <a:gd name="connsiteY71" fmla="*/ 107023 h 202467"/>
                <a:gd name="connsiteX72" fmla="*/ 32032 w 275186"/>
                <a:gd name="connsiteY72" fmla="*/ 100206 h 202467"/>
                <a:gd name="connsiteX73" fmla="*/ 22942 w 275186"/>
                <a:gd name="connsiteY73" fmla="*/ 95661 h 202467"/>
                <a:gd name="connsiteX74" fmla="*/ 22942 w 275186"/>
                <a:gd name="connsiteY74" fmla="*/ 93280 h 202467"/>
                <a:gd name="connsiteX75" fmla="*/ 18180 w 275186"/>
                <a:gd name="connsiteY75" fmla="*/ 90899 h 202467"/>
                <a:gd name="connsiteX76" fmla="*/ 18180 w 275186"/>
                <a:gd name="connsiteY76" fmla="*/ 70447 h 202467"/>
                <a:gd name="connsiteX77" fmla="*/ 16125 w 275186"/>
                <a:gd name="connsiteY77" fmla="*/ 68391 h 202467"/>
                <a:gd name="connsiteX78" fmla="*/ 4762 w 275186"/>
                <a:gd name="connsiteY78" fmla="*/ 63847 h 202467"/>
                <a:gd name="connsiteX79" fmla="*/ 7003 w 275186"/>
                <a:gd name="connsiteY79" fmla="*/ 61886 h 202467"/>
                <a:gd name="connsiteX80" fmla="*/ 0 w 275186"/>
                <a:gd name="connsiteY80" fmla="*/ 59085 h 202467"/>
                <a:gd name="connsiteX81" fmla="*/ 18180 w 275186"/>
                <a:gd name="connsiteY81" fmla="*/ 43177 h 202467"/>
                <a:gd name="connsiteX82" fmla="*/ 27270 w 275186"/>
                <a:gd name="connsiteY82" fmla="*/ 43177 h 202467"/>
                <a:gd name="connsiteX83" fmla="*/ 38632 w 275186"/>
                <a:gd name="connsiteY83" fmla="*/ 31815 h 202467"/>
                <a:gd name="connsiteX84" fmla="*/ 43177 w 275186"/>
                <a:gd name="connsiteY84" fmla="*/ 31815 h 202467"/>
                <a:gd name="connsiteX85" fmla="*/ 49995 w 275186"/>
                <a:gd name="connsiteY85" fmla="*/ 27270 h 202467"/>
                <a:gd name="connsiteX86" fmla="*/ 49995 w 275186"/>
                <a:gd name="connsiteY86" fmla="*/ 15908 h 202467"/>
                <a:gd name="connsiteX87" fmla="*/ 49995 w 275186"/>
                <a:gd name="connsiteY87" fmla="*/ 11363 h 20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75186" h="202467">
                  <a:moveTo>
                    <a:pt x="54540" y="0"/>
                  </a:moveTo>
                  <a:lnTo>
                    <a:pt x="70447" y="0"/>
                  </a:lnTo>
                  <a:lnTo>
                    <a:pt x="97716" y="11363"/>
                  </a:lnTo>
                  <a:lnTo>
                    <a:pt x="102261" y="11363"/>
                  </a:lnTo>
                  <a:lnTo>
                    <a:pt x="109079" y="4545"/>
                  </a:lnTo>
                  <a:lnTo>
                    <a:pt x="129531" y="4545"/>
                  </a:lnTo>
                  <a:lnTo>
                    <a:pt x="136348" y="4545"/>
                  </a:lnTo>
                  <a:lnTo>
                    <a:pt x="136348" y="9307"/>
                  </a:lnTo>
                  <a:lnTo>
                    <a:pt x="141110" y="9307"/>
                  </a:lnTo>
                  <a:lnTo>
                    <a:pt x="141110" y="15908"/>
                  </a:lnTo>
                  <a:lnTo>
                    <a:pt x="152256" y="15908"/>
                  </a:lnTo>
                  <a:lnTo>
                    <a:pt x="156801" y="15908"/>
                  </a:lnTo>
                  <a:lnTo>
                    <a:pt x="168163" y="27270"/>
                  </a:lnTo>
                  <a:lnTo>
                    <a:pt x="184070" y="27270"/>
                  </a:lnTo>
                  <a:lnTo>
                    <a:pt x="195433" y="20452"/>
                  </a:lnTo>
                  <a:lnTo>
                    <a:pt x="204523" y="15908"/>
                  </a:lnTo>
                  <a:lnTo>
                    <a:pt x="215885" y="11363"/>
                  </a:lnTo>
                  <a:lnTo>
                    <a:pt x="220430" y="11363"/>
                  </a:lnTo>
                  <a:lnTo>
                    <a:pt x="227247" y="15908"/>
                  </a:lnTo>
                  <a:lnTo>
                    <a:pt x="228113" y="18072"/>
                  </a:lnTo>
                  <a:lnTo>
                    <a:pt x="232009" y="20670"/>
                  </a:lnTo>
                  <a:lnTo>
                    <a:pt x="236554" y="32032"/>
                  </a:lnTo>
                  <a:lnTo>
                    <a:pt x="252462" y="52484"/>
                  </a:lnTo>
                  <a:lnTo>
                    <a:pt x="247917" y="57029"/>
                  </a:lnTo>
                  <a:lnTo>
                    <a:pt x="245277" y="63629"/>
                  </a:lnTo>
                  <a:lnTo>
                    <a:pt x="247700" y="63629"/>
                  </a:lnTo>
                  <a:lnTo>
                    <a:pt x="254517" y="63629"/>
                  </a:lnTo>
                  <a:lnTo>
                    <a:pt x="252476" y="68391"/>
                  </a:lnTo>
                  <a:lnTo>
                    <a:pt x="259279" y="68391"/>
                  </a:lnTo>
                  <a:lnTo>
                    <a:pt x="252908" y="83257"/>
                  </a:lnTo>
                  <a:lnTo>
                    <a:pt x="263607" y="90899"/>
                  </a:lnTo>
                  <a:lnTo>
                    <a:pt x="261702" y="90899"/>
                  </a:lnTo>
                  <a:lnTo>
                    <a:pt x="268369" y="95661"/>
                  </a:lnTo>
                  <a:lnTo>
                    <a:pt x="259279" y="95661"/>
                  </a:lnTo>
                  <a:lnTo>
                    <a:pt x="259279" y="111568"/>
                  </a:lnTo>
                  <a:lnTo>
                    <a:pt x="263824" y="122931"/>
                  </a:lnTo>
                  <a:lnTo>
                    <a:pt x="275186" y="154745"/>
                  </a:lnTo>
                  <a:lnTo>
                    <a:pt x="259279" y="159290"/>
                  </a:lnTo>
                  <a:lnTo>
                    <a:pt x="259279" y="166108"/>
                  </a:lnTo>
                  <a:lnTo>
                    <a:pt x="259279" y="170653"/>
                  </a:lnTo>
                  <a:lnTo>
                    <a:pt x="259279" y="186560"/>
                  </a:lnTo>
                  <a:lnTo>
                    <a:pt x="252462" y="186560"/>
                  </a:lnTo>
                  <a:lnTo>
                    <a:pt x="243372" y="186560"/>
                  </a:lnTo>
                  <a:lnTo>
                    <a:pt x="232009" y="202467"/>
                  </a:lnTo>
                  <a:lnTo>
                    <a:pt x="220647" y="202467"/>
                  </a:lnTo>
                  <a:lnTo>
                    <a:pt x="218266" y="197705"/>
                  </a:lnTo>
                  <a:lnTo>
                    <a:pt x="215885" y="197705"/>
                  </a:lnTo>
                  <a:lnTo>
                    <a:pt x="211340" y="188615"/>
                  </a:lnTo>
                  <a:lnTo>
                    <a:pt x="211340" y="172708"/>
                  </a:lnTo>
                  <a:lnTo>
                    <a:pt x="202756" y="155539"/>
                  </a:lnTo>
                  <a:lnTo>
                    <a:pt x="193377" y="159290"/>
                  </a:lnTo>
                  <a:lnTo>
                    <a:pt x="188832" y="159290"/>
                  </a:lnTo>
                  <a:lnTo>
                    <a:pt x="177470" y="166108"/>
                  </a:lnTo>
                  <a:lnTo>
                    <a:pt x="177470" y="158488"/>
                  </a:lnTo>
                  <a:lnTo>
                    <a:pt x="172708" y="161346"/>
                  </a:lnTo>
                  <a:lnTo>
                    <a:pt x="172708" y="145438"/>
                  </a:lnTo>
                  <a:lnTo>
                    <a:pt x="166108" y="138838"/>
                  </a:lnTo>
                  <a:lnTo>
                    <a:pt x="166108" y="138838"/>
                  </a:lnTo>
                  <a:lnTo>
                    <a:pt x="161346" y="134076"/>
                  </a:lnTo>
                  <a:lnTo>
                    <a:pt x="168163" y="122714"/>
                  </a:lnTo>
                  <a:lnTo>
                    <a:pt x="156801" y="106807"/>
                  </a:lnTo>
                  <a:lnTo>
                    <a:pt x="150200" y="100206"/>
                  </a:lnTo>
                  <a:lnTo>
                    <a:pt x="122931" y="100206"/>
                  </a:lnTo>
                  <a:lnTo>
                    <a:pt x="113841" y="107023"/>
                  </a:lnTo>
                  <a:lnTo>
                    <a:pt x="102478" y="107023"/>
                  </a:lnTo>
                  <a:lnTo>
                    <a:pt x="97934" y="116113"/>
                  </a:lnTo>
                  <a:lnTo>
                    <a:pt x="91116" y="127476"/>
                  </a:lnTo>
                  <a:lnTo>
                    <a:pt x="75209" y="143383"/>
                  </a:lnTo>
                  <a:lnTo>
                    <a:pt x="71042" y="138026"/>
                  </a:lnTo>
                  <a:lnTo>
                    <a:pt x="70447" y="138621"/>
                  </a:lnTo>
                  <a:lnTo>
                    <a:pt x="54540" y="118169"/>
                  </a:lnTo>
                  <a:lnTo>
                    <a:pt x="43394" y="107023"/>
                  </a:lnTo>
                  <a:lnTo>
                    <a:pt x="32032" y="100206"/>
                  </a:lnTo>
                  <a:lnTo>
                    <a:pt x="22942" y="95661"/>
                  </a:lnTo>
                  <a:lnTo>
                    <a:pt x="22942" y="93280"/>
                  </a:lnTo>
                  <a:lnTo>
                    <a:pt x="18180" y="90899"/>
                  </a:lnTo>
                  <a:lnTo>
                    <a:pt x="18180" y="70447"/>
                  </a:lnTo>
                  <a:lnTo>
                    <a:pt x="16125" y="68391"/>
                  </a:lnTo>
                  <a:lnTo>
                    <a:pt x="4762" y="63847"/>
                  </a:lnTo>
                  <a:lnTo>
                    <a:pt x="7003" y="61886"/>
                  </a:lnTo>
                  <a:lnTo>
                    <a:pt x="0" y="59085"/>
                  </a:lnTo>
                  <a:lnTo>
                    <a:pt x="18180" y="43177"/>
                  </a:lnTo>
                  <a:lnTo>
                    <a:pt x="27270" y="43177"/>
                  </a:lnTo>
                  <a:lnTo>
                    <a:pt x="38632" y="31815"/>
                  </a:lnTo>
                  <a:lnTo>
                    <a:pt x="43177" y="31815"/>
                  </a:lnTo>
                  <a:lnTo>
                    <a:pt x="49995" y="27270"/>
                  </a:lnTo>
                  <a:lnTo>
                    <a:pt x="49995" y="15908"/>
                  </a:lnTo>
                  <a:lnTo>
                    <a:pt x="49995" y="1136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5" name="Freeform 385">
              <a:extLst>
                <a:ext uri="{FF2B5EF4-FFF2-40B4-BE49-F238E27FC236}">
                  <a16:creationId xmlns:a16="http://schemas.microsoft.com/office/drawing/2014/main" id="{04E7807F-3BF7-45E5-8592-83C2E8EA4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692" y="2869452"/>
              <a:ext cx="439968" cy="455387"/>
            </a:xfrm>
            <a:custGeom>
              <a:avLst/>
              <a:gdLst>
                <a:gd name="connsiteX0" fmla="*/ 406772 w 586622"/>
                <a:gd name="connsiteY0" fmla="*/ 0 h 607184"/>
                <a:gd name="connsiteX1" fmla="*/ 434041 w 586622"/>
                <a:gd name="connsiteY1" fmla="*/ 0 h 607184"/>
                <a:gd name="connsiteX2" fmla="*/ 456766 w 586622"/>
                <a:gd name="connsiteY2" fmla="*/ 15907 h 607184"/>
                <a:gd name="connsiteX3" fmla="*/ 493126 w 586622"/>
                <a:gd name="connsiteY3" fmla="*/ 15907 h 607184"/>
                <a:gd name="connsiteX4" fmla="*/ 531757 w 586622"/>
                <a:gd name="connsiteY4" fmla="*/ 27270 h 607184"/>
                <a:gd name="connsiteX5" fmla="*/ 547665 w 586622"/>
                <a:gd name="connsiteY5" fmla="*/ 27270 h 607184"/>
                <a:gd name="connsiteX6" fmla="*/ 551634 w 586622"/>
                <a:gd name="connsiteY6" fmla="*/ 36795 h 607184"/>
                <a:gd name="connsiteX7" fmla="*/ 554808 w 586622"/>
                <a:gd name="connsiteY7" fmla="*/ 36795 h 607184"/>
                <a:gd name="connsiteX8" fmla="*/ 566170 w 586622"/>
                <a:gd name="connsiteY8" fmla="*/ 64064 h 607184"/>
                <a:gd name="connsiteX9" fmla="*/ 570715 w 586622"/>
                <a:gd name="connsiteY9" fmla="*/ 89061 h 607184"/>
                <a:gd name="connsiteX10" fmla="*/ 582077 w 586622"/>
                <a:gd name="connsiteY10" fmla="*/ 139056 h 607184"/>
                <a:gd name="connsiteX11" fmla="*/ 586622 w 586622"/>
                <a:gd name="connsiteY11" fmla="*/ 143601 h 607184"/>
                <a:gd name="connsiteX12" fmla="*/ 582077 w 586622"/>
                <a:gd name="connsiteY12" fmla="*/ 166325 h 607184"/>
                <a:gd name="connsiteX13" fmla="*/ 532083 w 586622"/>
                <a:gd name="connsiteY13" fmla="*/ 170870 h 607184"/>
                <a:gd name="connsiteX14" fmla="*/ 516176 w 586622"/>
                <a:gd name="connsiteY14" fmla="*/ 186778 h 607184"/>
                <a:gd name="connsiteX15" fmla="*/ 495724 w 586622"/>
                <a:gd name="connsiteY15" fmla="*/ 191323 h 607184"/>
                <a:gd name="connsiteX16" fmla="*/ 495724 w 586622"/>
                <a:gd name="connsiteY16" fmla="*/ 218592 h 607184"/>
                <a:gd name="connsiteX17" fmla="*/ 452547 w 586622"/>
                <a:gd name="connsiteY17" fmla="*/ 234499 h 607184"/>
                <a:gd name="connsiteX18" fmla="*/ 441184 w 586622"/>
                <a:gd name="connsiteY18" fmla="*/ 261769 h 607184"/>
                <a:gd name="connsiteX19" fmla="*/ 409370 w 586622"/>
                <a:gd name="connsiteY19" fmla="*/ 273131 h 607184"/>
                <a:gd name="connsiteX20" fmla="*/ 373010 w 586622"/>
                <a:gd name="connsiteY20" fmla="*/ 277676 h 607184"/>
                <a:gd name="connsiteX21" fmla="*/ 313926 w 586622"/>
                <a:gd name="connsiteY21" fmla="*/ 304946 h 607184"/>
                <a:gd name="connsiteX22" fmla="*/ 313926 w 586622"/>
                <a:gd name="connsiteY22" fmla="*/ 359485 h 607184"/>
                <a:gd name="connsiteX23" fmla="*/ 307109 w 586622"/>
                <a:gd name="connsiteY23" fmla="*/ 359485 h 607184"/>
                <a:gd name="connsiteX24" fmla="*/ 307109 w 586622"/>
                <a:gd name="connsiteY24" fmla="*/ 379937 h 607184"/>
                <a:gd name="connsiteX25" fmla="*/ 286657 w 586622"/>
                <a:gd name="connsiteY25" fmla="*/ 379937 h 607184"/>
                <a:gd name="connsiteX26" fmla="*/ 275294 w 586622"/>
                <a:gd name="connsiteY26" fmla="*/ 391300 h 607184"/>
                <a:gd name="connsiteX27" fmla="*/ 259387 w 586622"/>
                <a:gd name="connsiteY27" fmla="*/ 391300 h 607184"/>
                <a:gd name="connsiteX28" fmla="*/ 243480 w 586622"/>
                <a:gd name="connsiteY28" fmla="*/ 386755 h 607184"/>
                <a:gd name="connsiteX29" fmla="*/ 211665 w 586622"/>
                <a:gd name="connsiteY29" fmla="*/ 391300 h 607184"/>
                <a:gd name="connsiteX30" fmla="*/ 200303 w 586622"/>
                <a:gd name="connsiteY30" fmla="*/ 423114 h 607184"/>
                <a:gd name="connsiteX31" fmla="*/ 188941 w 586622"/>
                <a:gd name="connsiteY31" fmla="*/ 423114 h 607184"/>
                <a:gd name="connsiteX32" fmla="*/ 173033 w 586622"/>
                <a:gd name="connsiteY32" fmla="*/ 470836 h 607184"/>
                <a:gd name="connsiteX33" fmla="*/ 118494 w 586622"/>
                <a:gd name="connsiteY33" fmla="*/ 520830 h 607184"/>
                <a:gd name="connsiteX34" fmla="*/ 109404 w 586622"/>
                <a:gd name="connsiteY34" fmla="*/ 573097 h 607184"/>
                <a:gd name="connsiteX35" fmla="*/ 93497 w 586622"/>
                <a:gd name="connsiteY35" fmla="*/ 591277 h 607184"/>
                <a:gd name="connsiteX36" fmla="*/ 86680 w 586622"/>
                <a:gd name="connsiteY36" fmla="*/ 607184 h 607184"/>
                <a:gd name="connsiteX37" fmla="*/ 7143 w 586622"/>
                <a:gd name="connsiteY37" fmla="*/ 607184 h 607184"/>
                <a:gd name="connsiteX38" fmla="*/ 7143 w 586622"/>
                <a:gd name="connsiteY38" fmla="*/ 597659 h 607184"/>
                <a:gd name="connsiteX39" fmla="*/ 0 w 586622"/>
                <a:gd name="connsiteY39" fmla="*/ 597659 h 607184"/>
                <a:gd name="connsiteX40" fmla="*/ 0 w 586622"/>
                <a:gd name="connsiteY40" fmla="*/ 581752 h 607184"/>
                <a:gd name="connsiteX41" fmla="*/ 15908 w 586622"/>
                <a:gd name="connsiteY41" fmla="*/ 570390 h 607184"/>
                <a:gd name="connsiteX42" fmla="*/ 27270 w 586622"/>
                <a:gd name="connsiteY42" fmla="*/ 547665 h 607184"/>
                <a:gd name="connsiteX43" fmla="*/ 27270 w 586622"/>
                <a:gd name="connsiteY43" fmla="*/ 538575 h 607184"/>
                <a:gd name="connsiteX44" fmla="*/ 36360 w 586622"/>
                <a:gd name="connsiteY44" fmla="*/ 511305 h 607184"/>
                <a:gd name="connsiteX45" fmla="*/ 59084 w 586622"/>
                <a:gd name="connsiteY45" fmla="*/ 484036 h 607184"/>
                <a:gd name="connsiteX46" fmla="*/ 68174 w 586622"/>
                <a:gd name="connsiteY46" fmla="*/ 472674 h 607184"/>
                <a:gd name="connsiteX47" fmla="*/ 79537 w 586622"/>
                <a:gd name="connsiteY47" fmla="*/ 452221 h 607184"/>
                <a:gd name="connsiteX48" fmla="*/ 79537 w 586622"/>
                <a:gd name="connsiteY48" fmla="*/ 429497 h 607184"/>
                <a:gd name="connsiteX49" fmla="*/ 95444 w 586622"/>
                <a:gd name="connsiteY49" fmla="*/ 402227 h 607184"/>
                <a:gd name="connsiteX50" fmla="*/ 118169 w 586622"/>
                <a:gd name="connsiteY50" fmla="*/ 393137 h 607184"/>
                <a:gd name="connsiteX51" fmla="*/ 138621 w 586622"/>
                <a:gd name="connsiteY51" fmla="*/ 349960 h 607184"/>
                <a:gd name="connsiteX52" fmla="*/ 161345 w 586622"/>
                <a:gd name="connsiteY52" fmla="*/ 334053 h 607184"/>
                <a:gd name="connsiteX53" fmla="*/ 193160 w 586622"/>
                <a:gd name="connsiteY53" fmla="*/ 327235 h 607184"/>
                <a:gd name="connsiteX54" fmla="*/ 224974 w 586622"/>
                <a:gd name="connsiteY54" fmla="*/ 299966 h 607184"/>
                <a:gd name="connsiteX55" fmla="*/ 240882 w 586622"/>
                <a:gd name="connsiteY55" fmla="*/ 290876 h 607184"/>
                <a:gd name="connsiteX56" fmla="*/ 272696 w 586622"/>
                <a:gd name="connsiteY56" fmla="*/ 252244 h 607184"/>
                <a:gd name="connsiteX57" fmla="*/ 263606 w 586622"/>
                <a:gd name="connsiteY57" fmla="*/ 199977 h 607184"/>
                <a:gd name="connsiteX58" fmla="*/ 279514 w 586622"/>
                <a:gd name="connsiteY58" fmla="*/ 161345 h 607184"/>
                <a:gd name="connsiteX59" fmla="*/ 284059 w 586622"/>
                <a:gd name="connsiteY59" fmla="*/ 138621 h 607184"/>
                <a:gd name="connsiteX60" fmla="*/ 306783 w 586622"/>
                <a:gd name="connsiteY60" fmla="*/ 113624 h 607184"/>
                <a:gd name="connsiteX61" fmla="*/ 343143 w 586622"/>
                <a:gd name="connsiteY61" fmla="*/ 90899 h 607184"/>
                <a:gd name="connsiteX62" fmla="*/ 370412 w 586622"/>
                <a:gd name="connsiteY62" fmla="*/ 70447 h 607184"/>
                <a:gd name="connsiteX63" fmla="*/ 397682 w 586622"/>
                <a:gd name="connsiteY63" fmla="*/ 27270 h 60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86622" h="607184">
                  <a:moveTo>
                    <a:pt x="406772" y="0"/>
                  </a:moveTo>
                  <a:lnTo>
                    <a:pt x="434041" y="0"/>
                  </a:lnTo>
                  <a:lnTo>
                    <a:pt x="456766" y="15907"/>
                  </a:lnTo>
                  <a:lnTo>
                    <a:pt x="493126" y="15907"/>
                  </a:lnTo>
                  <a:lnTo>
                    <a:pt x="531757" y="27270"/>
                  </a:lnTo>
                  <a:lnTo>
                    <a:pt x="547665" y="27270"/>
                  </a:lnTo>
                  <a:lnTo>
                    <a:pt x="551634" y="36795"/>
                  </a:lnTo>
                  <a:lnTo>
                    <a:pt x="554808" y="36795"/>
                  </a:lnTo>
                  <a:lnTo>
                    <a:pt x="566170" y="64064"/>
                  </a:lnTo>
                  <a:lnTo>
                    <a:pt x="570715" y="89061"/>
                  </a:lnTo>
                  <a:lnTo>
                    <a:pt x="582077" y="139056"/>
                  </a:lnTo>
                  <a:lnTo>
                    <a:pt x="586622" y="143601"/>
                  </a:lnTo>
                  <a:lnTo>
                    <a:pt x="582077" y="166325"/>
                  </a:lnTo>
                  <a:lnTo>
                    <a:pt x="532083" y="170870"/>
                  </a:lnTo>
                  <a:lnTo>
                    <a:pt x="516176" y="186778"/>
                  </a:lnTo>
                  <a:lnTo>
                    <a:pt x="495724" y="191323"/>
                  </a:lnTo>
                  <a:lnTo>
                    <a:pt x="495724" y="218592"/>
                  </a:lnTo>
                  <a:lnTo>
                    <a:pt x="452547" y="234499"/>
                  </a:lnTo>
                  <a:lnTo>
                    <a:pt x="441184" y="261769"/>
                  </a:lnTo>
                  <a:lnTo>
                    <a:pt x="409370" y="273131"/>
                  </a:lnTo>
                  <a:lnTo>
                    <a:pt x="373010" y="277676"/>
                  </a:lnTo>
                  <a:lnTo>
                    <a:pt x="313926" y="304946"/>
                  </a:lnTo>
                  <a:lnTo>
                    <a:pt x="313926" y="359485"/>
                  </a:lnTo>
                  <a:lnTo>
                    <a:pt x="307109" y="359485"/>
                  </a:lnTo>
                  <a:lnTo>
                    <a:pt x="307109" y="379937"/>
                  </a:lnTo>
                  <a:lnTo>
                    <a:pt x="286657" y="379937"/>
                  </a:lnTo>
                  <a:lnTo>
                    <a:pt x="275294" y="391300"/>
                  </a:lnTo>
                  <a:lnTo>
                    <a:pt x="259387" y="391300"/>
                  </a:lnTo>
                  <a:lnTo>
                    <a:pt x="243480" y="386755"/>
                  </a:lnTo>
                  <a:lnTo>
                    <a:pt x="211665" y="391300"/>
                  </a:lnTo>
                  <a:lnTo>
                    <a:pt x="200303" y="423114"/>
                  </a:lnTo>
                  <a:lnTo>
                    <a:pt x="188941" y="423114"/>
                  </a:lnTo>
                  <a:lnTo>
                    <a:pt x="173033" y="470836"/>
                  </a:lnTo>
                  <a:lnTo>
                    <a:pt x="118494" y="520830"/>
                  </a:lnTo>
                  <a:lnTo>
                    <a:pt x="109404" y="573097"/>
                  </a:lnTo>
                  <a:lnTo>
                    <a:pt x="93497" y="591277"/>
                  </a:lnTo>
                  <a:lnTo>
                    <a:pt x="86680" y="607184"/>
                  </a:lnTo>
                  <a:lnTo>
                    <a:pt x="7143" y="607184"/>
                  </a:lnTo>
                  <a:lnTo>
                    <a:pt x="7143" y="597659"/>
                  </a:lnTo>
                  <a:lnTo>
                    <a:pt x="0" y="597659"/>
                  </a:lnTo>
                  <a:lnTo>
                    <a:pt x="0" y="581752"/>
                  </a:lnTo>
                  <a:lnTo>
                    <a:pt x="15908" y="570390"/>
                  </a:lnTo>
                  <a:lnTo>
                    <a:pt x="27270" y="547665"/>
                  </a:lnTo>
                  <a:lnTo>
                    <a:pt x="27270" y="538575"/>
                  </a:lnTo>
                  <a:lnTo>
                    <a:pt x="36360" y="511305"/>
                  </a:lnTo>
                  <a:lnTo>
                    <a:pt x="59084" y="484036"/>
                  </a:lnTo>
                  <a:lnTo>
                    <a:pt x="68174" y="472674"/>
                  </a:lnTo>
                  <a:lnTo>
                    <a:pt x="79537" y="452221"/>
                  </a:lnTo>
                  <a:lnTo>
                    <a:pt x="79537" y="429497"/>
                  </a:lnTo>
                  <a:lnTo>
                    <a:pt x="95444" y="402227"/>
                  </a:lnTo>
                  <a:lnTo>
                    <a:pt x="118169" y="393137"/>
                  </a:lnTo>
                  <a:lnTo>
                    <a:pt x="138621" y="349960"/>
                  </a:lnTo>
                  <a:lnTo>
                    <a:pt x="161345" y="334053"/>
                  </a:lnTo>
                  <a:lnTo>
                    <a:pt x="193160" y="327235"/>
                  </a:lnTo>
                  <a:lnTo>
                    <a:pt x="224974" y="299966"/>
                  </a:lnTo>
                  <a:lnTo>
                    <a:pt x="240882" y="290876"/>
                  </a:lnTo>
                  <a:lnTo>
                    <a:pt x="272696" y="252244"/>
                  </a:lnTo>
                  <a:lnTo>
                    <a:pt x="263606" y="199977"/>
                  </a:lnTo>
                  <a:lnTo>
                    <a:pt x="279514" y="161345"/>
                  </a:lnTo>
                  <a:lnTo>
                    <a:pt x="284059" y="138621"/>
                  </a:lnTo>
                  <a:lnTo>
                    <a:pt x="306783" y="113624"/>
                  </a:lnTo>
                  <a:lnTo>
                    <a:pt x="343143" y="90899"/>
                  </a:lnTo>
                  <a:lnTo>
                    <a:pt x="370412" y="70447"/>
                  </a:lnTo>
                  <a:lnTo>
                    <a:pt x="397682" y="2727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6" name="Freeform 383">
              <a:extLst>
                <a:ext uri="{FF2B5EF4-FFF2-40B4-BE49-F238E27FC236}">
                  <a16:creationId xmlns:a16="http://schemas.microsoft.com/office/drawing/2014/main" id="{DE1570C4-EBDF-4D52-B280-8A069C2BE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488" y="3212024"/>
              <a:ext cx="462206" cy="431363"/>
            </a:xfrm>
            <a:custGeom>
              <a:avLst/>
              <a:gdLst>
                <a:gd name="connsiteX0" fmla="*/ 218592 w 616273"/>
                <a:gd name="connsiteY0" fmla="*/ 0 h 575152"/>
                <a:gd name="connsiteX1" fmla="*/ 277676 w 616273"/>
                <a:gd name="connsiteY1" fmla="*/ 0 h 575152"/>
                <a:gd name="connsiteX2" fmla="*/ 400389 w 616273"/>
                <a:gd name="connsiteY2" fmla="*/ 86354 h 575152"/>
                <a:gd name="connsiteX3" fmla="*/ 525375 w 616273"/>
                <a:gd name="connsiteY3" fmla="*/ 172708 h 575152"/>
                <a:gd name="connsiteX4" fmla="*/ 536737 w 616273"/>
                <a:gd name="connsiteY4" fmla="*/ 188615 h 575152"/>
                <a:gd name="connsiteX5" fmla="*/ 557189 w 616273"/>
                <a:gd name="connsiteY5" fmla="*/ 204522 h 575152"/>
                <a:gd name="connsiteX6" fmla="*/ 573096 w 616273"/>
                <a:gd name="connsiteY6" fmla="*/ 209067 h 575152"/>
                <a:gd name="connsiteX7" fmla="*/ 573096 w 616273"/>
                <a:gd name="connsiteY7" fmla="*/ 213830 h 575152"/>
                <a:gd name="connsiteX8" fmla="*/ 573096 w 616273"/>
                <a:gd name="connsiteY8" fmla="*/ 231792 h 575152"/>
                <a:gd name="connsiteX9" fmla="*/ 616273 w 616273"/>
                <a:gd name="connsiteY9" fmla="*/ 231792 h 575152"/>
                <a:gd name="connsiteX10" fmla="*/ 616273 w 616273"/>
                <a:gd name="connsiteY10" fmla="*/ 236555 h 575152"/>
                <a:gd name="connsiteX11" fmla="*/ 616273 w 616273"/>
                <a:gd name="connsiteY11" fmla="*/ 318145 h 575152"/>
                <a:gd name="connsiteX12" fmla="*/ 616273 w 616273"/>
                <a:gd name="connsiteY12" fmla="*/ 322908 h 575152"/>
                <a:gd name="connsiteX13" fmla="*/ 595821 w 616273"/>
                <a:gd name="connsiteY13" fmla="*/ 350178 h 575152"/>
                <a:gd name="connsiteX14" fmla="*/ 589004 w 616273"/>
                <a:gd name="connsiteY14" fmla="*/ 370630 h 575152"/>
                <a:gd name="connsiteX15" fmla="*/ 557189 w 616273"/>
                <a:gd name="connsiteY15" fmla="*/ 375175 h 575152"/>
                <a:gd name="connsiteX16" fmla="*/ 509467 w 616273"/>
                <a:gd name="connsiteY16" fmla="*/ 381993 h 575152"/>
                <a:gd name="connsiteX17" fmla="*/ 493560 w 616273"/>
                <a:gd name="connsiteY17" fmla="*/ 393355 h 575152"/>
                <a:gd name="connsiteX18" fmla="*/ 484035 w 616273"/>
                <a:gd name="connsiteY18" fmla="*/ 393355 h 575152"/>
                <a:gd name="connsiteX19" fmla="*/ 470836 w 616273"/>
                <a:gd name="connsiteY19" fmla="*/ 393355 h 575152"/>
                <a:gd name="connsiteX20" fmla="*/ 450383 w 616273"/>
                <a:gd name="connsiteY20" fmla="*/ 397900 h 575152"/>
                <a:gd name="connsiteX21" fmla="*/ 448651 w 616273"/>
                <a:gd name="connsiteY21" fmla="*/ 396168 h 575152"/>
                <a:gd name="connsiteX22" fmla="*/ 440858 w 616273"/>
                <a:gd name="connsiteY22" fmla="*/ 397900 h 575152"/>
                <a:gd name="connsiteX23" fmla="*/ 431877 w 616273"/>
                <a:gd name="connsiteY23" fmla="*/ 388919 h 575152"/>
                <a:gd name="connsiteX24" fmla="*/ 418569 w 616273"/>
                <a:gd name="connsiteY24" fmla="*/ 393355 h 575152"/>
                <a:gd name="connsiteX25" fmla="*/ 384482 w 616273"/>
                <a:gd name="connsiteY25" fmla="*/ 409262 h 575152"/>
                <a:gd name="connsiteX26" fmla="*/ 375392 w 616273"/>
                <a:gd name="connsiteY26" fmla="*/ 425169 h 575152"/>
                <a:gd name="connsiteX27" fmla="*/ 348122 w 616273"/>
                <a:gd name="connsiteY27" fmla="*/ 434259 h 575152"/>
                <a:gd name="connsiteX28" fmla="*/ 341305 w 616273"/>
                <a:gd name="connsiteY28" fmla="*/ 445622 h 575152"/>
                <a:gd name="connsiteX29" fmla="*/ 325398 w 616273"/>
                <a:gd name="connsiteY29" fmla="*/ 456984 h 575152"/>
                <a:gd name="connsiteX30" fmla="*/ 318594 w 616273"/>
                <a:gd name="connsiteY30" fmla="*/ 455040 h 575152"/>
                <a:gd name="connsiteX31" fmla="*/ 315873 w 616273"/>
                <a:gd name="connsiteY31" fmla="*/ 456984 h 575152"/>
                <a:gd name="connsiteX32" fmla="*/ 306984 w 616273"/>
                <a:gd name="connsiteY32" fmla="*/ 454445 h 575152"/>
                <a:gd name="connsiteX33" fmla="*/ 298128 w 616273"/>
                <a:gd name="connsiteY33" fmla="*/ 461529 h 575152"/>
                <a:gd name="connsiteX34" fmla="*/ 293583 w 616273"/>
                <a:gd name="connsiteY34" fmla="*/ 484254 h 575152"/>
                <a:gd name="connsiteX35" fmla="*/ 266314 w 616273"/>
                <a:gd name="connsiteY35" fmla="*/ 516068 h 575152"/>
                <a:gd name="connsiteX36" fmla="*/ 266314 w 616273"/>
                <a:gd name="connsiteY36" fmla="*/ 522667 h 575152"/>
                <a:gd name="connsiteX37" fmla="*/ 266314 w 616273"/>
                <a:gd name="connsiteY37" fmla="*/ 527430 h 575152"/>
                <a:gd name="connsiteX38" fmla="*/ 257224 w 616273"/>
                <a:gd name="connsiteY38" fmla="*/ 543338 h 575152"/>
                <a:gd name="connsiteX39" fmla="*/ 257224 w 616273"/>
                <a:gd name="connsiteY39" fmla="*/ 559027 h 575152"/>
                <a:gd name="connsiteX40" fmla="*/ 257224 w 616273"/>
                <a:gd name="connsiteY40" fmla="*/ 563790 h 575152"/>
                <a:gd name="connsiteX41" fmla="*/ 239044 w 616273"/>
                <a:gd name="connsiteY41" fmla="*/ 570607 h 575152"/>
                <a:gd name="connsiteX42" fmla="*/ 234499 w 616273"/>
                <a:gd name="connsiteY42" fmla="*/ 575152 h 575152"/>
                <a:gd name="connsiteX43" fmla="*/ 232844 w 616273"/>
                <a:gd name="connsiteY43" fmla="*/ 569360 h 575152"/>
                <a:gd name="connsiteX44" fmla="*/ 229519 w 616273"/>
                <a:gd name="connsiteY44" fmla="*/ 570607 h 575152"/>
                <a:gd name="connsiteX45" fmla="*/ 224974 w 616273"/>
                <a:gd name="connsiteY45" fmla="*/ 575152 h 575152"/>
                <a:gd name="connsiteX46" fmla="*/ 221406 w 616273"/>
                <a:gd name="connsiteY46" fmla="*/ 562664 h 575152"/>
                <a:gd name="connsiteX47" fmla="*/ 218592 w 616273"/>
                <a:gd name="connsiteY47" fmla="*/ 563790 h 575152"/>
                <a:gd name="connsiteX48" fmla="*/ 214047 w 616273"/>
                <a:gd name="connsiteY48" fmla="*/ 563790 h 575152"/>
                <a:gd name="connsiteX49" fmla="*/ 202685 w 616273"/>
                <a:gd name="connsiteY49" fmla="*/ 575152 h 575152"/>
                <a:gd name="connsiteX50" fmla="*/ 193160 w 616273"/>
                <a:gd name="connsiteY50" fmla="*/ 575152 h 575152"/>
                <a:gd name="connsiteX51" fmla="*/ 175415 w 616273"/>
                <a:gd name="connsiteY51" fmla="*/ 575152 h 575152"/>
                <a:gd name="connsiteX52" fmla="*/ 165890 w 616273"/>
                <a:gd name="connsiteY52" fmla="*/ 575152 h 575152"/>
                <a:gd name="connsiteX53" fmla="*/ 161345 w 616273"/>
                <a:gd name="connsiteY53" fmla="*/ 570607 h 575152"/>
                <a:gd name="connsiteX54" fmla="*/ 154528 w 616273"/>
                <a:gd name="connsiteY54" fmla="*/ 570607 h 575152"/>
                <a:gd name="connsiteX55" fmla="*/ 138621 w 616273"/>
                <a:gd name="connsiteY55" fmla="*/ 563790 h 575152"/>
                <a:gd name="connsiteX56" fmla="*/ 140345 w 616273"/>
                <a:gd name="connsiteY56" fmla="*/ 559767 h 575152"/>
                <a:gd name="connsiteX57" fmla="*/ 138621 w 616273"/>
                <a:gd name="connsiteY57" fmla="*/ 559028 h 575152"/>
                <a:gd name="connsiteX58" fmla="*/ 143397 w 616273"/>
                <a:gd name="connsiteY58" fmla="*/ 547883 h 575152"/>
                <a:gd name="connsiteX59" fmla="*/ 139056 w 616273"/>
                <a:gd name="connsiteY59" fmla="*/ 547883 h 575152"/>
                <a:gd name="connsiteX60" fmla="*/ 138621 w 616273"/>
                <a:gd name="connsiteY60" fmla="*/ 547883 h 575152"/>
                <a:gd name="connsiteX61" fmla="*/ 129531 w 616273"/>
                <a:gd name="connsiteY61" fmla="*/ 547883 h 575152"/>
                <a:gd name="connsiteX62" fmla="*/ 131436 w 616273"/>
                <a:gd name="connsiteY62" fmla="*/ 543121 h 575152"/>
                <a:gd name="connsiteX63" fmla="*/ 129531 w 616273"/>
                <a:gd name="connsiteY63" fmla="*/ 543121 h 575152"/>
                <a:gd name="connsiteX64" fmla="*/ 134076 w 616273"/>
                <a:gd name="connsiteY64" fmla="*/ 531758 h 575152"/>
                <a:gd name="connsiteX65" fmla="*/ 137034 w 616273"/>
                <a:gd name="connsiteY65" fmla="*/ 525843 h 575152"/>
                <a:gd name="connsiteX66" fmla="*/ 122713 w 616273"/>
                <a:gd name="connsiteY66" fmla="*/ 511523 h 575152"/>
                <a:gd name="connsiteX67" fmla="*/ 118168 w 616273"/>
                <a:gd name="connsiteY67" fmla="*/ 500161 h 575152"/>
                <a:gd name="connsiteX68" fmla="*/ 113219 w 616273"/>
                <a:gd name="connsiteY68" fmla="*/ 496861 h 575152"/>
                <a:gd name="connsiteX69" fmla="*/ 104969 w 616273"/>
                <a:gd name="connsiteY69" fmla="*/ 500161 h 575152"/>
                <a:gd name="connsiteX70" fmla="*/ 95879 w 616273"/>
                <a:gd name="connsiteY70" fmla="*/ 504706 h 575152"/>
                <a:gd name="connsiteX71" fmla="*/ 84517 w 616273"/>
                <a:gd name="connsiteY71" fmla="*/ 511523 h 575152"/>
                <a:gd name="connsiteX72" fmla="*/ 74992 w 616273"/>
                <a:gd name="connsiteY72" fmla="*/ 511523 h 575152"/>
                <a:gd name="connsiteX73" fmla="*/ 68609 w 616273"/>
                <a:gd name="connsiteY73" fmla="*/ 511523 h 575152"/>
                <a:gd name="connsiteX74" fmla="*/ 59084 w 616273"/>
                <a:gd name="connsiteY74" fmla="*/ 511523 h 575152"/>
                <a:gd name="connsiteX75" fmla="*/ 47722 w 616273"/>
                <a:gd name="connsiteY75" fmla="*/ 500161 h 575152"/>
                <a:gd name="connsiteX76" fmla="*/ 43177 w 616273"/>
                <a:gd name="connsiteY76" fmla="*/ 500161 h 575152"/>
                <a:gd name="connsiteX77" fmla="*/ 41340 w 616273"/>
                <a:gd name="connsiteY77" fmla="*/ 500161 h 575152"/>
                <a:gd name="connsiteX78" fmla="*/ 36795 w 616273"/>
                <a:gd name="connsiteY78" fmla="*/ 500161 h 575152"/>
                <a:gd name="connsiteX79" fmla="*/ 31815 w 616273"/>
                <a:gd name="connsiteY79" fmla="*/ 500161 h 575152"/>
                <a:gd name="connsiteX80" fmla="*/ 27270 w 616273"/>
                <a:gd name="connsiteY80" fmla="*/ 500161 h 575152"/>
                <a:gd name="connsiteX81" fmla="*/ 27270 w 616273"/>
                <a:gd name="connsiteY81" fmla="*/ 495399 h 575152"/>
                <a:gd name="connsiteX82" fmla="*/ 27270 w 616273"/>
                <a:gd name="connsiteY82" fmla="*/ 495399 h 575152"/>
                <a:gd name="connsiteX83" fmla="*/ 27270 w 616273"/>
                <a:gd name="connsiteY83" fmla="*/ 484037 h 575152"/>
                <a:gd name="connsiteX84" fmla="*/ 27270 w 616273"/>
                <a:gd name="connsiteY84" fmla="*/ 477435 h 575152"/>
                <a:gd name="connsiteX85" fmla="*/ 20452 w 616273"/>
                <a:gd name="connsiteY85" fmla="*/ 461529 h 575152"/>
                <a:gd name="connsiteX86" fmla="*/ 9090 w 616273"/>
                <a:gd name="connsiteY86" fmla="*/ 452439 h 575152"/>
                <a:gd name="connsiteX87" fmla="*/ 4545 w 616273"/>
                <a:gd name="connsiteY87" fmla="*/ 429714 h 575152"/>
                <a:gd name="connsiteX88" fmla="*/ 0 w 616273"/>
                <a:gd name="connsiteY88" fmla="*/ 409262 h 575152"/>
                <a:gd name="connsiteX89" fmla="*/ 828 w 616273"/>
                <a:gd name="connsiteY89" fmla="*/ 408227 h 575152"/>
                <a:gd name="connsiteX90" fmla="*/ 0 w 616273"/>
                <a:gd name="connsiteY90" fmla="*/ 404500 h 575152"/>
                <a:gd name="connsiteX91" fmla="*/ 9090 w 616273"/>
                <a:gd name="connsiteY91" fmla="*/ 393138 h 575152"/>
                <a:gd name="connsiteX92" fmla="*/ 20452 w 616273"/>
                <a:gd name="connsiteY92" fmla="*/ 377231 h 575152"/>
                <a:gd name="connsiteX93" fmla="*/ 31815 w 616273"/>
                <a:gd name="connsiteY93" fmla="*/ 370413 h 575152"/>
                <a:gd name="connsiteX94" fmla="*/ 36760 w 616273"/>
                <a:gd name="connsiteY94" fmla="*/ 373161 h 575152"/>
                <a:gd name="connsiteX95" fmla="*/ 41340 w 616273"/>
                <a:gd name="connsiteY95" fmla="*/ 370412 h 575152"/>
                <a:gd name="connsiteX96" fmla="*/ 59595 w 616273"/>
                <a:gd name="connsiteY96" fmla="*/ 380554 h 575152"/>
                <a:gd name="connsiteX97" fmla="*/ 79537 w 616273"/>
                <a:gd name="connsiteY97" fmla="*/ 377231 h 575152"/>
                <a:gd name="connsiteX98" fmla="*/ 89059 w 616273"/>
                <a:gd name="connsiteY98" fmla="*/ 377231 h 575152"/>
                <a:gd name="connsiteX99" fmla="*/ 89062 w 616273"/>
                <a:gd name="connsiteY99" fmla="*/ 377230 h 575152"/>
                <a:gd name="connsiteX100" fmla="*/ 90899 w 616273"/>
                <a:gd name="connsiteY100" fmla="*/ 377230 h 575152"/>
                <a:gd name="connsiteX101" fmla="*/ 95444 w 616273"/>
                <a:gd name="connsiteY101" fmla="*/ 370413 h 575152"/>
                <a:gd name="connsiteX102" fmla="*/ 104969 w 616273"/>
                <a:gd name="connsiteY102" fmla="*/ 370413 h 575152"/>
                <a:gd name="connsiteX103" fmla="*/ 104969 w 616273"/>
                <a:gd name="connsiteY103" fmla="*/ 370412 h 575152"/>
                <a:gd name="connsiteX104" fmla="*/ 247699 w 616273"/>
                <a:gd name="connsiteY104" fmla="*/ 370412 h 575152"/>
                <a:gd name="connsiteX105" fmla="*/ 251564 w 616273"/>
                <a:gd name="connsiteY105" fmla="*/ 349157 h 575152"/>
                <a:gd name="connsiteX106" fmla="*/ 247699 w 616273"/>
                <a:gd name="connsiteY106" fmla="*/ 343361 h 575152"/>
                <a:gd name="connsiteX107" fmla="*/ 229519 w 616273"/>
                <a:gd name="connsiteY107" fmla="*/ 177471 h 575152"/>
                <a:gd name="connsiteX108" fmla="*/ 209067 w 616273"/>
                <a:gd name="connsiteY108" fmla="*/ 4763 h 575152"/>
                <a:gd name="connsiteX109" fmla="*/ 209631 w 616273"/>
                <a:gd name="connsiteY109" fmla="*/ 4763 h 575152"/>
                <a:gd name="connsiteX110" fmla="*/ 209067 w 616273"/>
                <a:gd name="connsiteY110" fmla="*/ 1 h 575152"/>
                <a:gd name="connsiteX111" fmla="*/ 218592 w 616273"/>
                <a:gd name="connsiteY111" fmla="*/ 1 h 57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616273" h="575152">
                  <a:moveTo>
                    <a:pt x="218592" y="0"/>
                  </a:moveTo>
                  <a:lnTo>
                    <a:pt x="277676" y="0"/>
                  </a:lnTo>
                  <a:lnTo>
                    <a:pt x="400389" y="86354"/>
                  </a:lnTo>
                  <a:lnTo>
                    <a:pt x="525375" y="172708"/>
                  </a:lnTo>
                  <a:lnTo>
                    <a:pt x="536737" y="188615"/>
                  </a:lnTo>
                  <a:lnTo>
                    <a:pt x="557189" y="204522"/>
                  </a:lnTo>
                  <a:lnTo>
                    <a:pt x="573096" y="209067"/>
                  </a:lnTo>
                  <a:lnTo>
                    <a:pt x="573096" y="213830"/>
                  </a:lnTo>
                  <a:lnTo>
                    <a:pt x="573096" y="231792"/>
                  </a:lnTo>
                  <a:lnTo>
                    <a:pt x="616273" y="231792"/>
                  </a:lnTo>
                  <a:lnTo>
                    <a:pt x="616273" y="236555"/>
                  </a:lnTo>
                  <a:lnTo>
                    <a:pt x="616273" y="318145"/>
                  </a:lnTo>
                  <a:lnTo>
                    <a:pt x="616273" y="322908"/>
                  </a:lnTo>
                  <a:lnTo>
                    <a:pt x="595821" y="350178"/>
                  </a:lnTo>
                  <a:lnTo>
                    <a:pt x="589004" y="370630"/>
                  </a:lnTo>
                  <a:lnTo>
                    <a:pt x="557189" y="375175"/>
                  </a:lnTo>
                  <a:lnTo>
                    <a:pt x="509467" y="381993"/>
                  </a:lnTo>
                  <a:lnTo>
                    <a:pt x="493560" y="393355"/>
                  </a:lnTo>
                  <a:lnTo>
                    <a:pt x="484035" y="393355"/>
                  </a:lnTo>
                  <a:lnTo>
                    <a:pt x="470836" y="393355"/>
                  </a:lnTo>
                  <a:lnTo>
                    <a:pt x="450383" y="397900"/>
                  </a:lnTo>
                  <a:lnTo>
                    <a:pt x="448651" y="396168"/>
                  </a:lnTo>
                  <a:lnTo>
                    <a:pt x="440858" y="397900"/>
                  </a:lnTo>
                  <a:lnTo>
                    <a:pt x="431877" y="388919"/>
                  </a:lnTo>
                  <a:lnTo>
                    <a:pt x="418569" y="393355"/>
                  </a:lnTo>
                  <a:lnTo>
                    <a:pt x="384482" y="409262"/>
                  </a:lnTo>
                  <a:lnTo>
                    <a:pt x="375392" y="425169"/>
                  </a:lnTo>
                  <a:lnTo>
                    <a:pt x="348122" y="434259"/>
                  </a:lnTo>
                  <a:lnTo>
                    <a:pt x="341305" y="445622"/>
                  </a:lnTo>
                  <a:lnTo>
                    <a:pt x="325398" y="456984"/>
                  </a:lnTo>
                  <a:lnTo>
                    <a:pt x="318594" y="455040"/>
                  </a:lnTo>
                  <a:lnTo>
                    <a:pt x="315873" y="456984"/>
                  </a:lnTo>
                  <a:lnTo>
                    <a:pt x="306984" y="454445"/>
                  </a:lnTo>
                  <a:lnTo>
                    <a:pt x="298128" y="461529"/>
                  </a:lnTo>
                  <a:lnTo>
                    <a:pt x="293583" y="484254"/>
                  </a:lnTo>
                  <a:lnTo>
                    <a:pt x="266314" y="516068"/>
                  </a:lnTo>
                  <a:lnTo>
                    <a:pt x="266314" y="522667"/>
                  </a:lnTo>
                  <a:lnTo>
                    <a:pt x="266314" y="527430"/>
                  </a:lnTo>
                  <a:lnTo>
                    <a:pt x="257224" y="543338"/>
                  </a:lnTo>
                  <a:lnTo>
                    <a:pt x="257224" y="559027"/>
                  </a:lnTo>
                  <a:lnTo>
                    <a:pt x="257224" y="563790"/>
                  </a:lnTo>
                  <a:lnTo>
                    <a:pt x="239044" y="570607"/>
                  </a:lnTo>
                  <a:lnTo>
                    <a:pt x="234499" y="575152"/>
                  </a:lnTo>
                  <a:lnTo>
                    <a:pt x="232844" y="569360"/>
                  </a:lnTo>
                  <a:lnTo>
                    <a:pt x="229519" y="570607"/>
                  </a:lnTo>
                  <a:lnTo>
                    <a:pt x="224974" y="575152"/>
                  </a:lnTo>
                  <a:lnTo>
                    <a:pt x="221406" y="562664"/>
                  </a:lnTo>
                  <a:lnTo>
                    <a:pt x="218592" y="563790"/>
                  </a:lnTo>
                  <a:lnTo>
                    <a:pt x="214047" y="563790"/>
                  </a:lnTo>
                  <a:lnTo>
                    <a:pt x="202685" y="575152"/>
                  </a:lnTo>
                  <a:lnTo>
                    <a:pt x="193160" y="575152"/>
                  </a:lnTo>
                  <a:lnTo>
                    <a:pt x="175415" y="575152"/>
                  </a:lnTo>
                  <a:lnTo>
                    <a:pt x="165890" y="575152"/>
                  </a:lnTo>
                  <a:lnTo>
                    <a:pt x="161345" y="570607"/>
                  </a:lnTo>
                  <a:lnTo>
                    <a:pt x="154528" y="570607"/>
                  </a:lnTo>
                  <a:lnTo>
                    <a:pt x="138621" y="563790"/>
                  </a:lnTo>
                  <a:lnTo>
                    <a:pt x="140345" y="559767"/>
                  </a:lnTo>
                  <a:lnTo>
                    <a:pt x="138621" y="559028"/>
                  </a:lnTo>
                  <a:lnTo>
                    <a:pt x="143397" y="547883"/>
                  </a:lnTo>
                  <a:lnTo>
                    <a:pt x="139056" y="547883"/>
                  </a:lnTo>
                  <a:lnTo>
                    <a:pt x="138621" y="547883"/>
                  </a:lnTo>
                  <a:lnTo>
                    <a:pt x="129531" y="547883"/>
                  </a:lnTo>
                  <a:lnTo>
                    <a:pt x="131436" y="543121"/>
                  </a:lnTo>
                  <a:lnTo>
                    <a:pt x="129531" y="543121"/>
                  </a:lnTo>
                  <a:lnTo>
                    <a:pt x="134076" y="531758"/>
                  </a:lnTo>
                  <a:lnTo>
                    <a:pt x="137034" y="525843"/>
                  </a:lnTo>
                  <a:lnTo>
                    <a:pt x="122713" y="511523"/>
                  </a:lnTo>
                  <a:lnTo>
                    <a:pt x="118168" y="500161"/>
                  </a:lnTo>
                  <a:lnTo>
                    <a:pt x="113219" y="496861"/>
                  </a:lnTo>
                  <a:lnTo>
                    <a:pt x="104969" y="500161"/>
                  </a:lnTo>
                  <a:lnTo>
                    <a:pt x="95879" y="504706"/>
                  </a:lnTo>
                  <a:lnTo>
                    <a:pt x="84517" y="511523"/>
                  </a:lnTo>
                  <a:lnTo>
                    <a:pt x="74992" y="511523"/>
                  </a:lnTo>
                  <a:lnTo>
                    <a:pt x="68609" y="511523"/>
                  </a:lnTo>
                  <a:lnTo>
                    <a:pt x="59084" y="511523"/>
                  </a:lnTo>
                  <a:lnTo>
                    <a:pt x="47722" y="500161"/>
                  </a:lnTo>
                  <a:lnTo>
                    <a:pt x="43177" y="500161"/>
                  </a:lnTo>
                  <a:lnTo>
                    <a:pt x="41340" y="500161"/>
                  </a:lnTo>
                  <a:lnTo>
                    <a:pt x="36795" y="500161"/>
                  </a:lnTo>
                  <a:lnTo>
                    <a:pt x="31815" y="500161"/>
                  </a:lnTo>
                  <a:lnTo>
                    <a:pt x="27270" y="500161"/>
                  </a:lnTo>
                  <a:lnTo>
                    <a:pt x="27270" y="495399"/>
                  </a:lnTo>
                  <a:lnTo>
                    <a:pt x="27270" y="495399"/>
                  </a:lnTo>
                  <a:lnTo>
                    <a:pt x="27270" y="484037"/>
                  </a:lnTo>
                  <a:lnTo>
                    <a:pt x="27270" y="477435"/>
                  </a:lnTo>
                  <a:lnTo>
                    <a:pt x="20452" y="461529"/>
                  </a:lnTo>
                  <a:lnTo>
                    <a:pt x="9090" y="452439"/>
                  </a:lnTo>
                  <a:lnTo>
                    <a:pt x="4545" y="429714"/>
                  </a:lnTo>
                  <a:lnTo>
                    <a:pt x="0" y="409262"/>
                  </a:lnTo>
                  <a:lnTo>
                    <a:pt x="828" y="408227"/>
                  </a:lnTo>
                  <a:lnTo>
                    <a:pt x="0" y="404500"/>
                  </a:lnTo>
                  <a:lnTo>
                    <a:pt x="9090" y="393138"/>
                  </a:lnTo>
                  <a:lnTo>
                    <a:pt x="20452" y="377231"/>
                  </a:lnTo>
                  <a:lnTo>
                    <a:pt x="31815" y="370413"/>
                  </a:lnTo>
                  <a:lnTo>
                    <a:pt x="36760" y="373161"/>
                  </a:lnTo>
                  <a:lnTo>
                    <a:pt x="41340" y="370412"/>
                  </a:lnTo>
                  <a:lnTo>
                    <a:pt x="59595" y="380554"/>
                  </a:lnTo>
                  <a:lnTo>
                    <a:pt x="79537" y="377231"/>
                  </a:lnTo>
                  <a:lnTo>
                    <a:pt x="89059" y="377231"/>
                  </a:lnTo>
                  <a:lnTo>
                    <a:pt x="89062" y="377230"/>
                  </a:lnTo>
                  <a:lnTo>
                    <a:pt x="90899" y="377230"/>
                  </a:lnTo>
                  <a:lnTo>
                    <a:pt x="95444" y="370413"/>
                  </a:lnTo>
                  <a:lnTo>
                    <a:pt x="104969" y="370413"/>
                  </a:lnTo>
                  <a:lnTo>
                    <a:pt x="104969" y="370412"/>
                  </a:lnTo>
                  <a:lnTo>
                    <a:pt x="247699" y="370412"/>
                  </a:lnTo>
                  <a:lnTo>
                    <a:pt x="251564" y="349157"/>
                  </a:lnTo>
                  <a:lnTo>
                    <a:pt x="247699" y="343361"/>
                  </a:lnTo>
                  <a:lnTo>
                    <a:pt x="229519" y="177471"/>
                  </a:lnTo>
                  <a:lnTo>
                    <a:pt x="209067" y="4763"/>
                  </a:lnTo>
                  <a:lnTo>
                    <a:pt x="209631" y="4763"/>
                  </a:lnTo>
                  <a:lnTo>
                    <a:pt x="209067" y="1"/>
                  </a:lnTo>
                  <a:lnTo>
                    <a:pt x="218592" y="1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7" name="Freeform 378">
              <a:extLst>
                <a:ext uri="{FF2B5EF4-FFF2-40B4-BE49-F238E27FC236}">
                  <a16:creationId xmlns:a16="http://schemas.microsoft.com/office/drawing/2014/main" id="{726D26F7-E37C-4A53-87BA-C32204868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616" y="3252767"/>
              <a:ext cx="438346" cy="353288"/>
            </a:xfrm>
            <a:custGeom>
              <a:avLst/>
              <a:gdLst>
                <a:gd name="connsiteX0" fmla="*/ 429496 w 584459"/>
                <a:gd name="connsiteY0" fmla="*/ 0 h 471052"/>
                <a:gd name="connsiteX1" fmla="*/ 488581 w 584459"/>
                <a:gd name="connsiteY1" fmla="*/ 22725 h 471052"/>
                <a:gd name="connsiteX2" fmla="*/ 495332 w 584459"/>
                <a:gd name="connsiteY2" fmla="*/ 28801 h 471052"/>
                <a:gd name="connsiteX3" fmla="*/ 498106 w 584459"/>
                <a:gd name="connsiteY3" fmla="*/ 29868 h 471052"/>
                <a:gd name="connsiteX4" fmla="*/ 512157 w 584459"/>
                <a:gd name="connsiteY4" fmla="*/ 42514 h 471052"/>
                <a:gd name="connsiteX5" fmla="*/ 531757 w 584459"/>
                <a:gd name="connsiteY5" fmla="*/ 27270 h 471052"/>
                <a:gd name="connsiteX6" fmla="*/ 534192 w 584459"/>
                <a:gd name="connsiteY6" fmla="*/ 39928 h 471052"/>
                <a:gd name="connsiteX7" fmla="*/ 541282 w 584459"/>
                <a:gd name="connsiteY7" fmla="*/ 34413 h 471052"/>
                <a:gd name="connsiteX8" fmla="*/ 552645 w 584459"/>
                <a:gd name="connsiteY8" fmla="*/ 93497 h 471052"/>
                <a:gd name="connsiteX9" fmla="*/ 564007 w 584459"/>
                <a:gd name="connsiteY9" fmla="*/ 104859 h 471052"/>
                <a:gd name="connsiteX10" fmla="*/ 568430 w 584459"/>
                <a:gd name="connsiteY10" fmla="*/ 120340 h 471052"/>
                <a:gd name="connsiteX11" fmla="*/ 574934 w 584459"/>
                <a:gd name="connsiteY11" fmla="*/ 124986 h 471052"/>
                <a:gd name="connsiteX12" fmla="*/ 574796 w 584459"/>
                <a:gd name="connsiteY12" fmla="*/ 125227 h 471052"/>
                <a:gd name="connsiteX13" fmla="*/ 584459 w 584459"/>
                <a:gd name="connsiteY13" fmla="*/ 132129 h 471052"/>
                <a:gd name="connsiteX14" fmla="*/ 581561 w 584459"/>
                <a:gd name="connsiteY14" fmla="*/ 137201 h 471052"/>
                <a:gd name="connsiteX15" fmla="*/ 584459 w 584459"/>
                <a:gd name="connsiteY15" fmla="*/ 139272 h 471052"/>
                <a:gd name="connsiteX16" fmla="*/ 575369 w 584459"/>
                <a:gd name="connsiteY16" fmla="*/ 155179 h 471052"/>
                <a:gd name="connsiteX17" fmla="*/ 557190 w 584459"/>
                <a:gd name="connsiteY17" fmla="*/ 234716 h 471052"/>
                <a:gd name="connsiteX18" fmla="*/ 557190 w 584459"/>
                <a:gd name="connsiteY18" fmla="*/ 277567 h 471052"/>
                <a:gd name="connsiteX19" fmla="*/ 557190 w 584459"/>
                <a:gd name="connsiteY19" fmla="*/ 284710 h 471052"/>
                <a:gd name="connsiteX20" fmla="*/ 509468 w 584459"/>
                <a:gd name="connsiteY20" fmla="*/ 321069 h 471052"/>
                <a:gd name="connsiteX21" fmla="*/ 495575 w 584459"/>
                <a:gd name="connsiteY21" fmla="*/ 362748 h 471052"/>
                <a:gd name="connsiteX22" fmla="*/ 499943 w 584459"/>
                <a:gd name="connsiteY22" fmla="*/ 365868 h 471052"/>
                <a:gd name="connsiteX23" fmla="*/ 499943 w 584459"/>
                <a:gd name="connsiteY23" fmla="*/ 366207 h 471052"/>
                <a:gd name="connsiteX24" fmla="*/ 509468 w 584459"/>
                <a:gd name="connsiteY24" fmla="*/ 373011 h 471052"/>
                <a:gd name="connsiteX25" fmla="*/ 509468 w 584459"/>
                <a:gd name="connsiteY25" fmla="*/ 380154 h 471052"/>
                <a:gd name="connsiteX26" fmla="*/ 509468 w 584459"/>
                <a:gd name="connsiteY26" fmla="*/ 393137 h 471052"/>
                <a:gd name="connsiteX27" fmla="*/ 522668 w 584459"/>
                <a:gd name="connsiteY27" fmla="*/ 393137 h 471052"/>
                <a:gd name="connsiteX28" fmla="*/ 522668 w 584459"/>
                <a:gd name="connsiteY28" fmla="*/ 400280 h 471052"/>
                <a:gd name="connsiteX29" fmla="*/ 532193 w 584459"/>
                <a:gd name="connsiteY29" fmla="*/ 400280 h 471052"/>
                <a:gd name="connsiteX30" fmla="*/ 532193 w 584459"/>
                <a:gd name="connsiteY30" fmla="*/ 407423 h 471052"/>
                <a:gd name="connsiteX31" fmla="*/ 532193 w 584459"/>
                <a:gd name="connsiteY31" fmla="*/ 420732 h 471052"/>
                <a:gd name="connsiteX32" fmla="*/ 532193 w 584459"/>
                <a:gd name="connsiteY32" fmla="*/ 427875 h 471052"/>
                <a:gd name="connsiteX33" fmla="*/ 520830 w 584459"/>
                <a:gd name="connsiteY33" fmla="*/ 427875 h 471052"/>
                <a:gd name="connsiteX34" fmla="*/ 520830 w 584459"/>
                <a:gd name="connsiteY34" fmla="*/ 432095 h 471052"/>
                <a:gd name="connsiteX35" fmla="*/ 520830 w 584459"/>
                <a:gd name="connsiteY35" fmla="*/ 439238 h 471052"/>
                <a:gd name="connsiteX36" fmla="*/ 514013 w 584459"/>
                <a:gd name="connsiteY36" fmla="*/ 439238 h 471052"/>
                <a:gd name="connsiteX37" fmla="*/ 509877 w 584459"/>
                <a:gd name="connsiteY37" fmla="*/ 432095 h 471052"/>
                <a:gd name="connsiteX38" fmla="*/ 504488 w 584459"/>
                <a:gd name="connsiteY38" fmla="*/ 432095 h 471052"/>
                <a:gd name="connsiteX39" fmla="*/ 483626 w 584459"/>
                <a:gd name="connsiteY39" fmla="*/ 396061 h 471052"/>
                <a:gd name="connsiteX40" fmla="*/ 477653 w 584459"/>
                <a:gd name="connsiteY40" fmla="*/ 396061 h 471052"/>
                <a:gd name="connsiteX41" fmla="*/ 450384 w 584459"/>
                <a:gd name="connsiteY41" fmla="*/ 418785 h 471052"/>
                <a:gd name="connsiteX42" fmla="*/ 418569 w 584459"/>
                <a:gd name="connsiteY42" fmla="*/ 407423 h 471052"/>
                <a:gd name="connsiteX43" fmla="*/ 395845 w 584459"/>
                <a:gd name="connsiteY43" fmla="*/ 407423 h 471052"/>
                <a:gd name="connsiteX44" fmla="*/ 391300 w 584459"/>
                <a:gd name="connsiteY44" fmla="*/ 411968 h 471052"/>
                <a:gd name="connsiteX45" fmla="*/ 370847 w 584459"/>
                <a:gd name="connsiteY45" fmla="*/ 411968 h 471052"/>
                <a:gd name="connsiteX46" fmla="*/ 348123 w 584459"/>
                <a:gd name="connsiteY46" fmla="*/ 427875 h 471052"/>
                <a:gd name="connsiteX47" fmla="*/ 327671 w 584459"/>
                <a:gd name="connsiteY47" fmla="*/ 427875 h 471052"/>
                <a:gd name="connsiteX48" fmla="*/ 284494 w 584459"/>
                <a:gd name="connsiteY48" fmla="*/ 407423 h 471052"/>
                <a:gd name="connsiteX49" fmla="*/ 268586 w 584459"/>
                <a:gd name="connsiteY49" fmla="*/ 418785 h 471052"/>
                <a:gd name="connsiteX50" fmla="*/ 245862 w 584459"/>
                <a:gd name="connsiteY50" fmla="*/ 418785 h 471052"/>
                <a:gd name="connsiteX51" fmla="*/ 240760 w 584459"/>
                <a:gd name="connsiteY51" fmla="*/ 411642 h 471052"/>
                <a:gd name="connsiteX52" fmla="*/ 236337 w 584459"/>
                <a:gd name="connsiteY52" fmla="*/ 411642 h 471052"/>
                <a:gd name="connsiteX53" fmla="*/ 227619 w 584459"/>
                <a:gd name="connsiteY53" fmla="*/ 399438 h 471052"/>
                <a:gd name="connsiteX54" fmla="*/ 198140 w 584459"/>
                <a:gd name="connsiteY54" fmla="*/ 384698 h 471052"/>
                <a:gd name="connsiteX55" fmla="*/ 154963 w 584459"/>
                <a:gd name="connsiteY55" fmla="*/ 391516 h 471052"/>
                <a:gd name="connsiteX56" fmla="*/ 143601 w 584459"/>
                <a:gd name="connsiteY56" fmla="*/ 402878 h 471052"/>
                <a:gd name="connsiteX57" fmla="*/ 139056 w 584459"/>
                <a:gd name="connsiteY57" fmla="*/ 423330 h 471052"/>
                <a:gd name="connsiteX58" fmla="*/ 134511 w 584459"/>
                <a:gd name="connsiteY58" fmla="*/ 434693 h 471052"/>
                <a:gd name="connsiteX59" fmla="*/ 127693 w 584459"/>
                <a:gd name="connsiteY59" fmla="*/ 471052 h 471052"/>
                <a:gd name="connsiteX60" fmla="*/ 118168 w 584459"/>
                <a:gd name="connsiteY60" fmla="*/ 463909 h 471052"/>
                <a:gd name="connsiteX61" fmla="*/ 118168 w 584459"/>
                <a:gd name="connsiteY61" fmla="*/ 463909 h 471052"/>
                <a:gd name="connsiteX62" fmla="*/ 100423 w 584459"/>
                <a:gd name="connsiteY62" fmla="*/ 450600 h 471052"/>
                <a:gd name="connsiteX63" fmla="*/ 84517 w 584459"/>
                <a:gd name="connsiteY63" fmla="*/ 450600 h 471052"/>
                <a:gd name="connsiteX64" fmla="*/ 75427 w 584459"/>
                <a:gd name="connsiteY64" fmla="*/ 461962 h 471052"/>
                <a:gd name="connsiteX65" fmla="*/ 75427 w 584459"/>
                <a:gd name="connsiteY65" fmla="*/ 454819 h 471052"/>
                <a:gd name="connsiteX66" fmla="*/ 75427 w 584459"/>
                <a:gd name="connsiteY66" fmla="*/ 443457 h 471052"/>
                <a:gd name="connsiteX67" fmla="*/ 74992 w 584459"/>
                <a:gd name="connsiteY67" fmla="*/ 443457 h 471052"/>
                <a:gd name="connsiteX68" fmla="*/ 65902 w 584459"/>
                <a:gd name="connsiteY68" fmla="*/ 454819 h 471052"/>
                <a:gd name="connsiteX69" fmla="*/ 65902 w 584459"/>
                <a:gd name="connsiteY69" fmla="*/ 433189 h 471052"/>
                <a:gd name="connsiteX70" fmla="*/ 32250 w 584459"/>
                <a:gd name="connsiteY70" fmla="*/ 427875 h 471052"/>
                <a:gd name="connsiteX71" fmla="*/ 32250 w 584459"/>
                <a:gd name="connsiteY71" fmla="*/ 422236 h 471052"/>
                <a:gd name="connsiteX72" fmla="*/ 22725 w 584459"/>
                <a:gd name="connsiteY72" fmla="*/ 420732 h 471052"/>
                <a:gd name="connsiteX73" fmla="*/ 22725 w 584459"/>
                <a:gd name="connsiteY73" fmla="*/ 400280 h 471052"/>
                <a:gd name="connsiteX74" fmla="*/ 0 w 584459"/>
                <a:gd name="connsiteY74" fmla="*/ 377555 h 471052"/>
                <a:gd name="connsiteX75" fmla="*/ 0 w 584459"/>
                <a:gd name="connsiteY75" fmla="*/ 370412 h 471052"/>
                <a:gd name="connsiteX76" fmla="*/ 0 w 584459"/>
                <a:gd name="connsiteY76" fmla="*/ 357103 h 471052"/>
                <a:gd name="connsiteX77" fmla="*/ 0 w 584459"/>
                <a:gd name="connsiteY77" fmla="*/ 349960 h 471052"/>
                <a:gd name="connsiteX78" fmla="*/ 0 w 584459"/>
                <a:gd name="connsiteY78" fmla="*/ 341196 h 471052"/>
                <a:gd name="connsiteX79" fmla="*/ 0 w 584459"/>
                <a:gd name="connsiteY79" fmla="*/ 334053 h 471052"/>
                <a:gd name="connsiteX80" fmla="*/ 22725 w 584459"/>
                <a:gd name="connsiteY80" fmla="*/ 334053 h 471052"/>
                <a:gd name="connsiteX81" fmla="*/ 38632 w 584459"/>
                <a:gd name="connsiteY81" fmla="*/ 318146 h 471052"/>
                <a:gd name="connsiteX82" fmla="*/ 86354 w 584459"/>
                <a:gd name="connsiteY82" fmla="*/ 318146 h 471052"/>
                <a:gd name="connsiteX83" fmla="*/ 118168 w 584459"/>
                <a:gd name="connsiteY83" fmla="*/ 311328 h 471052"/>
                <a:gd name="connsiteX84" fmla="*/ 124986 w 584459"/>
                <a:gd name="connsiteY84" fmla="*/ 286331 h 471052"/>
                <a:gd name="connsiteX85" fmla="*/ 145438 w 584459"/>
                <a:gd name="connsiteY85" fmla="*/ 259062 h 471052"/>
                <a:gd name="connsiteX86" fmla="*/ 145438 w 584459"/>
                <a:gd name="connsiteY86" fmla="*/ 179851 h 471052"/>
                <a:gd name="connsiteX87" fmla="*/ 145438 w 584459"/>
                <a:gd name="connsiteY87" fmla="*/ 172708 h 471052"/>
                <a:gd name="connsiteX88" fmla="*/ 193160 w 584459"/>
                <a:gd name="connsiteY88" fmla="*/ 156801 h 471052"/>
                <a:gd name="connsiteX89" fmla="*/ 302238 w 584459"/>
                <a:gd name="connsiteY89" fmla="*/ 81809 h 47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84459" h="471052">
                  <a:moveTo>
                    <a:pt x="429496" y="0"/>
                  </a:moveTo>
                  <a:lnTo>
                    <a:pt x="488581" y="22725"/>
                  </a:lnTo>
                  <a:lnTo>
                    <a:pt x="495332" y="28801"/>
                  </a:lnTo>
                  <a:lnTo>
                    <a:pt x="498106" y="29868"/>
                  </a:lnTo>
                  <a:lnTo>
                    <a:pt x="512157" y="42514"/>
                  </a:lnTo>
                  <a:lnTo>
                    <a:pt x="531757" y="27270"/>
                  </a:lnTo>
                  <a:lnTo>
                    <a:pt x="534192" y="39928"/>
                  </a:lnTo>
                  <a:lnTo>
                    <a:pt x="541282" y="34413"/>
                  </a:lnTo>
                  <a:lnTo>
                    <a:pt x="552645" y="93497"/>
                  </a:lnTo>
                  <a:lnTo>
                    <a:pt x="564007" y="104859"/>
                  </a:lnTo>
                  <a:lnTo>
                    <a:pt x="568430" y="120340"/>
                  </a:lnTo>
                  <a:lnTo>
                    <a:pt x="574934" y="124986"/>
                  </a:lnTo>
                  <a:lnTo>
                    <a:pt x="574796" y="125227"/>
                  </a:lnTo>
                  <a:lnTo>
                    <a:pt x="584459" y="132129"/>
                  </a:lnTo>
                  <a:lnTo>
                    <a:pt x="581561" y="137201"/>
                  </a:lnTo>
                  <a:lnTo>
                    <a:pt x="584459" y="139272"/>
                  </a:lnTo>
                  <a:lnTo>
                    <a:pt x="575369" y="155179"/>
                  </a:lnTo>
                  <a:lnTo>
                    <a:pt x="557190" y="234716"/>
                  </a:lnTo>
                  <a:lnTo>
                    <a:pt x="557190" y="277567"/>
                  </a:lnTo>
                  <a:lnTo>
                    <a:pt x="557190" y="284710"/>
                  </a:lnTo>
                  <a:lnTo>
                    <a:pt x="509468" y="321069"/>
                  </a:lnTo>
                  <a:lnTo>
                    <a:pt x="495575" y="362748"/>
                  </a:lnTo>
                  <a:lnTo>
                    <a:pt x="499943" y="365868"/>
                  </a:lnTo>
                  <a:lnTo>
                    <a:pt x="499943" y="366207"/>
                  </a:lnTo>
                  <a:lnTo>
                    <a:pt x="509468" y="373011"/>
                  </a:lnTo>
                  <a:lnTo>
                    <a:pt x="509468" y="380154"/>
                  </a:lnTo>
                  <a:lnTo>
                    <a:pt x="509468" y="393137"/>
                  </a:lnTo>
                  <a:lnTo>
                    <a:pt x="522668" y="393137"/>
                  </a:lnTo>
                  <a:lnTo>
                    <a:pt x="522668" y="400280"/>
                  </a:lnTo>
                  <a:lnTo>
                    <a:pt x="532193" y="400280"/>
                  </a:lnTo>
                  <a:lnTo>
                    <a:pt x="532193" y="407423"/>
                  </a:lnTo>
                  <a:lnTo>
                    <a:pt x="532193" y="420732"/>
                  </a:lnTo>
                  <a:lnTo>
                    <a:pt x="532193" y="427875"/>
                  </a:lnTo>
                  <a:lnTo>
                    <a:pt x="520830" y="427875"/>
                  </a:lnTo>
                  <a:lnTo>
                    <a:pt x="520830" y="432095"/>
                  </a:lnTo>
                  <a:lnTo>
                    <a:pt x="520830" y="439238"/>
                  </a:lnTo>
                  <a:lnTo>
                    <a:pt x="514013" y="439238"/>
                  </a:lnTo>
                  <a:lnTo>
                    <a:pt x="509877" y="432095"/>
                  </a:lnTo>
                  <a:lnTo>
                    <a:pt x="504488" y="432095"/>
                  </a:lnTo>
                  <a:lnTo>
                    <a:pt x="483626" y="396061"/>
                  </a:lnTo>
                  <a:lnTo>
                    <a:pt x="477653" y="396061"/>
                  </a:lnTo>
                  <a:lnTo>
                    <a:pt x="450384" y="418785"/>
                  </a:lnTo>
                  <a:lnTo>
                    <a:pt x="418569" y="407423"/>
                  </a:lnTo>
                  <a:lnTo>
                    <a:pt x="395845" y="407423"/>
                  </a:lnTo>
                  <a:lnTo>
                    <a:pt x="391300" y="411968"/>
                  </a:lnTo>
                  <a:lnTo>
                    <a:pt x="370847" y="411968"/>
                  </a:lnTo>
                  <a:lnTo>
                    <a:pt x="348123" y="427875"/>
                  </a:lnTo>
                  <a:lnTo>
                    <a:pt x="327671" y="427875"/>
                  </a:lnTo>
                  <a:lnTo>
                    <a:pt x="284494" y="407423"/>
                  </a:lnTo>
                  <a:lnTo>
                    <a:pt x="268586" y="418785"/>
                  </a:lnTo>
                  <a:lnTo>
                    <a:pt x="245862" y="418785"/>
                  </a:lnTo>
                  <a:lnTo>
                    <a:pt x="240760" y="411642"/>
                  </a:lnTo>
                  <a:lnTo>
                    <a:pt x="236337" y="411642"/>
                  </a:lnTo>
                  <a:lnTo>
                    <a:pt x="227619" y="399438"/>
                  </a:lnTo>
                  <a:lnTo>
                    <a:pt x="198140" y="384698"/>
                  </a:lnTo>
                  <a:lnTo>
                    <a:pt x="154963" y="391516"/>
                  </a:lnTo>
                  <a:lnTo>
                    <a:pt x="143601" y="402878"/>
                  </a:lnTo>
                  <a:lnTo>
                    <a:pt x="139056" y="423330"/>
                  </a:lnTo>
                  <a:lnTo>
                    <a:pt x="134511" y="434693"/>
                  </a:lnTo>
                  <a:lnTo>
                    <a:pt x="127693" y="471052"/>
                  </a:lnTo>
                  <a:lnTo>
                    <a:pt x="118168" y="463909"/>
                  </a:lnTo>
                  <a:lnTo>
                    <a:pt x="118168" y="463909"/>
                  </a:lnTo>
                  <a:lnTo>
                    <a:pt x="100423" y="450600"/>
                  </a:lnTo>
                  <a:lnTo>
                    <a:pt x="84517" y="450600"/>
                  </a:lnTo>
                  <a:lnTo>
                    <a:pt x="75427" y="461962"/>
                  </a:lnTo>
                  <a:lnTo>
                    <a:pt x="75427" y="454819"/>
                  </a:lnTo>
                  <a:lnTo>
                    <a:pt x="75427" y="443457"/>
                  </a:lnTo>
                  <a:lnTo>
                    <a:pt x="74992" y="443457"/>
                  </a:lnTo>
                  <a:lnTo>
                    <a:pt x="65902" y="454819"/>
                  </a:lnTo>
                  <a:lnTo>
                    <a:pt x="65902" y="433189"/>
                  </a:lnTo>
                  <a:lnTo>
                    <a:pt x="32250" y="427875"/>
                  </a:lnTo>
                  <a:lnTo>
                    <a:pt x="32250" y="422236"/>
                  </a:lnTo>
                  <a:lnTo>
                    <a:pt x="22725" y="420732"/>
                  </a:lnTo>
                  <a:lnTo>
                    <a:pt x="22725" y="400280"/>
                  </a:lnTo>
                  <a:lnTo>
                    <a:pt x="0" y="377555"/>
                  </a:lnTo>
                  <a:lnTo>
                    <a:pt x="0" y="370412"/>
                  </a:lnTo>
                  <a:lnTo>
                    <a:pt x="0" y="357103"/>
                  </a:lnTo>
                  <a:lnTo>
                    <a:pt x="0" y="349960"/>
                  </a:lnTo>
                  <a:lnTo>
                    <a:pt x="0" y="341196"/>
                  </a:lnTo>
                  <a:lnTo>
                    <a:pt x="0" y="334053"/>
                  </a:lnTo>
                  <a:lnTo>
                    <a:pt x="22725" y="334053"/>
                  </a:lnTo>
                  <a:lnTo>
                    <a:pt x="38632" y="318146"/>
                  </a:lnTo>
                  <a:lnTo>
                    <a:pt x="86354" y="318146"/>
                  </a:lnTo>
                  <a:lnTo>
                    <a:pt x="118168" y="311328"/>
                  </a:lnTo>
                  <a:lnTo>
                    <a:pt x="124986" y="286331"/>
                  </a:lnTo>
                  <a:lnTo>
                    <a:pt x="145438" y="259062"/>
                  </a:lnTo>
                  <a:lnTo>
                    <a:pt x="145438" y="179851"/>
                  </a:lnTo>
                  <a:lnTo>
                    <a:pt x="145438" y="172708"/>
                  </a:lnTo>
                  <a:lnTo>
                    <a:pt x="193160" y="156801"/>
                  </a:lnTo>
                  <a:lnTo>
                    <a:pt x="302238" y="8180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8" name="Freeform 370">
              <a:extLst>
                <a:ext uri="{FF2B5EF4-FFF2-40B4-BE49-F238E27FC236}">
                  <a16:creationId xmlns:a16="http://schemas.microsoft.com/office/drawing/2014/main" id="{95784810-B674-4DCC-85FA-677D174CA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4767" y="4459604"/>
              <a:ext cx="242869" cy="245425"/>
            </a:xfrm>
            <a:custGeom>
              <a:avLst/>
              <a:gdLst>
                <a:gd name="connsiteX0" fmla="*/ 68263 w 226218"/>
                <a:gd name="connsiteY0" fmla="*/ 0 h 228600"/>
                <a:gd name="connsiteX1" fmla="*/ 75406 w 226218"/>
                <a:gd name="connsiteY1" fmla="*/ 0 h 228600"/>
                <a:gd name="connsiteX2" fmla="*/ 93663 w 226218"/>
                <a:gd name="connsiteY2" fmla="*/ 0 h 228600"/>
                <a:gd name="connsiteX3" fmla="*/ 100806 w 226218"/>
                <a:gd name="connsiteY3" fmla="*/ 0 h 228600"/>
                <a:gd name="connsiteX4" fmla="*/ 124618 w 226218"/>
                <a:gd name="connsiteY4" fmla="*/ 14288 h 228600"/>
                <a:gd name="connsiteX5" fmla="*/ 124618 w 226218"/>
                <a:gd name="connsiteY5" fmla="*/ 22225 h 228600"/>
                <a:gd name="connsiteX6" fmla="*/ 130968 w 226218"/>
                <a:gd name="connsiteY6" fmla="*/ 36513 h 228600"/>
                <a:gd name="connsiteX7" fmla="*/ 130968 w 226218"/>
                <a:gd name="connsiteY7" fmla="*/ 74613 h 228600"/>
                <a:gd name="connsiteX8" fmla="*/ 152896 w 226218"/>
                <a:gd name="connsiteY8" fmla="*/ 81062 h 228600"/>
                <a:gd name="connsiteX9" fmla="*/ 161925 w 226218"/>
                <a:gd name="connsiteY9" fmla="*/ 74613 h 228600"/>
                <a:gd name="connsiteX10" fmla="*/ 166127 w 226218"/>
                <a:gd name="connsiteY10" fmla="*/ 76714 h 228600"/>
                <a:gd name="connsiteX11" fmla="*/ 169068 w 226218"/>
                <a:gd name="connsiteY11" fmla="*/ 74613 h 228600"/>
                <a:gd name="connsiteX12" fmla="*/ 184943 w 226218"/>
                <a:gd name="connsiteY12" fmla="*/ 82550 h 228600"/>
                <a:gd name="connsiteX13" fmla="*/ 191293 w 226218"/>
                <a:gd name="connsiteY13" fmla="*/ 88900 h 228600"/>
                <a:gd name="connsiteX14" fmla="*/ 191293 w 226218"/>
                <a:gd name="connsiteY14" fmla="*/ 115888 h 228600"/>
                <a:gd name="connsiteX15" fmla="*/ 195969 w 226218"/>
                <a:gd name="connsiteY15" fmla="*/ 126798 h 228600"/>
                <a:gd name="connsiteX16" fmla="*/ 206375 w 226218"/>
                <a:gd name="connsiteY16" fmla="*/ 123825 h 228600"/>
                <a:gd name="connsiteX17" fmla="*/ 210185 w 226218"/>
                <a:gd name="connsiteY17" fmla="*/ 124778 h 228600"/>
                <a:gd name="connsiteX18" fmla="*/ 213518 w 226218"/>
                <a:gd name="connsiteY18" fmla="*/ 123825 h 228600"/>
                <a:gd name="connsiteX19" fmla="*/ 226218 w 226218"/>
                <a:gd name="connsiteY19" fmla="*/ 127000 h 228600"/>
                <a:gd name="connsiteX20" fmla="*/ 226218 w 226218"/>
                <a:gd name="connsiteY20" fmla="*/ 146050 h 228600"/>
                <a:gd name="connsiteX21" fmla="*/ 221456 w 226218"/>
                <a:gd name="connsiteY21" fmla="*/ 160338 h 228600"/>
                <a:gd name="connsiteX22" fmla="*/ 213518 w 226218"/>
                <a:gd name="connsiteY22" fmla="*/ 176213 h 228600"/>
                <a:gd name="connsiteX23" fmla="*/ 210343 w 226218"/>
                <a:gd name="connsiteY23" fmla="*/ 201613 h 228600"/>
                <a:gd name="connsiteX24" fmla="*/ 188118 w 226218"/>
                <a:gd name="connsiteY24" fmla="*/ 225425 h 228600"/>
                <a:gd name="connsiteX25" fmla="*/ 169068 w 226218"/>
                <a:gd name="connsiteY25" fmla="*/ 228600 h 228600"/>
                <a:gd name="connsiteX26" fmla="*/ 164690 w 226218"/>
                <a:gd name="connsiteY26" fmla="*/ 228139 h 228600"/>
                <a:gd name="connsiteX27" fmla="*/ 161925 w 226218"/>
                <a:gd name="connsiteY27" fmla="*/ 228600 h 228600"/>
                <a:gd name="connsiteX28" fmla="*/ 131763 w 226218"/>
                <a:gd name="connsiteY28" fmla="*/ 225425 h 228600"/>
                <a:gd name="connsiteX29" fmla="*/ 106363 w 226218"/>
                <a:gd name="connsiteY29" fmla="*/ 217488 h 228600"/>
                <a:gd name="connsiteX30" fmla="*/ 131763 w 226218"/>
                <a:gd name="connsiteY30" fmla="*/ 171450 h 228600"/>
                <a:gd name="connsiteX31" fmla="*/ 128588 w 226218"/>
                <a:gd name="connsiteY31" fmla="*/ 160338 h 228600"/>
                <a:gd name="connsiteX32" fmla="*/ 101600 w 226218"/>
                <a:gd name="connsiteY32" fmla="*/ 149225 h 228600"/>
                <a:gd name="connsiteX33" fmla="*/ 68263 w 226218"/>
                <a:gd name="connsiteY33" fmla="*/ 130175 h 228600"/>
                <a:gd name="connsiteX34" fmla="*/ 49213 w 226218"/>
                <a:gd name="connsiteY34" fmla="*/ 123825 h 228600"/>
                <a:gd name="connsiteX35" fmla="*/ 0 w 226218"/>
                <a:gd name="connsiteY35" fmla="*/ 82550 h 228600"/>
                <a:gd name="connsiteX36" fmla="*/ 11113 w 226218"/>
                <a:gd name="connsiteY36" fmla="*/ 47625 h 228600"/>
                <a:gd name="connsiteX37" fmla="*/ 11113 w 226218"/>
                <a:gd name="connsiteY37" fmla="*/ 33338 h 228600"/>
                <a:gd name="connsiteX38" fmla="*/ 23813 w 226218"/>
                <a:gd name="connsiteY38" fmla="*/ 635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6218" h="228600">
                  <a:moveTo>
                    <a:pt x="68263" y="0"/>
                  </a:moveTo>
                  <a:lnTo>
                    <a:pt x="75406" y="0"/>
                  </a:lnTo>
                  <a:lnTo>
                    <a:pt x="93663" y="0"/>
                  </a:lnTo>
                  <a:lnTo>
                    <a:pt x="100806" y="0"/>
                  </a:lnTo>
                  <a:lnTo>
                    <a:pt x="124618" y="14288"/>
                  </a:lnTo>
                  <a:lnTo>
                    <a:pt x="124618" y="22225"/>
                  </a:lnTo>
                  <a:lnTo>
                    <a:pt x="130968" y="36513"/>
                  </a:lnTo>
                  <a:lnTo>
                    <a:pt x="130968" y="74613"/>
                  </a:lnTo>
                  <a:lnTo>
                    <a:pt x="152896" y="81062"/>
                  </a:lnTo>
                  <a:lnTo>
                    <a:pt x="161925" y="74613"/>
                  </a:lnTo>
                  <a:lnTo>
                    <a:pt x="166127" y="76714"/>
                  </a:lnTo>
                  <a:lnTo>
                    <a:pt x="169068" y="74613"/>
                  </a:lnTo>
                  <a:lnTo>
                    <a:pt x="184943" y="82550"/>
                  </a:lnTo>
                  <a:lnTo>
                    <a:pt x="191293" y="88900"/>
                  </a:lnTo>
                  <a:lnTo>
                    <a:pt x="191293" y="115888"/>
                  </a:lnTo>
                  <a:lnTo>
                    <a:pt x="195969" y="126798"/>
                  </a:lnTo>
                  <a:lnTo>
                    <a:pt x="206375" y="123825"/>
                  </a:lnTo>
                  <a:lnTo>
                    <a:pt x="210185" y="124778"/>
                  </a:lnTo>
                  <a:lnTo>
                    <a:pt x="213518" y="123825"/>
                  </a:lnTo>
                  <a:lnTo>
                    <a:pt x="226218" y="127000"/>
                  </a:lnTo>
                  <a:lnTo>
                    <a:pt x="226218" y="146050"/>
                  </a:lnTo>
                  <a:lnTo>
                    <a:pt x="221456" y="160338"/>
                  </a:lnTo>
                  <a:lnTo>
                    <a:pt x="213518" y="176213"/>
                  </a:lnTo>
                  <a:lnTo>
                    <a:pt x="210343" y="201613"/>
                  </a:lnTo>
                  <a:lnTo>
                    <a:pt x="188118" y="225425"/>
                  </a:lnTo>
                  <a:lnTo>
                    <a:pt x="169068" y="228600"/>
                  </a:lnTo>
                  <a:lnTo>
                    <a:pt x="164690" y="228139"/>
                  </a:lnTo>
                  <a:lnTo>
                    <a:pt x="161925" y="228600"/>
                  </a:lnTo>
                  <a:lnTo>
                    <a:pt x="131763" y="225425"/>
                  </a:lnTo>
                  <a:lnTo>
                    <a:pt x="106363" y="217488"/>
                  </a:lnTo>
                  <a:lnTo>
                    <a:pt x="131763" y="171450"/>
                  </a:lnTo>
                  <a:lnTo>
                    <a:pt x="128588" y="160338"/>
                  </a:lnTo>
                  <a:lnTo>
                    <a:pt x="101600" y="149225"/>
                  </a:lnTo>
                  <a:lnTo>
                    <a:pt x="68263" y="130175"/>
                  </a:lnTo>
                  <a:lnTo>
                    <a:pt x="49213" y="123825"/>
                  </a:lnTo>
                  <a:lnTo>
                    <a:pt x="0" y="82550"/>
                  </a:lnTo>
                  <a:lnTo>
                    <a:pt x="11113" y="47625"/>
                  </a:lnTo>
                  <a:lnTo>
                    <a:pt x="11113" y="33338"/>
                  </a:lnTo>
                  <a:lnTo>
                    <a:pt x="23813" y="635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1DCA9C40-6108-4863-8CA0-B32225766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374" y="2099090"/>
              <a:ext cx="88627" cy="40904"/>
            </a:xfrm>
            <a:custGeom>
              <a:avLst/>
              <a:gdLst>
                <a:gd name="T0" fmla="*/ 43 w 52"/>
                <a:gd name="T1" fmla="*/ 5 h 24"/>
                <a:gd name="T2" fmla="*/ 26 w 52"/>
                <a:gd name="T3" fmla="*/ 0 h 24"/>
                <a:gd name="T4" fmla="*/ 5 w 52"/>
                <a:gd name="T5" fmla="*/ 9 h 24"/>
                <a:gd name="T6" fmla="*/ 0 w 52"/>
                <a:gd name="T7" fmla="*/ 21 h 24"/>
                <a:gd name="T8" fmla="*/ 19 w 52"/>
                <a:gd name="T9" fmla="*/ 24 h 24"/>
                <a:gd name="T10" fmla="*/ 50 w 52"/>
                <a:gd name="T11" fmla="*/ 24 h 24"/>
                <a:gd name="T12" fmla="*/ 50 w 52"/>
                <a:gd name="T13" fmla="*/ 16 h 24"/>
                <a:gd name="T14" fmla="*/ 52 w 52"/>
                <a:gd name="T15" fmla="*/ 9 h 24"/>
                <a:gd name="T16" fmla="*/ 43 w 52"/>
                <a:gd name="T17" fmla="*/ 5 h 24"/>
                <a:gd name="T18" fmla="*/ 43 w 52"/>
                <a:gd name="T19" fmla="*/ 5 h 24"/>
                <a:gd name="T20" fmla="*/ 43 w 52"/>
                <a:gd name="T2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24">
                  <a:moveTo>
                    <a:pt x="43" y="5"/>
                  </a:moveTo>
                  <a:lnTo>
                    <a:pt x="26" y="0"/>
                  </a:lnTo>
                  <a:lnTo>
                    <a:pt x="5" y="9"/>
                  </a:lnTo>
                  <a:lnTo>
                    <a:pt x="0" y="21"/>
                  </a:lnTo>
                  <a:lnTo>
                    <a:pt x="19" y="24"/>
                  </a:lnTo>
                  <a:lnTo>
                    <a:pt x="50" y="24"/>
                  </a:lnTo>
                  <a:lnTo>
                    <a:pt x="50" y="16"/>
                  </a:lnTo>
                  <a:lnTo>
                    <a:pt x="52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CF189CB-096C-42DB-8C8B-CA756827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1557" y="2624028"/>
              <a:ext cx="47722" cy="112487"/>
            </a:xfrm>
            <a:custGeom>
              <a:avLst/>
              <a:gdLst>
                <a:gd name="T0" fmla="*/ 7 w 28"/>
                <a:gd name="T1" fmla="*/ 0 h 66"/>
                <a:gd name="T2" fmla="*/ 7 w 28"/>
                <a:gd name="T3" fmla="*/ 0 h 66"/>
                <a:gd name="T4" fmla="*/ 7 w 28"/>
                <a:gd name="T5" fmla="*/ 4 h 66"/>
                <a:gd name="T6" fmla="*/ 11 w 28"/>
                <a:gd name="T7" fmla="*/ 2 h 66"/>
                <a:gd name="T8" fmla="*/ 14 w 28"/>
                <a:gd name="T9" fmla="*/ 9 h 66"/>
                <a:gd name="T10" fmla="*/ 19 w 28"/>
                <a:gd name="T11" fmla="*/ 9 h 66"/>
                <a:gd name="T12" fmla="*/ 21 w 28"/>
                <a:gd name="T13" fmla="*/ 18 h 66"/>
                <a:gd name="T14" fmla="*/ 19 w 28"/>
                <a:gd name="T15" fmla="*/ 26 h 66"/>
                <a:gd name="T16" fmla="*/ 21 w 28"/>
                <a:gd name="T17" fmla="*/ 35 h 66"/>
                <a:gd name="T18" fmla="*/ 28 w 28"/>
                <a:gd name="T19" fmla="*/ 40 h 66"/>
                <a:gd name="T20" fmla="*/ 28 w 28"/>
                <a:gd name="T21" fmla="*/ 45 h 66"/>
                <a:gd name="T22" fmla="*/ 21 w 28"/>
                <a:gd name="T23" fmla="*/ 49 h 66"/>
                <a:gd name="T24" fmla="*/ 21 w 28"/>
                <a:gd name="T25" fmla="*/ 56 h 66"/>
                <a:gd name="T26" fmla="*/ 11 w 28"/>
                <a:gd name="T27" fmla="*/ 66 h 66"/>
                <a:gd name="T28" fmla="*/ 9 w 28"/>
                <a:gd name="T29" fmla="*/ 63 h 66"/>
                <a:gd name="T30" fmla="*/ 9 w 28"/>
                <a:gd name="T31" fmla="*/ 59 h 66"/>
                <a:gd name="T32" fmla="*/ 0 w 28"/>
                <a:gd name="T33" fmla="*/ 52 h 66"/>
                <a:gd name="T34" fmla="*/ 0 w 28"/>
                <a:gd name="T35" fmla="*/ 42 h 66"/>
                <a:gd name="T36" fmla="*/ 0 w 28"/>
                <a:gd name="T37" fmla="*/ 28 h 66"/>
                <a:gd name="T38" fmla="*/ 2 w 28"/>
                <a:gd name="T39" fmla="*/ 21 h 66"/>
                <a:gd name="T40" fmla="*/ 0 w 28"/>
                <a:gd name="T41" fmla="*/ 16 h 66"/>
                <a:gd name="T42" fmla="*/ 0 w 28"/>
                <a:gd name="T43" fmla="*/ 11 h 66"/>
                <a:gd name="T44" fmla="*/ 7 w 28"/>
                <a:gd name="T4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66">
                  <a:moveTo>
                    <a:pt x="7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11" y="2"/>
                  </a:lnTo>
                  <a:lnTo>
                    <a:pt x="14" y="9"/>
                  </a:lnTo>
                  <a:lnTo>
                    <a:pt x="19" y="9"/>
                  </a:lnTo>
                  <a:lnTo>
                    <a:pt x="21" y="18"/>
                  </a:lnTo>
                  <a:lnTo>
                    <a:pt x="19" y="26"/>
                  </a:lnTo>
                  <a:lnTo>
                    <a:pt x="21" y="35"/>
                  </a:lnTo>
                  <a:lnTo>
                    <a:pt x="28" y="40"/>
                  </a:lnTo>
                  <a:lnTo>
                    <a:pt x="28" y="45"/>
                  </a:lnTo>
                  <a:lnTo>
                    <a:pt x="21" y="49"/>
                  </a:lnTo>
                  <a:lnTo>
                    <a:pt x="21" y="56"/>
                  </a:lnTo>
                  <a:lnTo>
                    <a:pt x="11" y="66"/>
                  </a:lnTo>
                  <a:lnTo>
                    <a:pt x="9" y="63"/>
                  </a:lnTo>
                  <a:lnTo>
                    <a:pt x="9" y="59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3AE59BB1-D2E7-4FAA-A2FC-8082DDE87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621" y="4531188"/>
              <a:ext cx="543689" cy="1210083"/>
            </a:xfrm>
            <a:custGeom>
              <a:avLst/>
              <a:gdLst>
                <a:gd name="T0" fmla="*/ 127 w 319"/>
                <a:gd name="T1" fmla="*/ 710 h 710"/>
                <a:gd name="T2" fmla="*/ 104 w 319"/>
                <a:gd name="T3" fmla="*/ 701 h 710"/>
                <a:gd name="T4" fmla="*/ 78 w 319"/>
                <a:gd name="T5" fmla="*/ 701 h 710"/>
                <a:gd name="T6" fmla="*/ 82 w 319"/>
                <a:gd name="T7" fmla="*/ 651 h 710"/>
                <a:gd name="T8" fmla="*/ 113 w 319"/>
                <a:gd name="T9" fmla="*/ 689 h 710"/>
                <a:gd name="T10" fmla="*/ 127 w 319"/>
                <a:gd name="T11" fmla="*/ 710 h 710"/>
                <a:gd name="T12" fmla="*/ 137 w 319"/>
                <a:gd name="T13" fmla="*/ 5 h 710"/>
                <a:gd name="T14" fmla="*/ 151 w 319"/>
                <a:gd name="T15" fmla="*/ 5 h 710"/>
                <a:gd name="T16" fmla="*/ 172 w 319"/>
                <a:gd name="T17" fmla="*/ 7 h 710"/>
                <a:gd name="T18" fmla="*/ 217 w 319"/>
                <a:gd name="T19" fmla="*/ 40 h 710"/>
                <a:gd name="T20" fmla="*/ 253 w 319"/>
                <a:gd name="T21" fmla="*/ 59 h 710"/>
                <a:gd name="T22" fmla="*/ 239 w 319"/>
                <a:gd name="T23" fmla="*/ 95 h 710"/>
                <a:gd name="T24" fmla="*/ 274 w 319"/>
                <a:gd name="T25" fmla="*/ 102 h 710"/>
                <a:gd name="T26" fmla="*/ 300 w 319"/>
                <a:gd name="T27" fmla="*/ 85 h 710"/>
                <a:gd name="T28" fmla="*/ 312 w 319"/>
                <a:gd name="T29" fmla="*/ 66 h 710"/>
                <a:gd name="T30" fmla="*/ 319 w 319"/>
                <a:gd name="T31" fmla="*/ 90 h 710"/>
                <a:gd name="T32" fmla="*/ 295 w 319"/>
                <a:gd name="T33" fmla="*/ 109 h 710"/>
                <a:gd name="T34" fmla="*/ 255 w 319"/>
                <a:gd name="T35" fmla="*/ 149 h 710"/>
                <a:gd name="T36" fmla="*/ 248 w 319"/>
                <a:gd name="T37" fmla="*/ 185 h 710"/>
                <a:gd name="T38" fmla="*/ 243 w 319"/>
                <a:gd name="T39" fmla="*/ 208 h 710"/>
                <a:gd name="T40" fmla="*/ 241 w 319"/>
                <a:gd name="T41" fmla="*/ 232 h 710"/>
                <a:gd name="T42" fmla="*/ 260 w 319"/>
                <a:gd name="T43" fmla="*/ 260 h 710"/>
                <a:gd name="T44" fmla="*/ 269 w 319"/>
                <a:gd name="T45" fmla="*/ 279 h 710"/>
                <a:gd name="T46" fmla="*/ 229 w 319"/>
                <a:gd name="T47" fmla="*/ 317 h 710"/>
                <a:gd name="T48" fmla="*/ 179 w 319"/>
                <a:gd name="T49" fmla="*/ 320 h 710"/>
                <a:gd name="T50" fmla="*/ 179 w 319"/>
                <a:gd name="T51" fmla="*/ 346 h 710"/>
                <a:gd name="T52" fmla="*/ 172 w 319"/>
                <a:gd name="T53" fmla="*/ 365 h 710"/>
                <a:gd name="T54" fmla="*/ 139 w 319"/>
                <a:gd name="T55" fmla="*/ 360 h 710"/>
                <a:gd name="T56" fmla="*/ 137 w 319"/>
                <a:gd name="T57" fmla="*/ 388 h 710"/>
                <a:gd name="T58" fmla="*/ 156 w 319"/>
                <a:gd name="T59" fmla="*/ 386 h 710"/>
                <a:gd name="T60" fmla="*/ 146 w 319"/>
                <a:gd name="T61" fmla="*/ 405 h 710"/>
                <a:gd name="T62" fmla="*/ 130 w 319"/>
                <a:gd name="T63" fmla="*/ 440 h 710"/>
                <a:gd name="T64" fmla="*/ 111 w 319"/>
                <a:gd name="T65" fmla="*/ 452 h 710"/>
                <a:gd name="T66" fmla="*/ 94 w 319"/>
                <a:gd name="T67" fmla="*/ 483 h 710"/>
                <a:gd name="T68" fmla="*/ 125 w 319"/>
                <a:gd name="T69" fmla="*/ 504 h 710"/>
                <a:gd name="T70" fmla="*/ 101 w 319"/>
                <a:gd name="T71" fmla="*/ 540 h 710"/>
                <a:gd name="T72" fmla="*/ 75 w 319"/>
                <a:gd name="T73" fmla="*/ 578 h 710"/>
                <a:gd name="T74" fmla="*/ 73 w 319"/>
                <a:gd name="T75" fmla="*/ 618 h 710"/>
                <a:gd name="T76" fmla="*/ 78 w 319"/>
                <a:gd name="T77" fmla="*/ 630 h 710"/>
                <a:gd name="T78" fmla="*/ 23 w 319"/>
                <a:gd name="T79" fmla="*/ 623 h 710"/>
                <a:gd name="T80" fmla="*/ 16 w 319"/>
                <a:gd name="T81" fmla="*/ 589 h 710"/>
                <a:gd name="T82" fmla="*/ 2 w 319"/>
                <a:gd name="T83" fmla="*/ 580 h 710"/>
                <a:gd name="T84" fmla="*/ 12 w 319"/>
                <a:gd name="T85" fmla="*/ 545 h 710"/>
                <a:gd name="T86" fmla="*/ 16 w 319"/>
                <a:gd name="T87" fmla="*/ 516 h 710"/>
                <a:gd name="T88" fmla="*/ 30 w 319"/>
                <a:gd name="T89" fmla="*/ 464 h 710"/>
                <a:gd name="T90" fmla="*/ 35 w 319"/>
                <a:gd name="T91" fmla="*/ 447 h 710"/>
                <a:gd name="T92" fmla="*/ 26 w 319"/>
                <a:gd name="T93" fmla="*/ 436 h 710"/>
                <a:gd name="T94" fmla="*/ 23 w 319"/>
                <a:gd name="T95" fmla="*/ 417 h 710"/>
                <a:gd name="T96" fmla="*/ 26 w 319"/>
                <a:gd name="T97" fmla="*/ 388 h 710"/>
                <a:gd name="T98" fmla="*/ 28 w 319"/>
                <a:gd name="T99" fmla="*/ 339 h 710"/>
                <a:gd name="T100" fmla="*/ 42 w 319"/>
                <a:gd name="T101" fmla="*/ 315 h 710"/>
                <a:gd name="T102" fmla="*/ 38 w 319"/>
                <a:gd name="T103" fmla="*/ 275 h 710"/>
                <a:gd name="T104" fmla="*/ 49 w 319"/>
                <a:gd name="T105" fmla="*/ 246 h 710"/>
                <a:gd name="T106" fmla="*/ 59 w 319"/>
                <a:gd name="T107" fmla="*/ 208 h 710"/>
                <a:gd name="T108" fmla="*/ 47 w 319"/>
                <a:gd name="T109" fmla="*/ 173 h 710"/>
                <a:gd name="T110" fmla="*/ 54 w 319"/>
                <a:gd name="T111" fmla="*/ 135 h 710"/>
                <a:gd name="T112" fmla="*/ 71 w 319"/>
                <a:gd name="T113" fmla="*/ 102 h 710"/>
                <a:gd name="T114" fmla="*/ 78 w 319"/>
                <a:gd name="T115" fmla="*/ 83 h 710"/>
                <a:gd name="T116" fmla="*/ 80 w 319"/>
                <a:gd name="T117" fmla="*/ 47 h 710"/>
                <a:gd name="T118" fmla="*/ 104 w 319"/>
                <a:gd name="T119" fmla="*/ 21 h 710"/>
                <a:gd name="T120" fmla="*/ 116 w 319"/>
                <a:gd name="T121" fmla="*/ 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9" h="710">
                  <a:moveTo>
                    <a:pt x="127" y="710"/>
                  </a:moveTo>
                  <a:lnTo>
                    <a:pt x="127" y="710"/>
                  </a:lnTo>
                  <a:lnTo>
                    <a:pt x="113" y="710"/>
                  </a:lnTo>
                  <a:lnTo>
                    <a:pt x="104" y="701"/>
                  </a:lnTo>
                  <a:lnTo>
                    <a:pt x="94" y="701"/>
                  </a:lnTo>
                  <a:lnTo>
                    <a:pt x="78" y="701"/>
                  </a:lnTo>
                  <a:lnTo>
                    <a:pt x="78" y="639"/>
                  </a:lnTo>
                  <a:lnTo>
                    <a:pt x="82" y="651"/>
                  </a:lnTo>
                  <a:lnTo>
                    <a:pt x="92" y="672"/>
                  </a:lnTo>
                  <a:lnTo>
                    <a:pt x="113" y="689"/>
                  </a:lnTo>
                  <a:lnTo>
                    <a:pt x="134" y="694"/>
                  </a:lnTo>
                  <a:lnTo>
                    <a:pt x="127" y="710"/>
                  </a:lnTo>
                  <a:close/>
                  <a:moveTo>
                    <a:pt x="137" y="5"/>
                  </a:moveTo>
                  <a:lnTo>
                    <a:pt x="137" y="5"/>
                  </a:lnTo>
                  <a:lnTo>
                    <a:pt x="146" y="17"/>
                  </a:lnTo>
                  <a:lnTo>
                    <a:pt x="151" y="5"/>
                  </a:lnTo>
                  <a:lnTo>
                    <a:pt x="170" y="5"/>
                  </a:lnTo>
                  <a:lnTo>
                    <a:pt x="172" y="7"/>
                  </a:lnTo>
                  <a:lnTo>
                    <a:pt x="203" y="36"/>
                  </a:lnTo>
                  <a:lnTo>
                    <a:pt x="217" y="40"/>
                  </a:lnTo>
                  <a:lnTo>
                    <a:pt x="236" y="52"/>
                  </a:lnTo>
                  <a:lnTo>
                    <a:pt x="253" y="59"/>
                  </a:lnTo>
                  <a:lnTo>
                    <a:pt x="255" y="66"/>
                  </a:lnTo>
                  <a:lnTo>
                    <a:pt x="239" y="95"/>
                  </a:lnTo>
                  <a:lnTo>
                    <a:pt x="255" y="100"/>
                  </a:lnTo>
                  <a:lnTo>
                    <a:pt x="274" y="102"/>
                  </a:lnTo>
                  <a:lnTo>
                    <a:pt x="286" y="100"/>
                  </a:lnTo>
                  <a:lnTo>
                    <a:pt x="300" y="85"/>
                  </a:lnTo>
                  <a:lnTo>
                    <a:pt x="305" y="69"/>
                  </a:lnTo>
                  <a:lnTo>
                    <a:pt x="312" y="66"/>
                  </a:lnTo>
                  <a:lnTo>
                    <a:pt x="319" y="76"/>
                  </a:lnTo>
                  <a:lnTo>
                    <a:pt x="319" y="90"/>
                  </a:lnTo>
                  <a:lnTo>
                    <a:pt x="307" y="102"/>
                  </a:lnTo>
                  <a:lnTo>
                    <a:pt x="295" y="109"/>
                  </a:lnTo>
                  <a:lnTo>
                    <a:pt x="276" y="126"/>
                  </a:lnTo>
                  <a:lnTo>
                    <a:pt x="255" y="149"/>
                  </a:lnTo>
                  <a:lnTo>
                    <a:pt x="253" y="166"/>
                  </a:lnTo>
                  <a:lnTo>
                    <a:pt x="248" y="185"/>
                  </a:lnTo>
                  <a:lnTo>
                    <a:pt x="248" y="204"/>
                  </a:lnTo>
                  <a:lnTo>
                    <a:pt x="243" y="208"/>
                  </a:lnTo>
                  <a:lnTo>
                    <a:pt x="243" y="220"/>
                  </a:lnTo>
                  <a:lnTo>
                    <a:pt x="241" y="232"/>
                  </a:lnTo>
                  <a:lnTo>
                    <a:pt x="262" y="249"/>
                  </a:lnTo>
                  <a:lnTo>
                    <a:pt x="260" y="260"/>
                  </a:lnTo>
                  <a:lnTo>
                    <a:pt x="269" y="270"/>
                  </a:lnTo>
                  <a:lnTo>
                    <a:pt x="269" y="279"/>
                  </a:lnTo>
                  <a:lnTo>
                    <a:pt x="253" y="305"/>
                  </a:lnTo>
                  <a:lnTo>
                    <a:pt x="229" y="317"/>
                  </a:lnTo>
                  <a:lnTo>
                    <a:pt x="196" y="322"/>
                  </a:lnTo>
                  <a:lnTo>
                    <a:pt x="179" y="320"/>
                  </a:lnTo>
                  <a:lnTo>
                    <a:pt x="182" y="331"/>
                  </a:lnTo>
                  <a:lnTo>
                    <a:pt x="179" y="346"/>
                  </a:lnTo>
                  <a:lnTo>
                    <a:pt x="182" y="358"/>
                  </a:lnTo>
                  <a:lnTo>
                    <a:pt x="172" y="365"/>
                  </a:lnTo>
                  <a:lnTo>
                    <a:pt x="156" y="367"/>
                  </a:lnTo>
                  <a:lnTo>
                    <a:pt x="139" y="360"/>
                  </a:lnTo>
                  <a:lnTo>
                    <a:pt x="134" y="365"/>
                  </a:lnTo>
                  <a:lnTo>
                    <a:pt x="137" y="388"/>
                  </a:lnTo>
                  <a:lnTo>
                    <a:pt x="149" y="393"/>
                  </a:lnTo>
                  <a:lnTo>
                    <a:pt x="156" y="386"/>
                  </a:lnTo>
                  <a:lnTo>
                    <a:pt x="161" y="398"/>
                  </a:lnTo>
                  <a:lnTo>
                    <a:pt x="146" y="405"/>
                  </a:lnTo>
                  <a:lnTo>
                    <a:pt x="132" y="419"/>
                  </a:lnTo>
                  <a:lnTo>
                    <a:pt x="130" y="440"/>
                  </a:lnTo>
                  <a:lnTo>
                    <a:pt x="127" y="452"/>
                  </a:lnTo>
                  <a:lnTo>
                    <a:pt x="111" y="452"/>
                  </a:lnTo>
                  <a:lnTo>
                    <a:pt x="99" y="464"/>
                  </a:lnTo>
                  <a:lnTo>
                    <a:pt x="94" y="483"/>
                  </a:lnTo>
                  <a:lnTo>
                    <a:pt x="111" y="500"/>
                  </a:lnTo>
                  <a:lnTo>
                    <a:pt x="125" y="504"/>
                  </a:lnTo>
                  <a:lnTo>
                    <a:pt x="120" y="526"/>
                  </a:lnTo>
                  <a:lnTo>
                    <a:pt x="101" y="540"/>
                  </a:lnTo>
                  <a:lnTo>
                    <a:pt x="90" y="568"/>
                  </a:lnTo>
                  <a:lnTo>
                    <a:pt x="75" y="578"/>
                  </a:lnTo>
                  <a:lnTo>
                    <a:pt x="68" y="589"/>
                  </a:lnTo>
                  <a:lnTo>
                    <a:pt x="73" y="618"/>
                  </a:lnTo>
                  <a:lnTo>
                    <a:pt x="85" y="632"/>
                  </a:lnTo>
                  <a:lnTo>
                    <a:pt x="78" y="630"/>
                  </a:lnTo>
                  <a:lnTo>
                    <a:pt x="64" y="627"/>
                  </a:lnTo>
                  <a:lnTo>
                    <a:pt x="23" y="623"/>
                  </a:lnTo>
                  <a:lnTo>
                    <a:pt x="16" y="608"/>
                  </a:lnTo>
                  <a:lnTo>
                    <a:pt x="16" y="589"/>
                  </a:lnTo>
                  <a:lnTo>
                    <a:pt x="7" y="589"/>
                  </a:lnTo>
                  <a:lnTo>
                    <a:pt x="2" y="580"/>
                  </a:lnTo>
                  <a:lnTo>
                    <a:pt x="0" y="554"/>
                  </a:lnTo>
                  <a:lnTo>
                    <a:pt x="12" y="545"/>
                  </a:lnTo>
                  <a:lnTo>
                    <a:pt x="16" y="528"/>
                  </a:lnTo>
                  <a:lnTo>
                    <a:pt x="16" y="516"/>
                  </a:lnTo>
                  <a:lnTo>
                    <a:pt x="23" y="497"/>
                  </a:lnTo>
                  <a:lnTo>
                    <a:pt x="30" y="464"/>
                  </a:lnTo>
                  <a:lnTo>
                    <a:pt x="28" y="452"/>
                  </a:lnTo>
                  <a:lnTo>
                    <a:pt x="35" y="447"/>
                  </a:lnTo>
                  <a:lnTo>
                    <a:pt x="33" y="438"/>
                  </a:lnTo>
                  <a:lnTo>
                    <a:pt x="26" y="436"/>
                  </a:lnTo>
                  <a:lnTo>
                    <a:pt x="30" y="424"/>
                  </a:lnTo>
                  <a:lnTo>
                    <a:pt x="23" y="417"/>
                  </a:lnTo>
                  <a:lnTo>
                    <a:pt x="21" y="391"/>
                  </a:lnTo>
                  <a:lnTo>
                    <a:pt x="26" y="388"/>
                  </a:lnTo>
                  <a:lnTo>
                    <a:pt x="23" y="360"/>
                  </a:lnTo>
                  <a:lnTo>
                    <a:pt x="28" y="339"/>
                  </a:lnTo>
                  <a:lnTo>
                    <a:pt x="33" y="320"/>
                  </a:lnTo>
                  <a:lnTo>
                    <a:pt x="42" y="315"/>
                  </a:lnTo>
                  <a:lnTo>
                    <a:pt x="38" y="294"/>
                  </a:lnTo>
                  <a:lnTo>
                    <a:pt x="38" y="275"/>
                  </a:lnTo>
                  <a:lnTo>
                    <a:pt x="49" y="263"/>
                  </a:lnTo>
                  <a:lnTo>
                    <a:pt x="49" y="246"/>
                  </a:lnTo>
                  <a:lnTo>
                    <a:pt x="59" y="227"/>
                  </a:lnTo>
                  <a:lnTo>
                    <a:pt x="59" y="208"/>
                  </a:lnTo>
                  <a:lnTo>
                    <a:pt x="54" y="206"/>
                  </a:lnTo>
                  <a:lnTo>
                    <a:pt x="47" y="173"/>
                  </a:lnTo>
                  <a:lnTo>
                    <a:pt x="56" y="152"/>
                  </a:lnTo>
                  <a:lnTo>
                    <a:pt x="54" y="135"/>
                  </a:lnTo>
                  <a:lnTo>
                    <a:pt x="61" y="118"/>
                  </a:lnTo>
                  <a:lnTo>
                    <a:pt x="71" y="102"/>
                  </a:lnTo>
                  <a:lnTo>
                    <a:pt x="82" y="90"/>
                  </a:lnTo>
                  <a:lnTo>
                    <a:pt x="78" y="83"/>
                  </a:lnTo>
                  <a:lnTo>
                    <a:pt x="80" y="78"/>
                  </a:lnTo>
                  <a:lnTo>
                    <a:pt x="80" y="47"/>
                  </a:lnTo>
                  <a:lnTo>
                    <a:pt x="99" y="40"/>
                  </a:lnTo>
                  <a:lnTo>
                    <a:pt x="104" y="21"/>
                  </a:lnTo>
                  <a:lnTo>
                    <a:pt x="101" y="17"/>
                  </a:lnTo>
                  <a:lnTo>
                    <a:pt x="116" y="0"/>
                  </a:lnTo>
                  <a:lnTo>
                    <a:pt x="137" y="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1C808A36-FFDB-4A61-99B9-AE06EDBC3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3876" y="4215884"/>
              <a:ext cx="1111238" cy="1032832"/>
            </a:xfrm>
            <a:custGeom>
              <a:avLst/>
              <a:gdLst>
                <a:gd name="T0" fmla="*/ 544 w 652"/>
                <a:gd name="T1" fmla="*/ 550 h 606"/>
                <a:gd name="T2" fmla="*/ 562 w 652"/>
                <a:gd name="T3" fmla="*/ 580 h 606"/>
                <a:gd name="T4" fmla="*/ 539 w 652"/>
                <a:gd name="T5" fmla="*/ 606 h 606"/>
                <a:gd name="T6" fmla="*/ 508 w 652"/>
                <a:gd name="T7" fmla="*/ 554 h 606"/>
                <a:gd name="T8" fmla="*/ 489 w 652"/>
                <a:gd name="T9" fmla="*/ 50 h 606"/>
                <a:gd name="T10" fmla="*/ 520 w 652"/>
                <a:gd name="T11" fmla="*/ 69 h 606"/>
                <a:gd name="T12" fmla="*/ 527 w 652"/>
                <a:gd name="T13" fmla="*/ 102 h 606"/>
                <a:gd name="T14" fmla="*/ 553 w 652"/>
                <a:gd name="T15" fmla="*/ 145 h 606"/>
                <a:gd name="T16" fmla="*/ 584 w 652"/>
                <a:gd name="T17" fmla="*/ 176 h 606"/>
                <a:gd name="T18" fmla="*/ 605 w 652"/>
                <a:gd name="T19" fmla="*/ 197 h 606"/>
                <a:gd name="T20" fmla="*/ 641 w 652"/>
                <a:gd name="T21" fmla="*/ 247 h 606"/>
                <a:gd name="T22" fmla="*/ 652 w 652"/>
                <a:gd name="T23" fmla="*/ 296 h 606"/>
                <a:gd name="T24" fmla="*/ 645 w 652"/>
                <a:gd name="T25" fmla="*/ 348 h 606"/>
                <a:gd name="T26" fmla="*/ 617 w 652"/>
                <a:gd name="T27" fmla="*/ 405 h 606"/>
                <a:gd name="T28" fmla="*/ 596 w 652"/>
                <a:gd name="T29" fmla="*/ 455 h 606"/>
                <a:gd name="T30" fmla="*/ 567 w 652"/>
                <a:gd name="T31" fmla="*/ 483 h 606"/>
                <a:gd name="T32" fmla="*/ 520 w 652"/>
                <a:gd name="T33" fmla="*/ 500 h 606"/>
                <a:gd name="T34" fmla="*/ 492 w 652"/>
                <a:gd name="T35" fmla="*/ 505 h 606"/>
                <a:gd name="T36" fmla="*/ 442 w 652"/>
                <a:gd name="T37" fmla="*/ 488 h 606"/>
                <a:gd name="T38" fmla="*/ 418 w 652"/>
                <a:gd name="T39" fmla="*/ 443 h 606"/>
                <a:gd name="T40" fmla="*/ 395 w 652"/>
                <a:gd name="T41" fmla="*/ 429 h 606"/>
                <a:gd name="T42" fmla="*/ 397 w 652"/>
                <a:gd name="T43" fmla="*/ 401 h 606"/>
                <a:gd name="T44" fmla="*/ 369 w 652"/>
                <a:gd name="T45" fmla="*/ 427 h 606"/>
                <a:gd name="T46" fmla="*/ 338 w 652"/>
                <a:gd name="T47" fmla="*/ 386 h 606"/>
                <a:gd name="T48" fmla="*/ 290 w 652"/>
                <a:gd name="T49" fmla="*/ 360 h 606"/>
                <a:gd name="T50" fmla="*/ 208 w 652"/>
                <a:gd name="T51" fmla="*/ 374 h 606"/>
                <a:gd name="T52" fmla="*/ 167 w 652"/>
                <a:gd name="T53" fmla="*/ 405 h 606"/>
                <a:gd name="T54" fmla="*/ 118 w 652"/>
                <a:gd name="T55" fmla="*/ 408 h 606"/>
                <a:gd name="T56" fmla="*/ 85 w 652"/>
                <a:gd name="T57" fmla="*/ 422 h 606"/>
                <a:gd name="T58" fmla="*/ 35 w 652"/>
                <a:gd name="T59" fmla="*/ 415 h 606"/>
                <a:gd name="T60" fmla="*/ 37 w 652"/>
                <a:gd name="T61" fmla="*/ 393 h 606"/>
                <a:gd name="T62" fmla="*/ 30 w 652"/>
                <a:gd name="T63" fmla="*/ 344 h 606"/>
                <a:gd name="T64" fmla="*/ 21 w 652"/>
                <a:gd name="T65" fmla="*/ 306 h 606"/>
                <a:gd name="T66" fmla="*/ 0 w 652"/>
                <a:gd name="T67" fmla="*/ 261 h 606"/>
                <a:gd name="T68" fmla="*/ 14 w 652"/>
                <a:gd name="T69" fmla="*/ 266 h 606"/>
                <a:gd name="T70" fmla="*/ 2 w 652"/>
                <a:gd name="T71" fmla="*/ 230 h 606"/>
                <a:gd name="T72" fmla="*/ 7 w 652"/>
                <a:gd name="T73" fmla="*/ 197 h 606"/>
                <a:gd name="T74" fmla="*/ 35 w 652"/>
                <a:gd name="T75" fmla="*/ 180 h 606"/>
                <a:gd name="T76" fmla="*/ 66 w 652"/>
                <a:gd name="T77" fmla="*/ 166 h 606"/>
                <a:gd name="T78" fmla="*/ 97 w 652"/>
                <a:gd name="T79" fmla="*/ 154 h 606"/>
                <a:gd name="T80" fmla="*/ 134 w 652"/>
                <a:gd name="T81" fmla="*/ 133 h 606"/>
                <a:gd name="T82" fmla="*/ 158 w 652"/>
                <a:gd name="T83" fmla="*/ 93 h 606"/>
                <a:gd name="T84" fmla="*/ 170 w 652"/>
                <a:gd name="T85" fmla="*/ 88 h 606"/>
                <a:gd name="T86" fmla="*/ 191 w 652"/>
                <a:gd name="T87" fmla="*/ 64 h 606"/>
                <a:gd name="T88" fmla="*/ 208 w 652"/>
                <a:gd name="T89" fmla="*/ 55 h 606"/>
                <a:gd name="T90" fmla="*/ 243 w 652"/>
                <a:gd name="T91" fmla="*/ 69 h 606"/>
                <a:gd name="T92" fmla="*/ 269 w 652"/>
                <a:gd name="T93" fmla="*/ 48 h 606"/>
                <a:gd name="T94" fmla="*/ 290 w 652"/>
                <a:gd name="T95" fmla="*/ 24 h 606"/>
                <a:gd name="T96" fmla="*/ 300 w 652"/>
                <a:gd name="T97" fmla="*/ 10 h 606"/>
                <a:gd name="T98" fmla="*/ 343 w 652"/>
                <a:gd name="T99" fmla="*/ 22 h 606"/>
                <a:gd name="T100" fmla="*/ 371 w 652"/>
                <a:gd name="T101" fmla="*/ 22 h 606"/>
                <a:gd name="T102" fmla="*/ 371 w 652"/>
                <a:gd name="T103" fmla="*/ 43 h 606"/>
                <a:gd name="T104" fmla="*/ 359 w 652"/>
                <a:gd name="T105" fmla="*/ 64 h 606"/>
                <a:gd name="T106" fmla="*/ 392 w 652"/>
                <a:gd name="T107" fmla="*/ 90 h 606"/>
                <a:gd name="T108" fmla="*/ 421 w 652"/>
                <a:gd name="T109" fmla="*/ 109 h 606"/>
                <a:gd name="T110" fmla="*/ 454 w 652"/>
                <a:gd name="T111" fmla="*/ 93 h 606"/>
                <a:gd name="T112" fmla="*/ 458 w 652"/>
                <a:gd name="T113" fmla="*/ 60 h 606"/>
                <a:gd name="T114" fmla="*/ 458 w 652"/>
                <a:gd name="T115" fmla="*/ 27 h 606"/>
                <a:gd name="T116" fmla="*/ 473 w 652"/>
                <a:gd name="T117" fmla="*/ 0 h 606"/>
                <a:gd name="T118" fmla="*/ 482 w 652"/>
                <a:gd name="T119" fmla="*/ 2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2" h="606">
                  <a:moveTo>
                    <a:pt x="520" y="545"/>
                  </a:moveTo>
                  <a:lnTo>
                    <a:pt x="520" y="545"/>
                  </a:lnTo>
                  <a:lnTo>
                    <a:pt x="536" y="552"/>
                  </a:lnTo>
                  <a:lnTo>
                    <a:pt x="544" y="550"/>
                  </a:lnTo>
                  <a:lnTo>
                    <a:pt x="558" y="547"/>
                  </a:lnTo>
                  <a:lnTo>
                    <a:pt x="565" y="547"/>
                  </a:lnTo>
                  <a:lnTo>
                    <a:pt x="567" y="573"/>
                  </a:lnTo>
                  <a:lnTo>
                    <a:pt x="562" y="580"/>
                  </a:lnTo>
                  <a:lnTo>
                    <a:pt x="560" y="597"/>
                  </a:lnTo>
                  <a:lnTo>
                    <a:pt x="555" y="592"/>
                  </a:lnTo>
                  <a:lnTo>
                    <a:pt x="544" y="606"/>
                  </a:lnTo>
                  <a:lnTo>
                    <a:pt x="539" y="606"/>
                  </a:lnTo>
                  <a:lnTo>
                    <a:pt x="529" y="606"/>
                  </a:lnTo>
                  <a:lnTo>
                    <a:pt x="520" y="587"/>
                  </a:lnTo>
                  <a:lnTo>
                    <a:pt x="518" y="573"/>
                  </a:lnTo>
                  <a:lnTo>
                    <a:pt x="508" y="554"/>
                  </a:lnTo>
                  <a:lnTo>
                    <a:pt x="508" y="545"/>
                  </a:lnTo>
                  <a:lnTo>
                    <a:pt x="520" y="545"/>
                  </a:lnTo>
                  <a:close/>
                  <a:moveTo>
                    <a:pt x="489" y="50"/>
                  </a:moveTo>
                  <a:lnTo>
                    <a:pt x="489" y="50"/>
                  </a:lnTo>
                  <a:lnTo>
                    <a:pt x="496" y="62"/>
                  </a:lnTo>
                  <a:lnTo>
                    <a:pt x="506" y="57"/>
                  </a:lnTo>
                  <a:lnTo>
                    <a:pt x="510" y="64"/>
                  </a:lnTo>
                  <a:lnTo>
                    <a:pt x="520" y="69"/>
                  </a:lnTo>
                  <a:lnTo>
                    <a:pt x="518" y="79"/>
                  </a:lnTo>
                  <a:lnTo>
                    <a:pt x="520" y="93"/>
                  </a:lnTo>
                  <a:lnTo>
                    <a:pt x="522" y="100"/>
                  </a:lnTo>
                  <a:lnTo>
                    <a:pt x="527" y="102"/>
                  </a:lnTo>
                  <a:lnTo>
                    <a:pt x="532" y="116"/>
                  </a:lnTo>
                  <a:lnTo>
                    <a:pt x="532" y="126"/>
                  </a:lnTo>
                  <a:lnTo>
                    <a:pt x="536" y="138"/>
                  </a:lnTo>
                  <a:lnTo>
                    <a:pt x="553" y="145"/>
                  </a:lnTo>
                  <a:lnTo>
                    <a:pt x="565" y="154"/>
                  </a:lnTo>
                  <a:lnTo>
                    <a:pt x="577" y="161"/>
                  </a:lnTo>
                  <a:lnTo>
                    <a:pt x="574" y="166"/>
                  </a:lnTo>
                  <a:lnTo>
                    <a:pt x="584" y="176"/>
                  </a:lnTo>
                  <a:lnTo>
                    <a:pt x="588" y="195"/>
                  </a:lnTo>
                  <a:lnTo>
                    <a:pt x="596" y="192"/>
                  </a:lnTo>
                  <a:lnTo>
                    <a:pt x="603" y="199"/>
                  </a:lnTo>
                  <a:lnTo>
                    <a:pt x="605" y="197"/>
                  </a:lnTo>
                  <a:lnTo>
                    <a:pt x="610" y="214"/>
                  </a:lnTo>
                  <a:lnTo>
                    <a:pt x="619" y="225"/>
                  </a:lnTo>
                  <a:lnTo>
                    <a:pt x="629" y="232"/>
                  </a:lnTo>
                  <a:lnTo>
                    <a:pt x="641" y="247"/>
                  </a:lnTo>
                  <a:lnTo>
                    <a:pt x="645" y="261"/>
                  </a:lnTo>
                  <a:lnTo>
                    <a:pt x="645" y="270"/>
                  </a:lnTo>
                  <a:lnTo>
                    <a:pt x="645" y="282"/>
                  </a:lnTo>
                  <a:lnTo>
                    <a:pt x="652" y="296"/>
                  </a:lnTo>
                  <a:lnTo>
                    <a:pt x="650" y="313"/>
                  </a:lnTo>
                  <a:lnTo>
                    <a:pt x="648" y="322"/>
                  </a:lnTo>
                  <a:lnTo>
                    <a:pt x="645" y="339"/>
                  </a:lnTo>
                  <a:lnTo>
                    <a:pt x="645" y="348"/>
                  </a:lnTo>
                  <a:lnTo>
                    <a:pt x="641" y="363"/>
                  </a:lnTo>
                  <a:lnTo>
                    <a:pt x="633" y="382"/>
                  </a:lnTo>
                  <a:lnTo>
                    <a:pt x="622" y="389"/>
                  </a:lnTo>
                  <a:lnTo>
                    <a:pt x="617" y="405"/>
                  </a:lnTo>
                  <a:lnTo>
                    <a:pt x="610" y="415"/>
                  </a:lnTo>
                  <a:lnTo>
                    <a:pt x="605" y="431"/>
                  </a:lnTo>
                  <a:lnTo>
                    <a:pt x="598" y="441"/>
                  </a:lnTo>
                  <a:lnTo>
                    <a:pt x="596" y="455"/>
                  </a:lnTo>
                  <a:lnTo>
                    <a:pt x="593" y="469"/>
                  </a:lnTo>
                  <a:lnTo>
                    <a:pt x="593" y="476"/>
                  </a:lnTo>
                  <a:lnTo>
                    <a:pt x="584" y="483"/>
                  </a:lnTo>
                  <a:lnTo>
                    <a:pt x="567" y="483"/>
                  </a:lnTo>
                  <a:lnTo>
                    <a:pt x="551" y="493"/>
                  </a:lnTo>
                  <a:lnTo>
                    <a:pt x="544" y="500"/>
                  </a:lnTo>
                  <a:lnTo>
                    <a:pt x="534" y="509"/>
                  </a:lnTo>
                  <a:lnTo>
                    <a:pt x="520" y="500"/>
                  </a:lnTo>
                  <a:lnTo>
                    <a:pt x="510" y="495"/>
                  </a:lnTo>
                  <a:lnTo>
                    <a:pt x="513" y="486"/>
                  </a:lnTo>
                  <a:lnTo>
                    <a:pt x="506" y="490"/>
                  </a:lnTo>
                  <a:lnTo>
                    <a:pt x="492" y="505"/>
                  </a:lnTo>
                  <a:lnTo>
                    <a:pt x="477" y="498"/>
                  </a:lnTo>
                  <a:lnTo>
                    <a:pt x="468" y="495"/>
                  </a:lnTo>
                  <a:lnTo>
                    <a:pt x="458" y="493"/>
                  </a:lnTo>
                  <a:lnTo>
                    <a:pt x="442" y="488"/>
                  </a:lnTo>
                  <a:lnTo>
                    <a:pt x="432" y="474"/>
                  </a:lnTo>
                  <a:lnTo>
                    <a:pt x="430" y="460"/>
                  </a:lnTo>
                  <a:lnTo>
                    <a:pt x="425" y="450"/>
                  </a:lnTo>
                  <a:lnTo>
                    <a:pt x="418" y="443"/>
                  </a:lnTo>
                  <a:lnTo>
                    <a:pt x="402" y="441"/>
                  </a:lnTo>
                  <a:lnTo>
                    <a:pt x="406" y="429"/>
                  </a:lnTo>
                  <a:lnTo>
                    <a:pt x="402" y="415"/>
                  </a:lnTo>
                  <a:lnTo>
                    <a:pt x="395" y="429"/>
                  </a:lnTo>
                  <a:lnTo>
                    <a:pt x="380" y="431"/>
                  </a:lnTo>
                  <a:lnTo>
                    <a:pt x="390" y="422"/>
                  </a:lnTo>
                  <a:lnTo>
                    <a:pt x="392" y="410"/>
                  </a:lnTo>
                  <a:lnTo>
                    <a:pt x="397" y="401"/>
                  </a:lnTo>
                  <a:lnTo>
                    <a:pt x="397" y="386"/>
                  </a:lnTo>
                  <a:lnTo>
                    <a:pt x="383" y="403"/>
                  </a:lnTo>
                  <a:lnTo>
                    <a:pt x="373" y="410"/>
                  </a:lnTo>
                  <a:lnTo>
                    <a:pt x="369" y="427"/>
                  </a:lnTo>
                  <a:lnTo>
                    <a:pt x="354" y="417"/>
                  </a:lnTo>
                  <a:lnTo>
                    <a:pt x="354" y="408"/>
                  </a:lnTo>
                  <a:lnTo>
                    <a:pt x="345" y="393"/>
                  </a:lnTo>
                  <a:lnTo>
                    <a:pt x="338" y="386"/>
                  </a:lnTo>
                  <a:lnTo>
                    <a:pt x="340" y="382"/>
                  </a:lnTo>
                  <a:lnTo>
                    <a:pt x="319" y="370"/>
                  </a:lnTo>
                  <a:lnTo>
                    <a:pt x="307" y="370"/>
                  </a:lnTo>
                  <a:lnTo>
                    <a:pt x="290" y="360"/>
                  </a:lnTo>
                  <a:lnTo>
                    <a:pt x="262" y="363"/>
                  </a:lnTo>
                  <a:lnTo>
                    <a:pt x="241" y="370"/>
                  </a:lnTo>
                  <a:lnTo>
                    <a:pt x="224" y="374"/>
                  </a:lnTo>
                  <a:lnTo>
                    <a:pt x="208" y="374"/>
                  </a:lnTo>
                  <a:lnTo>
                    <a:pt x="191" y="384"/>
                  </a:lnTo>
                  <a:lnTo>
                    <a:pt x="177" y="389"/>
                  </a:lnTo>
                  <a:lnTo>
                    <a:pt x="175" y="398"/>
                  </a:lnTo>
                  <a:lnTo>
                    <a:pt x="167" y="405"/>
                  </a:lnTo>
                  <a:lnTo>
                    <a:pt x="153" y="408"/>
                  </a:lnTo>
                  <a:lnTo>
                    <a:pt x="144" y="408"/>
                  </a:lnTo>
                  <a:lnTo>
                    <a:pt x="130" y="405"/>
                  </a:lnTo>
                  <a:lnTo>
                    <a:pt x="118" y="408"/>
                  </a:lnTo>
                  <a:lnTo>
                    <a:pt x="106" y="408"/>
                  </a:lnTo>
                  <a:lnTo>
                    <a:pt x="97" y="417"/>
                  </a:lnTo>
                  <a:lnTo>
                    <a:pt x="92" y="417"/>
                  </a:lnTo>
                  <a:lnTo>
                    <a:pt x="85" y="422"/>
                  </a:lnTo>
                  <a:lnTo>
                    <a:pt x="75" y="429"/>
                  </a:lnTo>
                  <a:lnTo>
                    <a:pt x="63" y="429"/>
                  </a:lnTo>
                  <a:lnTo>
                    <a:pt x="54" y="429"/>
                  </a:lnTo>
                  <a:lnTo>
                    <a:pt x="35" y="415"/>
                  </a:lnTo>
                  <a:lnTo>
                    <a:pt x="28" y="412"/>
                  </a:lnTo>
                  <a:lnTo>
                    <a:pt x="28" y="401"/>
                  </a:lnTo>
                  <a:lnTo>
                    <a:pt x="35" y="398"/>
                  </a:lnTo>
                  <a:lnTo>
                    <a:pt x="37" y="393"/>
                  </a:lnTo>
                  <a:lnTo>
                    <a:pt x="37" y="386"/>
                  </a:lnTo>
                  <a:lnTo>
                    <a:pt x="40" y="374"/>
                  </a:lnTo>
                  <a:lnTo>
                    <a:pt x="37" y="363"/>
                  </a:lnTo>
                  <a:lnTo>
                    <a:pt x="30" y="344"/>
                  </a:lnTo>
                  <a:lnTo>
                    <a:pt x="28" y="332"/>
                  </a:lnTo>
                  <a:lnTo>
                    <a:pt x="28" y="322"/>
                  </a:lnTo>
                  <a:lnTo>
                    <a:pt x="21" y="311"/>
                  </a:lnTo>
                  <a:lnTo>
                    <a:pt x="21" y="306"/>
                  </a:lnTo>
                  <a:lnTo>
                    <a:pt x="14" y="299"/>
                  </a:lnTo>
                  <a:lnTo>
                    <a:pt x="11" y="285"/>
                  </a:lnTo>
                  <a:lnTo>
                    <a:pt x="2" y="268"/>
                  </a:lnTo>
                  <a:lnTo>
                    <a:pt x="0" y="261"/>
                  </a:lnTo>
                  <a:lnTo>
                    <a:pt x="7" y="268"/>
                  </a:lnTo>
                  <a:lnTo>
                    <a:pt x="2" y="254"/>
                  </a:lnTo>
                  <a:lnTo>
                    <a:pt x="9" y="258"/>
                  </a:lnTo>
                  <a:lnTo>
                    <a:pt x="14" y="266"/>
                  </a:lnTo>
                  <a:lnTo>
                    <a:pt x="14" y="256"/>
                  </a:lnTo>
                  <a:lnTo>
                    <a:pt x="7" y="242"/>
                  </a:lnTo>
                  <a:lnTo>
                    <a:pt x="4" y="237"/>
                  </a:lnTo>
                  <a:lnTo>
                    <a:pt x="2" y="230"/>
                  </a:lnTo>
                  <a:lnTo>
                    <a:pt x="2" y="221"/>
                  </a:lnTo>
                  <a:lnTo>
                    <a:pt x="7" y="216"/>
                  </a:lnTo>
                  <a:lnTo>
                    <a:pt x="9" y="206"/>
                  </a:lnTo>
                  <a:lnTo>
                    <a:pt x="7" y="197"/>
                  </a:lnTo>
                  <a:lnTo>
                    <a:pt x="14" y="185"/>
                  </a:lnTo>
                  <a:lnTo>
                    <a:pt x="14" y="199"/>
                  </a:lnTo>
                  <a:lnTo>
                    <a:pt x="21" y="185"/>
                  </a:lnTo>
                  <a:lnTo>
                    <a:pt x="35" y="180"/>
                  </a:lnTo>
                  <a:lnTo>
                    <a:pt x="42" y="173"/>
                  </a:lnTo>
                  <a:lnTo>
                    <a:pt x="54" y="166"/>
                  </a:lnTo>
                  <a:lnTo>
                    <a:pt x="63" y="166"/>
                  </a:lnTo>
                  <a:lnTo>
                    <a:pt x="66" y="166"/>
                  </a:lnTo>
                  <a:lnTo>
                    <a:pt x="80" y="161"/>
                  </a:lnTo>
                  <a:lnTo>
                    <a:pt x="89" y="159"/>
                  </a:lnTo>
                  <a:lnTo>
                    <a:pt x="92" y="154"/>
                  </a:lnTo>
                  <a:lnTo>
                    <a:pt x="97" y="154"/>
                  </a:lnTo>
                  <a:lnTo>
                    <a:pt x="106" y="154"/>
                  </a:lnTo>
                  <a:lnTo>
                    <a:pt x="123" y="150"/>
                  </a:lnTo>
                  <a:lnTo>
                    <a:pt x="130" y="143"/>
                  </a:lnTo>
                  <a:lnTo>
                    <a:pt x="134" y="133"/>
                  </a:lnTo>
                  <a:lnTo>
                    <a:pt x="144" y="124"/>
                  </a:lnTo>
                  <a:lnTo>
                    <a:pt x="146" y="116"/>
                  </a:lnTo>
                  <a:lnTo>
                    <a:pt x="146" y="107"/>
                  </a:lnTo>
                  <a:lnTo>
                    <a:pt x="158" y="93"/>
                  </a:lnTo>
                  <a:lnTo>
                    <a:pt x="163" y="107"/>
                  </a:lnTo>
                  <a:lnTo>
                    <a:pt x="170" y="105"/>
                  </a:lnTo>
                  <a:lnTo>
                    <a:pt x="165" y="98"/>
                  </a:lnTo>
                  <a:lnTo>
                    <a:pt x="170" y="88"/>
                  </a:lnTo>
                  <a:lnTo>
                    <a:pt x="177" y="93"/>
                  </a:lnTo>
                  <a:lnTo>
                    <a:pt x="179" y="81"/>
                  </a:lnTo>
                  <a:lnTo>
                    <a:pt x="189" y="71"/>
                  </a:lnTo>
                  <a:lnTo>
                    <a:pt x="191" y="64"/>
                  </a:lnTo>
                  <a:lnTo>
                    <a:pt x="201" y="62"/>
                  </a:lnTo>
                  <a:lnTo>
                    <a:pt x="201" y="57"/>
                  </a:lnTo>
                  <a:lnTo>
                    <a:pt x="208" y="60"/>
                  </a:lnTo>
                  <a:lnTo>
                    <a:pt x="208" y="55"/>
                  </a:lnTo>
                  <a:lnTo>
                    <a:pt x="215" y="53"/>
                  </a:lnTo>
                  <a:lnTo>
                    <a:pt x="222" y="50"/>
                  </a:lnTo>
                  <a:lnTo>
                    <a:pt x="234" y="60"/>
                  </a:lnTo>
                  <a:lnTo>
                    <a:pt x="243" y="69"/>
                  </a:lnTo>
                  <a:lnTo>
                    <a:pt x="255" y="69"/>
                  </a:lnTo>
                  <a:lnTo>
                    <a:pt x="264" y="69"/>
                  </a:lnTo>
                  <a:lnTo>
                    <a:pt x="260" y="62"/>
                  </a:lnTo>
                  <a:lnTo>
                    <a:pt x="269" y="48"/>
                  </a:lnTo>
                  <a:lnTo>
                    <a:pt x="276" y="43"/>
                  </a:lnTo>
                  <a:lnTo>
                    <a:pt x="274" y="38"/>
                  </a:lnTo>
                  <a:lnTo>
                    <a:pt x="281" y="29"/>
                  </a:lnTo>
                  <a:lnTo>
                    <a:pt x="290" y="24"/>
                  </a:lnTo>
                  <a:lnTo>
                    <a:pt x="298" y="27"/>
                  </a:lnTo>
                  <a:lnTo>
                    <a:pt x="312" y="22"/>
                  </a:lnTo>
                  <a:lnTo>
                    <a:pt x="312" y="15"/>
                  </a:lnTo>
                  <a:lnTo>
                    <a:pt x="300" y="10"/>
                  </a:lnTo>
                  <a:lnTo>
                    <a:pt x="309" y="8"/>
                  </a:lnTo>
                  <a:lnTo>
                    <a:pt x="319" y="10"/>
                  </a:lnTo>
                  <a:lnTo>
                    <a:pt x="328" y="17"/>
                  </a:lnTo>
                  <a:lnTo>
                    <a:pt x="343" y="22"/>
                  </a:lnTo>
                  <a:lnTo>
                    <a:pt x="345" y="19"/>
                  </a:lnTo>
                  <a:lnTo>
                    <a:pt x="357" y="24"/>
                  </a:lnTo>
                  <a:lnTo>
                    <a:pt x="366" y="19"/>
                  </a:lnTo>
                  <a:lnTo>
                    <a:pt x="371" y="22"/>
                  </a:lnTo>
                  <a:lnTo>
                    <a:pt x="376" y="19"/>
                  </a:lnTo>
                  <a:lnTo>
                    <a:pt x="383" y="27"/>
                  </a:lnTo>
                  <a:lnTo>
                    <a:pt x="378" y="36"/>
                  </a:lnTo>
                  <a:lnTo>
                    <a:pt x="371" y="43"/>
                  </a:lnTo>
                  <a:lnTo>
                    <a:pt x="366" y="43"/>
                  </a:lnTo>
                  <a:lnTo>
                    <a:pt x="369" y="50"/>
                  </a:lnTo>
                  <a:lnTo>
                    <a:pt x="364" y="57"/>
                  </a:lnTo>
                  <a:lnTo>
                    <a:pt x="359" y="64"/>
                  </a:lnTo>
                  <a:lnTo>
                    <a:pt x="359" y="71"/>
                  </a:lnTo>
                  <a:lnTo>
                    <a:pt x="371" y="81"/>
                  </a:lnTo>
                  <a:lnTo>
                    <a:pt x="385" y="86"/>
                  </a:lnTo>
                  <a:lnTo>
                    <a:pt x="392" y="90"/>
                  </a:lnTo>
                  <a:lnTo>
                    <a:pt x="404" y="100"/>
                  </a:lnTo>
                  <a:lnTo>
                    <a:pt x="409" y="100"/>
                  </a:lnTo>
                  <a:lnTo>
                    <a:pt x="418" y="105"/>
                  </a:lnTo>
                  <a:lnTo>
                    <a:pt x="421" y="109"/>
                  </a:lnTo>
                  <a:lnTo>
                    <a:pt x="435" y="116"/>
                  </a:lnTo>
                  <a:lnTo>
                    <a:pt x="447" y="109"/>
                  </a:lnTo>
                  <a:lnTo>
                    <a:pt x="449" y="102"/>
                  </a:lnTo>
                  <a:lnTo>
                    <a:pt x="454" y="93"/>
                  </a:lnTo>
                  <a:lnTo>
                    <a:pt x="454" y="83"/>
                  </a:lnTo>
                  <a:lnTo>
                    <a:pt x="458" y="71"/>
                  </a:lnTo>
                  <a:lnTo>
                    <a:pt x="456" y="62"/>
                  </a:lnTo>
                  <a:lnTo>
                    <a:pt x="458" y="60"/>
                  </a:lnTo>
                  <a:lnTo>
                    <a:pt x="456" y="48"/>
                  </a:lnTo>
                  <a:lnTo>
                    <a:pt x="458" y="36"/>
                  </a:lnTo>
                  <a:lnTo>
                    <a:pt x="463" y="34"/>
                  </a:lnTo>
                  <a:lnTo>
                    <a:pt x="458" y="27"/>
                  </a:lnTo>
                  <a:lnTo>
                    <a:pt x="463" y="19"/>
                  </a:lnTo>
                  <a:lnTo>
                    <a:pt x="468" y="10"/>
                  </a:lnTo>
                  <a:lnTo>
                    <a:pt x="468" y="5"/>
                  </a:lnTo>
                  <a:lnTo>
                    <a:pt x="473" y="0"/>
                  </a:lnTo>
                  <a:lnTo>
                    <a:pt x="477" y="8"/>
                  </a:lnTo>
                  <a:lnTo>
                    <a:pt x="480" y="17"/>
                  </a:lnTo>
                  <a:lnTo>
                    <a:pt x="482" y="19"/>
                  </a:lnTo>
                  <a:lnTo>
                    <a:pt x="482" y="27"/>
                  </a:lnTo>
                  <a:lnTo>
                    <a:pt x="489" y="34"/>
                  </a:lnTo>
                  <a:lnTo>
                    <a:pt x="489" y="43"/>
                  </a:lnTo>
                  <a:lnTo>
                    <a:pt x="489" y="5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2D18A5BE-921F-4857-92B2-8D6D53C7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155" y="2373490"/>
              <a:ext cx="209637" cy="103966"/>
            </a:xfrm>
            <a:custGeom>
              <a:avLst/>
              <a:gdLst>
                <a:gd name="T0" fmla="*/ 94 w 123"/>
                <a:gd name="T1" fmla="*/ 0 h 61"/>
                <a:gd name="T2" fmla="*/ 94 w 123"/>
                <a:gd name="T3" fmla="*/ 0 h 61"/>
                <a:gd name="T4" fmla="*/ 109 w 123"/>
                <a:gd name="T5" fmla="*/ 7 h 61"/>
                <a:gd name="T6" fmla="*/ 113 w 123"/>
                <a:gd name="T7" fmla="*/ 7 h 61"/>
                <a:gd name="T8" fmla="*/ 123 w 123"/>
                <a:gd name="T9" fmla="*/ 12 h 61"/>
                <a:gd name="T10" fmla="*/ 120 w 123"/>
                <a:gd name="T11" fmla="*/ 14 h 61"/>
                <a:gd name="T12" fmla="*/ 123 w 123"/>
                <a:gd name="T13" fmla="*/ 23 h 61"/>
                <a:gd name="T14" fmla="*/ 120 w 123"/>
                <a:gd name="T15" fmla="*/ 33 h 61"/>
                <a:gd name="T16" fmla="*/ 113 w 123"/>
                <a:gd name="T17" fmla="*/ 33 h 61"/>
                <a:gd name="T18" fmla="*/ 116 w 123"/>
                <a:gd name="T19" fmla="*/ 38 h 61"/>
                <a:gd name="T20" fmla="*/ 111 w 123"/>
                <a:gd name="T21" fmla="*/ 52 h 61"/>
                <a:gd name="T22" fmla="*/ 106 w 123"/>
                <a:gd name="T23" fmla="*/ 57 h 61"/>
                <a:gd name="T24" fmla="*/ 92 w 123"/>
                <a:gd name="T25" fmla="*/ 57 h 61"/>
                <a:gd name="T26" fmla="*/ 85 w 123"/>
                <a:gd name="T27" fmla="*/ 61 h 61"/>
                <a:gd name="T28" fmla="*/ 71 w 123"/>
                <a:gd name="T29" fmla="*/ 61 h 61"/>
                <a:gd name="T30" fmla="*/ 47 w 123"/>
                <a:gd name="T31" fmla="*/ 54 h 61"/>
                <a:gd name="T32" fmla="*/ 45 w 123"/>
                <a:gd name="T33" fmla="*/ 47 h 61"/>
                <a:gd name="T34" fmla="*/ 28 w 123"/>
                <a:gd name="T35" fmla="*/ 52 h 61"/>
                <a:gd name="T36" fmla="*/ 26 w 123"/>
                <a:gd name="T37" fmla="*/ 57 h 61"/>
                <a:gd name="T38" fmla="*/ 16 w 123"/>
                <a:gd name="T39" fmla="*/ 52 h 61"/>
                <a:gd name="T40" fmla="*/ 9 w 123"/>
                <a:gd name="T41" fmla="*/ 52 h 61"/>
                <a:gd name="T42" fmla="*/ 0 w 123"/>
                <a:gd name="T43" fmla="*/ 47 h 61"/>
                <a:gd name="T44" fmla="*/ 2 w 123"/>
                <a:gd name="T45" fmla="*/ 40 h 61"/>
                <a:gd name="T46" fmla="*/ 2 w 123"/>
                <a:gd name="T47" fmla="*/ 38 h 61"/>
                <a:gd name="T48" fmla="*/ 7 w 123"/>
                <a:gd name="T49" fmla="*/ 35 h 61"/>
                <a:gd name="T50" fmla="*/ 16 w 123"/>
                <a:gd name="T51" fmla="*/ 42 h 61"/>
                <a:gd name="T52" fmla="*/ 19 w 123"/>
                <a:gd name="T53" fmla="*/ 35 h 61"/>
                <a:gd name="T54" fmla="*/ 33 w 123"/>
                <a:gd name="T55" fmla="*/ 38 h 61"/>
                <a:gd name="T56" fmla="*/ 45 w 123"/>
                <a:gd name="T57" fmla="*/ 33 h 61"/>
                <a:gd name="T58" fmla="*/ 52 w 123"/>
                <a:gd name="T59" fmla="*/ 33 h 61"/>
                <a:gd name="T60" fmla="*/ 57 w 123"/>
                <a:gd name="T61" fmla="*/ 38 h 61"/>
                <a:gd name="T62" fmla="*/ 59 w 123"/>
                <a:gd name="T63" fmla="*/ 35 h 61"/>
                <a:gd name="T64" fmla="*/ 57 w 123"/>
                <a:gd name="T65" fmla="*/ 19 h 61"/>
                <a:gd name="T66" fmla="*/ 61 w 123"/>
                <a:gd name="T67" fmla="*/ 14 h 61"/>
                <a:gd name="T68" fmla="*/ 68 w 123"/>
                <a:gd name="T69" fmla="*/ 5 h 61"/>
                <a:gd name="T70" fmla="*/ 80 w 123"/>
                <a:gd name="T71" fmla="*/ 12 h 61"/>
                <a:gd name="T72" fmla="*/ 90 w 123"/>
                <a:gd name="T73" fmla="*/ 2 h 61"/>
                <a:gd name="T74" fmla="*/ 94 w 123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61">
                  <a:moveTo>
                    <a:pt x="94" y="0"/>
                  </a:moveTo>
                  <a:lnTo>
                    <a:pt x="94" y="0"/>
                  </a:lnTo>
                  <a:lnTo>
                    <a:pt x="109" y="7"/>
                  </a:lnTo>
                  <a:lnTo>
                    <a:pt x="113" y="7"/>
                  </a:lnTo>
                  <a:lnTo>
                    <a:pt x="123" y="12"/>
                  </a:lnTo>
                  <a:lnTo>
                    <a:pt x="120" y="14"/>
                  </a:lnTo>
                  <a:lnTo>
                    <a:pt x="123" y="23"/>
                  </a:lnTo>
                  <a:lnTo>
                    <a:pt x="120" y="33"/>
                  </a:lnTo>
                  <a:lnTo>
                    <a:pt x="113" y="33"/>
                  </a:lnTo>
                  <a:lnTo>
                    <a:pt x="116" y="38"/>
                  </a:lnTo>
                  <a:lnTo>
                    <a:pt x="111" y="52"/>
                  </a:lnTo>
                  <a:lnTo>
                    <a:pt x="106" y="57"/>
                  </a:lnTo>
                  <a:lnTo>
                    <a:pt x="92" y="57"/>
                  </a:lnTo>
                  <a:lnTo>
                    <a:pt x="85" y="61"/>
                  </a:lnTo>
                  <a:lnTo>
                    <a:pt x="71" y="61"/>
                  </a:lnTo>
                  <a:lnTo>
                    <a:pt x="47" y="54"/>
                  </a:lnTo>
                  <a:lnTo>
                    <a:pt x="45" y="47"/>
                  </a:lnTo>
                  <a:lnTo>
                    <a:pt x="28" y="52"/>
                  </a:lnTo>
                  <a:lnTo>
                    <a:pt x="26" y="57"/>
                  </a:lnTo>
                  <a:lnTo>
                    <a:pt x="16" y="52"/>
                  </a:lnTo>
                  <a:lnTo>
                    <a:pt x="9" y="52"/>
                  </a:lnTo>
                  <a:lnTo>
                    <a:pt x="0" y="47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7" y="35"/>
                  </a:lnTo>
                  <a:lnTo>
                    <a:pt x="16" y="42"/>
                  </a:lnTo>
                  <a:lnTo>
                    <a:pt x="19" y="35"/>
                  </a:lnTo>
                  <a:lnTo>
                    <a:pt x="33" y="38"/>
                  </a:lnTo>
                  <a:lnTo>
                    <a:pt x="45" y="33"/>
                  </a:lnTo>
                  <a:lnTo>
                    <a:pt x="52" y="33"/>
                  </a:lnTo>
                  <a:lnTo>
                    <a:pt x="57" y="38"/>
                  </a:lnTo>
                  <a:lnTo>
                    <a:pt x="59" y="35"/>
                  </a:lnTo>
                  <a:lnTo>
                    <a:pt x="57" y="19"/>
                  </a:lnTo>
                  <a:lnTo>
                    <a:pt x="61" y="14"/>
                  </a:lnTo>
                  <a:lnTo>
                    <a:pt x="68" y="5"/>
                  </a:lnTo>
                  <a:lnTo>
                    <a:pt x="80" y="12"/>
                  </a:lnTo>
                  <a:lnTo>
                    <a:pt x="90" y="2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30DF4F3B-718C-43A0-B7E5-D1ABBA21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973" y="2267820"/>
              <a:ext cx="95444" cy="85217"/>
            </a:xfrm>
            <a:custGeom>
              <a:avLst/>
              <a:gdLst>
                <a:gd name="T0" fmla="*/ 40 w 56"/>
                <a:gd name="T1" fmla="*/ 0 h 50"/>
                <a:gd name="T2" fmla="*/ 40 w 56"/>
                <a:gd name="T3" fmla="*/ 0 h 50"/>
                <a:gd name="T4" fmla="*/ 49 w 56"/>
                <a:gd name="T5" fmla="*/ 12 h 50"/>
                <a:gd name="T6" fmla="*/ 56 w 56"/>
                <a:gd name="T7" fmla="*/ 17 h 50"/>
                <a:gd name="T8" fmla="*/ 56 w 56"/>
                <a:gd name="T9" fmla="*/ 36 h 50"/>
                <a:gd name="T10" fmla="*/ 52 w 56"/>
                <a:gd name="T11" fmla="*/ 36 h 50"/>
                <a:gd name="T12" fmla="*/ 49 w 56"/>
                <a:gd name="T13" fmla="*/ 50 h 50"/>
                <a:gd name="T14" fmla="*/ 35 w 56"/>
                <a:gd name="T15" fmla="*/ 38 h 50"/>
                <a:gd name="T16" fmla="*/ 28 w 56"/>
                <a:gd name="T17" fmla="*/ 40 h 50"/>
                <a:gd name="T18" fmla="*/ 16 w 56"/>
                <a:gd name="T19" fmla="*/ 29 h 50"/>
                <a:gd name="T20" fmla="*/ 9 w 56"/>
                <a:gd name="T21" fmla="*/ 19 h 50"/>
                <a:gd name="T22" fmla="*/ 2 w 56"/>
                <a:gd name="T23" fmla="*/ 19 h 50"/>
                <a:gd name="T24" fmla="*/ 0 w 56"/>
                <a:gd name="T25" fmla="*/ 10 h 50"/>
                <a:gd name="T26" fmla="*/ 11 w 56"/>
                <a:gd name="T27" fmla="*/ 5 h 50"/>
                <a:gd name="T28" fmla="*/ 23 w 56"/>
                <a:gd name="T29" fmla="*/ 7 h 50"/>
                <a:gd name="T30" fmla="*/ 40 w 56"/>
                <a:gd name="T3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50">
                  <a:moveTo>
                    <a:pt x="40" y="0"/>
                  </a:moveTo>
                  <a:lnTo>
                    <a:pt x="40" y="0"/>
                  </a:lnTo>
                  <a:lnTo>
                    <a:pt x="49" y="12"/>
                  </a:lnTo>
                  <a:lnTo>
                    <a:pt x="56" y="17"/>
                  </a:lnTo>
                  <a:lnTo>
                    <a:pt x="56" y="36"/>
                  </a:lnTo>
                  <a:lnTo>
                    <a:pt x="52" y="36"/>
                  </a:lnTo>
                  <a:lnTo>
                    <a:pt x="49" y="50"/>
                  </a:lnTo>
                  <a:lnTo>
                    <a:pt x="35" y="38"/>
                  </a:lnTo>
                  <a:lnTo>
                    <a:pt x="28" y="40"/>
                  </a:lnTo>
                  <a:lnTo>
                    <a:pt x="16" y="29"/>
                  </a:lnTo>
                  <a:lnTo>
                    <a:pt x="9" y="19"/>
                  </a:lnTo>
                  <a:lnTo>
                    <a:pt x="2" y="19"/>
                  </a:lnTo>
                  <a:lnTo>
                    <a:pt x="0" y="10"/>
                  </a:lnTo>
                  <a:lnTo>
                    <a:pt x="11" y="5"/>
                  </a:lnTo>
                  <a:lnTo>
                    <a:pt x="23" y="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6304E447-4B51-4954-807E-DAC1224D8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5069" y="2566080"/>
              <a:ext cx="170435" cy="109079"/>
            </a:xfrm>
            <a:custGeom>
              <a:avLst/>
              <a:gdLst>
                <a:gd name="T0" fmla="*/ 5 w 100"/>
                <a:gd name="T1" fmla="*/ 0 h 64"/>
                <a:gd name="T2" fmla="*/ 5 w 100"/>
                <a:gd name="T3" fmla="*/ 0 h 64"/>
                <a:gd name="T4" fmla="*/ 10 w 100"/>
                <a:gd name="T5" fmla="*/ 10 h 64"/>
                <a:gd name="T6" fmla="*/ 15 w 100"/>
                <a:gd name="T7" fmla="*/ 8 h 64"/>
                <a:gd name="T8" fmla="*/ 26 w 100"/>
                <a:gd name="T9" fmla="*/ 10 h 64"/>
                <a:gd name="T10" fmla="*/ 50 w 100"/>
                <a:gd name="T11" fmla="*/ 12 h 64"/>
                <a:gd name="T12" fmla="*/ 59 w 100"/>
                <a:gd name="T13" fmla="*/ 8 h 64"/>
                <a:gd name="T14" fmla="*/ 78 w 100"/>
                <a:gd name="T15" fmla="*/ 0 h 64"/>
                <a:gd name="T16" fmla="*/ 90 w 100"/>
                <a:gd name="T17" fmla="*/ 10 h 64"/>
                <a:gd name="T18" fmla="*/ 100 w 100"/>
                <a:gd name="T19" fmla="*/ 12 h 64"/>
                <a:gd name="T20" fmla="*/ 90 w 100"/>
                <a:gd name="T21" fmla="*/ 22 h 64"/>
                <a:gd name="T22" fmla="*/ 85 w 100"/>
                <a:gd name="T23" fmla="*/ 36 h 64"/>
                <a:gd name="T24" fmla="*/ 90 w 100"/>
                <a:gd name="T25" fmla="*/ 48 h 64"/>
                <a:gd name="T26" fmla="*/ 76 w 100"/>
                <a:gd name="T27" fmla="*/ 45 h 64"/>
                <a:gd name="T28" fmla="*/ 59 w 100"/>
                <a:gd name="T29" fmla="*/ 52 h 64"/>
                <a:gd name="T30" fmla="*/ 59 w 100"/>
                <a:gd name="T31" fmla="*/ 62 h 64"/>
                <a:gd name="T32" fmla="*/ 45 w 100"/>
                <a:gd name="T33" fmla="*/ 64 h 64"/>
                <a:gd name="T34" fmla="*/ 33 w 100"/>
                <a:gd name="T35" fmla="*/ 57 h 64"/>
                <a:gd name="T36" fmla="*/ 22 w 100"/>
                <a:gd name="T37" fmla="*/ 62 h 64"/>
                <a:gd name="T38" fmla="*/ 10 w 100"/>
                <a:gd name="T39" fmla="*/ 62 h 64"/>
                <a:gd name="T40" fmla="*/ 7 w 100"/>
                <a:gd name="T41" fmla="*/ 48 h 64"/>
                <a:gd name="T42" fmla="*/ 0 w 100"/>
                <a:gd name="T43" fmla="*/ 43 h 64"/>
                <a:gd name="T44" fmla="*/ 3 w 100"/>
                <a:gd name="T45" fmla="*/ 38 h 64"/>
                <a:gd name="T46" fmla="*/ 0 w 100"/>
                <a:gd name="T47" fmla="*/ 36 h 64"/>
                <a:gd name="T48" fmla="*/ 3 w 100"/>
                <a:gd name="T49" fmla="*/ 29 h 64"/>
                <a:gd name="T50" fmla="*/ 10 w 100"/>
                <a:gd name="T51" fmla="*/ 22 h 64"/>
                <a:gd name="T52" fmla="*/ 0 w 100"/>
                <a:gd name="T53" fmla="*/ 12 h 64"/>
                <a:gd name="T54" fmla="*/ 0 w 100"/>
                <a:gd name="T55" fmla="*/ 5 h 64"/>
                <a:gd name="T56" fmla="*/ 5 w 100"/>
                <a:gd name="T5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64">
                  <a:moveTo>
                    <a:pt x="5" y="0"/>
                  </a:moveTo>
                  <a:lnTo>
                    <a:pt x="5" y="0"/>
                  </a:lnTo>
                  <a:lnTo>
                    <a:pt x="10" y="10"/>
                  </a:lnTo>
                  <a:lnTo>
                    <a:pt x="15" y="8"/>
                  </a:lnTo>
                  <a:lnTo>
                    <a:pt x="26" y="10"/>
                  </a:lnTo>
                  <a:lnTo>
                    <a:pt x="50" y="12"/>
                  </a:lnTo>
                  <a:lnTo>
                    <a:pt x="59" y="8"/>
                  </a:lnTo>
                  <a:lnTo>
                    <a:pt x="78" y="0"/>
                  </a:lnTo>
                  <a:lnTo>
                    <a:pt x="90" y="10"/>
                  </a:lnTo>
                  <a:lnTo>
                    <a:pt x="100" y="12"/>
                  </a:lnTo>
                  <a:lnTo>
                    <a:pt x="90" y="22"/>
                  </a:lnTo>
                  <a:lnTo>
                    <a:pt x="85" y="36"/>
                  </a:lnTo>
                  <a:lnTo>
                    <a:pt x="90" y="48"/>
                  </a:lnTo>
                  <a:lnTo>
                    <a:pt x="76" y="45"/>
                  </a:lnTo>
                  <a:lnTo>
                    <a:pt x="59" y="52"/>
                  </a:lnTo>
                  <a:lnTo>
                    <a:pt x="59" y="62"/>
                  </a:lnTo>
                  <a:lnTo>
                    <a:pt x="45" y="64"/>
                  </a:lnTo>
                  <a:lnTo>
                    <a:pt x="33" y="57"/>
                  </a:lnTo>
                  <a:lnTo>
                    <a:pt x="22" y="62"/>
                  </a:lnTo>
                  <a:lnTo>
                    <a:pt x="10" y="62"/>
                  </a:lnTo>
                  <a:lnTo>
                    <a:pt x="7" y="48"/>
                  </a:lnTo>
                  <a:lnTo>
                    <a:pt x="0" y="43"/>
                  </a:lnTo>
                  <a:lnTo>
                    <a:pt x="3" y="38"/>
                  </a:lnTo>
                  <a:lnTo>
                    <a:pt x="0" y="36"/>
                  </a:lnTo>
                  <a:lnTo>
                    <a:pt x="3" y="29"/>
                  </a:lnTo>
                  <a:lnTo>
                    <a:pt x="10" y="2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6F8BA79F-1460-4C9D-8B77-0FF8BFF68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8228" y="3152374"/>
              <a:ext cx="52835" cy="95444"/>
            </a:xfrm>
            <a:custGeom>
              <a:avLst/>
              <a:gdLst>
                <a:gd name="T0" fmla="*/ 23 w 31"/>
                <a:gd name="T1" fmla="*/ 56 h 56"/>
                <a:gd name="T2" fmla="*/ 23 w 31"/>
                <a:gd name="T3" fmla="*/ 56 h 56"/>
                <a:gd name="T4" fmla="*/ 19 w 31"/>
                <a:gd name="T5" fmla="*/ 56 h 56"/>
                <a:gd name="T6" fmla="*/ 14 w 31"/>
                <a:gd name="T7" fmla="*/ 47 h 56"/>
                <a:gd name="T8" fmla="*/ 9 w 31"/>
                <a:gd name="T9" fmla="*/ 42 h 56"/>
                <a:gd name="T10" fmla="*/ 12 w 31"/>
                <a:gd name="T11" fmla="*/ 30 h 56"/>
                <a:gd name="T12" fmla="*/ 16 w 31"/>
                <a:gd name="T13" fmla="*/ 33 h 56"/>
                <a:gd name="T14" fmla="*/ 23 w 31"/>
                <a:gd name="T15" fmla="*/ 47 h 56"/>
                <a:gd name="T16" fmla="*/ 23 w 31"/>
                <a:gd name="T17" fmla="*/ 56 h 56"/>
                <a:gd name="T18" fmla="*/ 19 w 31"/>
                <a:gd name="T19" fmla="*/ 7 h 56"/>
                <a:gd name="T20" fmla="*/ 19 w 31"/>
                <a:gd name="T21" fmla="*/ 7 h 56"/>
                <a:gd name="T22" fmla="*/ 0 w 31"/>
                <a:gd name="T23" fmla="*/ 9 h 56"/>
                <a:gd name="T24" fmla="*/ 0 w 31"/>
                <a:gd name="T25" fmla="*/ 2 h 56"/>
                <a:gd name="T26" fmla="*/ 7 w 31"/>
                <a:gd name="T27" fmla="*/ 2 h 56"/>
                <a:gd name="T28" fmla="*/ 16 w 31"/>
                <a:gd name="T29" fmla="*/ 2 h 56"/>
                <a:gd name="T30" fmla="*/ 19 w 31"/>
                <a:gd name="T31" fmla="*/ 7 h 56"/>
                <a:gd name="T32" fmla="*/ 31 w 31"/>
                <a:gd name="T33" fmla="*/ 7 h 56"/>
                <a:gd name="T34" fmla="*/ 31 w 31"/>
                <a:gd name="T35" fmla="*/ 7 h 56"/>
                <a:gd name="T36" fmla="*/ 28 w 31"/>
                <a:gd name="T37" fmla="*/ 19 h 56"/>
                <a:gd name="T38" fmla="*/ 26 w 31"/>
                <a:gd name="T39" fmla="*/ 16 h 56"/>
                <a:gd name="T40" fmla="*/ 26 w 31"/>
                <a:gd name="T41" fmla="*/ 7 h 56"/>
                <a:gd name="T42" fmla="*/ 19 w 31"/>
                <a:gd name="T43" fmla="*/ 0 h 56"/>
                <a:gd name="T44" fmla="*/ 19 w 31"/>
                <a:gd name="T45" fmla="*/ 0 h 56"/>
                <a:gd name="T46" fmla="*/ 31 w 31"/>
                <a:gd name="T47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56">
                  <a:moveTo>
                    <a:pt x="23" y="56"/>
                  </a:moveTo>
                  <a:lnTo>
                    <a:pt x="23" y="56"/>
                  </a:lnTo>
                  <a:lnTo>
                    <a:pt x="19" y="56"/>
                  </a:lnTo>
                  <a:lnTo>
                    <a:pt x="14" y="47"/>
                  </a:lnTo>
                  <a:lnTo>
                    <a:pt x="9" y="42"/>
                  </a:lnTo>
                  <a:lnTo>
                    <a:pt x="12" y="30"/>
                  </a:lnTo>
                  <a:lnTo>
                    <a:pt x="16" y="33"/>
                  </a:lnTo>
                  <a:lnTo>
                    <a:pt x="23" y="47"/>
                  </a:lnTo>
                  <a:lnTo>
                    <a:pt x="23" y="56"/>
                  </a:lnTo>
                  <a:close/>
                  <a:moveTo>
                    <a:pt x="19" y="7"/>
                  </a:moveTo>
                  <a:lnTo>
                    <a:pt x="19" y="7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2"/>
                  </a:lnTo>
                  <a:lnTo>
                    <a:pt x="16" y="2"/>
                  </a:lnTo>
                  <a:lnTo>
                    <a:pt x="19" y="7"/>
                  </a:lnTo>
                  <a:close/>
                  <a:moveTo>
                    <a:pt x="31" y="7"/>
                  </a:moveTo>
                  <a:lnTo>
                    <a:pt x="31" y="7"/>
                  </a:lnTo>
                  <a:lnTo>
                    <a:pt x="28" y="19"/>
                  </a:lnTo>
                  <a:lnTo>
                    <a:pt x="26" y="16"/>
                  </a:lnTo>
                  <a:lnTo>
                    <a:pt x="26" y="7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1" y="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48B2A071-F7AF-4F71-B7D6-98BECDFCF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1000" y="2526882"/>
              <a:ext cx="107375" cy="97148"/>
            </a:xfrm>
            <a:custGeom>
              <a:avLst/>
              <a:gdLst>
                <a:gd name="T0" fmla="*/ 21 w 63"/>
                <a:gd name="T1" fmla="*/ 0 h 57"/>
                <a:gd name="T2" fmla="*/ 21 w 63"/>
                <a:gd name="T3" fmla="*/ 0 h 57"/>
                <a:gd name="T4" fmla="*/ 35 w 63"/>
                <a:gd name="T5" fmla="*/ 4 h 57"/>
                <a:gd name="T6" fmla="*/ 44 w 63"/>
                <a:gd name="T7" fmla="*/ 4 h 57"/>
                <a:gd name="T8" fmla="*/ 52 w 63"/>
                <a:gd name="T9" fmla="*/ 9 h 57"/>
                <a:gd name="T10" fmla="*/ 59 w 63"/>
                <a:gd name="T11" fmla="*/ 9 h 57"/>
                <a:gd name="T12" fmla="*/ 54 w 63"/>
                <a:gd name="T13" fmla="*/ 19 h 57"/>
                <a:gd name="T14" fmla="*/ 63 w 63"/>
                <a:gd name="T15" fmla="*/ 28 h 57"/>
                <a:gd name="T16" fmla="*/ 61 w 63"/>
                <a:gd name="T17" fmla="*/ 38 h 57"/>
                <a:gd name="T18" fmla="*/ 56 w 63"/>
                <a:gd name="T19" fmla="*/ 38 h 57"/>
                <a:gd name="T20" fmla="*/ 54 w 63"/>
                <a:gd name="T21" fmla="*/ 40 h 57"/>
                <a:gd name="T22" fmla="*/ 47 w 63"/>
                <a:gd name="T23" fmla="*/ 45 h 57"/>
                <a:gd name="T24" fmla="*/ 44 w 63"/>
                <a:gd name="T25" fmla="*/ 57 h 57"/>
                <a:gd name="T26" fmla="*/ 30 w 63"/>
                <a:gd name="T27" fmla="*/ 49 h 57"/>
                <a:gd name="T28" fmla="*/ 26 w 63"/>
                <a:gd name="T29" fmla="*/ 40 h 57"/>
                <a:gd name="T30" fmla="*/ 18 w 63"/>
                <a:gd name="T31" fmla="*/ 35 h 57"/>
                <a:gd name="T32" fmla="*/ 11 w 63"/>
                <a:gd name="T33" fmla="*/ 28 h 57"/>
                <a:gd name="T34" fmla="*/ 9 w 63"/>
                <a:gd name="T35" fmla="*/ 21 h 57"/>
                <a:gd name="T36" fmla="*/ 0 w 63"/>
                <a:gd name="T37" fmla="*/ 9 h 57"/>
                <a:gd name="T38" fmla="*/ 4 w 63"/>
                <a:gd name="T39" fmla="*/ 0 h 57"/>
                <a:gd name="T40" fmla="*/ 9 w 63"/>
                <a:gd name="T41" fmla="*/ 4 h 57"/>
                <a:gd name="T42" fmla="*/ 14 w 63"/>
                <a:gd name="T43" fmla="*/ 0 h 57"/>
                <a:gd name="T44" fmla="*/ 21 w 63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7">
                  <a:moveTo>
                    <a:pt x="21" y="0"/>
                  </a:moveTo>
                  <a:lnTo>
                    <a:pt x="21" y="0"/>
                  </a:lnTo>
                  <a:lnTo>
                    <a:pt x="35" y="4"/>
                  </a:lnTo>
                  <a:lnTo>
                    <a:pt x="44" y="4"/>
                  </a:lnTo>
                  <a:lnTo>
                    <a:pt x="52" y="9"/>
                  </a:lnTo>
                  <a:lnTo>
                    <a:pt x="59" y="9"/>
                  </a:lnTo>
                  <a:lnTo>
                    <a:pt x="54" y="19"/>
                  </a:lnTo>
                  <a:lnTo>
                    <a:pt x="63" y="28"/>
                  </a:lnTo>
                  <a:lnTo>
                    <a:pt x="61" y="38"/>
                  </a:lnTo>
                  <a:lnTo>
                    <a:pt x="56" y="38"/>
                  </a:lnTo>
                  <a:lnTo>
                    <a:pt x="54" y="40"/>
                  </a:lnTo>
                  <a:lnTo>
                    <a:pt x="47" y="45"/>
                  </a:lnTo>
                  <a:lnTo>
                    <a:pt x="44" y="57"/>
                  </a:lnTo>
                  <a:lnTo>
                    <a:pt x="30" y="49"/>
                  </a:lnTo>
                  <a:lnTo>
                    <a:pt x="26" y="40"/>
                  </a:lnTo>
                  <a:lnTo>
                    <a:pt x="18" y="35"/>
                  </a:lnTo>
                  <a:lnTo>
                    <a:pt x="11" y="28"/>
                  </a:lnTo>
                  <a:lnTo>
                    <a:pt x="9" y="21"/>
                  </a:lnTo>
                  <a:lnTo>
                    <a:pt x="0" y="9"/>
                  </a:lnTo>
                  <a:lnTo>
                    <a:pt x="4" y="0"/>
                  </a:lnTo>
                  <a:lnTo>
                    <a:pt x="9" y="4"/>
                  </a:lnTo>
                  <a:lnTo>
                    <a:pt x="14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4D96BF3E-C7EC-4EEC-9139-E7F3C84A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305" y="3401208"/>
              <a:ext cx="32384" cy="76697"/>
            </a:xfrm>
            <a:custGeom>
              <a:avLst/>
              <a:gdLst>
                <a:gd name="T0" fmla="*/ 17 w 19"/>
                <a:gd name="T1" fmla="*/ 7 h 45"/>
                <a:gd name="T2" fmla="*/ 17 w 19"/>
                <a:gd name="T3" fmla="*/ 7 h 45"/>
                <a:gd name="T4" fmla="*/ 14 w 19"/>
                <a:gd name="T5" fmla="*/ 17 h 45"/>
                <a:gd name="T6" fmla="*/ 17 w 19"/>
                <a:gd name="T7" fmla="*/ 17 h 45"/>
                <a:gd name="T8" fmla="*/ 14 w 19"/>
                <a:gd name="T9" fmla="*/ 24 h 45"/>
                <a:gd name="T10" fmla="*/ 17 w 19"/>
                <a:gd name="T11" fmla="*/ 26 h 45"/>
                <a:gd name="T12" fmla="*/ 14 w 19"/>
                <a:gd name="T13" fmla="*/ 34 h 45"/>
                <a:gd name="T14" fmla="*/ 10 w 19"/>
                <a:gd name="T15" fmla="*/ 38 h 45"/>
                <a:gd name="T16" fmla="*/ 7 w 19"/>
                <a:gd name="T17" fmla="*/ 41 h 45"/>
                <a:gd name="T18" fmla="*/ 5 w 19"/>
                <a:gd name="T19" fmla="*/ 45 h 45"/>
                <a:gd name="T20" fmla="*/ 0 w 19"/>
                <a:gd name="T21" fmla="*/ 45 h 45"/>
                <a:gd name="T22" fmla="*/ 0 w 19"/>
                <a:gd name="T23" fmla="*/ 26 h 45"/>
                <a:gd name="T24" fmla="*/ 0 w 19"/>
                <a:gd name="T25" fmla="*/ 12 h 45"/>
                <a:gd name="T26" fmla="*/ 0 w 19"/>
                <a:gd name="T27" fmla="*/ 10 h 45"/>
                <a:gd name="T28" fmla="*/ 3 w 19"/>
                <a:gd name="T29" fmla="*/ 10 h 45"/>
                <a:gd name="T30" fmla="*/ 5 w 19"/>
                <a:gd name="T31" fmla="*/ 12 h 45"/>
                <a:gd name="T32" fmla="*/ 12 w 19"/>
                <a:gd name="T33" fmla="*/ 0 h 45"/>
                <a:gd name="T34" fmla="*/ 14 w 19"/>
                <a:gd name="T35" fmla="*/ 0 h 45"/>
                <a:gd name="T36" fmla="*/ 14 w 19"/>
                <a:gd name="T37" fmla="*/ 3 h 45"/>
                <a:gd name="T38" fmla="*/ 19 w 19"/>
                <a:gd name="T39" fmla="*/ 3 h 45"/>
                <a:gd name="T40" fmla="*/ 17 w 19"/>
                <a:gd name="T4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45">
                  <a:moveTo>
                    <a:pt x="17" y="7"/>
                  </a:moveTo>
                  <a:lnTo>
                    <a:pt x="17" y="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4" y="24"/>
                  </a:lnTo>
                  <a:lnTo>
                    <a:pt x="17" y="26"/>
                  </a:lnTo>
                  <a:lnTo>
                    <a:pt x="14" y="34"/>
                  </a:lnTo>
                  <a:lnTo>
                    <a:pt x="10" y="38"/>
                  </a:lnTo>
                  <a:lnTo>
                    <a:pt x="7" y="41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2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5" y="1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9" y="3"/>
                  </a:lnTo>
                  <a:lnTo>
                    <a:pt x="17" y="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89" name="Freeform 372">
              <a:extLst>
                <a:ext uri="{FF2B5EF4-FFF2-40B4-BE49-F238E27FC236}">
                  <a16:creationId xmlns:a16="http://schemas.microsoft.com/office/drawing/2014/main" id="{C1E53286-C552-4C1E-8AC7-624316E76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5585" y="4186058"/>
              <a:ext cx="334053" cy="380068"/>
            </a:xfrm>
            <a:custGeom>
              <a:avLst/>
              <a:gdLst>
                <a:gd name="connsiteX0" fmla="*/ 109538 w 311150"/>
                <a:gd name="connsiteY0" fmla="*/ 0 h 354012"/>
                <a:gd name="connsiteX1" fmla="*/ 108320 w 311150"/>
                <a:gd name="connsiteY1" fmla="*/ 4873 h 354012"/>
                <a:gd name="connsiteX2" fmla="*/ 109538 w 311150"/>
                <a:gd name="connsiteY2" fmla="*/ 4762 h 354012"/>
                <a:gd name="connsiteX3" fmla="*/ 105527 w 311150"/>
                <a:gd name="connsiteY3" fmla="*/ 20805 h 354012"/>
                <a:gd name="connsiteX4" fmla="*/ 109538 w 311150"/>
                <a:gd name="connsiteY4" fmla="*/ 30163 h 354012"/>
                <a:gd name="connsiteX5" fmla="*/ 109538 w 311150"/>
                <a:gd name="connsiteY5" fmla="*/ 34925 h 354012"/>
                <a:gd name="connsiteX6" fmla="*/ 109538 w 311150"/>
                <a:gd name="connsiteY6" fmla="*/ 44450 h 354012"/>
                <a:gd name="connsiteX7" fmla="*/ 134938 w 311150"/>
                <a:gd name="connsiteY7" fmla="*/ 68263 h 354012"/>
                <a:gd name="connsiteX8" fmla="*/ 165100 w 311150"/>
                <a:gd name="connsiteY8" fmla="*/ 74613 h 354012"/>
                <a:gd name="connsiteX9" fmla="*/ 173038 w 311150"/>
                <a:gd name="connsiteY9" fmla="*/ 82550 h 354012"/>
                <a:gd name="connsiteX10" fmla="*/ 192088 w 311150"/>
                <a:gd name="connsiteY10" fmla="*/ 90488 h 354012"/>
                <a:gd name="connsiteX11" fmla="*/ 203200 w 311150"/>
                <a:gd name="connsiteY11" fmla="*/ 96838 h 354012"/>
                <a:gd name="connsiteX12" fmla="*/ 217488 w 311150"/>
                <a:gd name="connsiteY12" fmla="*/ 93663 h 354012"/>
                <a:gd name="connsiteX13" fmla="*/ 233363 w 311150"/>
                <a:gd name="connsiteY13" fmla="*/ 104775 h 354012"/>
                <a:gd name="connsiteX14" fmla="*/ 236538 w 311150"/>
                <a:gd name="connsiteY14" fmla="*/ 120650 h 354012"/>
                <a:gd name="connsiteX15" fmla="*/ 241300 w 311150"/>
                <a:gd name="connsiteY15" fmla="*/ 127000 h 354012"/>
                <a:gd name="connsiteX16" fmla="*/ 241300 w 311150"/>
                <a:gd name="connsiteY16" fmla="*/ 131762 h 354012"/>
                <a:gd name="connsiteX17" fmla="*/ 241300 w 311150"/>
                <a:gd name="connsiteY17" fmla="*/ 138113 h 354012"/>
                <a:gd name="connsiteX18" fmla="*/ 241300 w 311150"/>
                <a:gd name="connsiteY18" fmla="*/ 142875 h 354012"/>
                <a:gd name="connsiteX19" fmla="*/ 234616 w 311150"/>
                <a:gd name="connsiteY19" fmla="*/ 142875 h 354012"/>
                <a:gd name="connsiteX20" fmla="*/ 241300 w 311150"/>
                <a:gd name="connsiteY20" fmla="*/ 168275 h 354012"/>
                <a:gd name="connsiteX21" fmla="*/ 288925 w 311150"/>
                <a:gd name="connsiteY21" fmla="*/ 168275 h 354012"/>
                <a:gd name="connsiteX22" fmla="*/ 288925 w 311150"/>
                <a:gd name="connsiteY22" fmla="*/ 173037 h 354012"/>
                <a:gd name="connsiteX23" fmla="*/ 288925 w 311150"/>
                <a:gd name="connsiteY23" fmla="*/ 187325 h 354012"/>
                <a:gd name="connsiteX24" fmla="*/ 288925 w 311150"/>
                <a:gd name="connsiteY24" fmla="*/ 192087 h 354012"/>
                <a:gd name="connsiteX25" fmla="*/ 288925 w 311150"/>
                <a:gd name="connsiteY25" fmla="*/ 195263 h 354012"/>
                <a:gd name="connsiteX26" fmla="*/ 304800 w 311150"/>
                <a:gd name="connsiteY26" fmla="*/ 203200 h 354012"/>
                <a:gd name="connsiteX27" fmla="*/ 311150 w 311150"/>
                <a:gd name="connsiteY27" fmla="*/ 222250 h 354012"/>
                <a:gd name="connsiteX28" fmla="*/ 310590 w 311150"/>
                <a:gd name="connsiteY28" fmla="*/ 225332 h 354012"/>
                <a:gd name="connsiteX29" fmla="*/ 311150 w 311150"/>
                <a:gd name="connsiteY29" fmla="*/ 227012 h 354012"/>
                <a:gd name="connsiteX30" fmla="*/ 307975 w 311150"/>
                <a:gd name="connsiteY30" fmla="*/ 244475 h 354012"/>
                <a:gd name="connsiteX31" fmla="*/ 300038 w 311150"/>
                <a:gd name="connsiteY31" fmla="*/ 260350 h 354012"/>
                <a:gd name="connsiteX32" fmla="*/ 300038 w 311150"/>
                <a:gd name="connsiteY32" fmla="*/ 269875 h 354012"/>
                <a:gd name="connsiteX33" fmla="*/ 300038 w 311150"/>
                <a:gd name="connsiteY33" fmla="*/ 274637 h 354012"/>
                <a:gd name="connsiteX34" fmla="*/ 293688 w 311150"/>
                <a:gd name="connsiteY34" fmla="*/ 279400 h 354012"/>
                <a:gd name="connsiteX35" fmla="*/ 293688 w 311150"/>
                <a:gd name="connsiteY35" fmla="*/ 274638 h 354012"/>
                <a:gd name="connsiteX36" fmla="*/ 293688 w 311150"/>
                <a:gd name="connsiteY36" fmla="*/ 271462 h 354012"/>
                <a:gd name="connsiteX37" fmla="*/ 269875 w 311150"/>
                <a:gd name="connsiteY37" fmla="*/ 257175 h 354012"/>
                <a:gd name="connsiteX38" fmla="*/ 244475 w 311150"/>
                <a:gd name="connsiteY38" fmla="*/ 257175 h 354012"/>
                <a:gd name="connsiteX39" fmla="*/ 200025 w 311150"/>
                <a:gd name="connsiteY39" fmla="*/ 263525 h 354012"/>
                <a:gd name="connsiteX40" fmla="*/ 187325 w 311150"/>
                <a:gd name="connsiteY40" fmla="*/ 290512 h 354012"/>
                <a:gd name="connsiteX41" fmla="*/ 187325 w 311150"/>
                <a:gd name="connsiteY41" fmla="*/ 296863 h 354012"/>
                <a:gd name="connsiteX42" fmla="*/ 187325 w 311150"/>
                <a:gd name="connsiteY42" fmla="*/ 301625 h 354012"/>
                <a:gd name="connsiteX43" fmla="*/ 176213 w 311150"/>
                <a:gd name="connsiteY43" fmla="*/ 334962 h 354012"/>
                <a:gd name="connsiteX44" fmla="*/ 173038 w 311150"/>
                <a:gd name="connsiteY44" fmla="*/ 331787 h 354012"/>
                <a:gd name="connsiteX45" fmla="*/ 142875 w 311150"/>
                <a:gd name="connsiteY45" fmla="*/ 327025 h 354012"/>
                <a:gd name="connsiteX46" fmla="*/ 134938 w 311150"/>
                <a:gd name="connsiteY46" fmla="*/ 350837 h 354012"/>
                <a:gd name="connsiteX47" fmla="*/ 115888 w 311150"/>
                <a:gd name="connsiteY47" fmla="*/ 331787 h 354012"/>
                <a:gd name="connsiteX48" fmla="*/ 87313 w 311150"/>
                <a:gd name="connsiteY48" fmla="*/ 323850 h 354012"/>
                <a:gd name="connsiteX49" fmla="*/ 63500 w 311150"/>
                <a:gd name="connsiteY49" fmla="*/ 350837 h 354012"/>
                <a:gd name="connsiteX50" fmla="*/ 46038 w 311150"/>
                <a:gd name="connsiteY50" fmla="*/ 354012 h 354012"/>
                <a:gd name="connsiteX51" fmla="*/ 33338 w 311150"/>
                <a:gd name="connsiteY51" fmla="*/ 315912 h 354012"/>
                <a:gd name="connsiteX52" fmla="*/ 19050 w 311150"/>
                <a:gd name="connsiteY52" fmla="*/ 285750 h 354012"/>
                <a:gd name="connsiteX53" fmla="*/ 20133 w 311150"/>
                <a:gd name="connsiteY53" fmla="*/ 283274 h 354012"/>
                <a:gd name="connsiteX54" fmla="*/ 19050 w 311150"/>
                <a:gd name="connsiteY54" fmla="*/ 280988 h 354012"/>
                <a:gd name="connsiteX55" fmla="*/ 28761 w 311150"/>
                <a:gd name="connsiteY55" fmla="*/ 258792 h 354012"/>
                <a:gd name="connsiteX56" fmla="*/ 15875 w 311150"/>
                <a:gd name="connsiteY56" fmla="*/ 244475 h 354012"/>
                <a:gd name="connsiteX57" fmla="*/ 11113 w 311150"/>
                <a:gd name="connsiteY57" fmla="*/ 227012 h 354012"/>
                <a:gd name="connsiteX58" fmla="*/ 0 w 311150"/>
                <a:gd name="connsiteY58" fmla="*/ 211137 h 354012"/>
                <a:gd name="connsiteX59" fmla="*/ 1431 w 311150"/>
                <a:gd name="connsiteY59" fmla="*/ 208419 h 354012"/>
                <a:gd name="connsiteX60" fmla="*/ 0 w 311150"/>
                <a:gd name="connsiteY60" fmla="*/ 206375 h 354012"/>
                <a:gd name="connsiteX61" fmla="*/ 14654 w 311150"/>
                <a:gd name="connsiteY61" fmla="*/ 178533 h 354012"/>
                <a:gd name="connsiteX62" fmla="*/ 4763 w 311150"/>
                <a:gd name="connsiteY62" fmla="*/ 158750 h 354012"/>
                <a:gd name="connsiteX63" fmla="*/ 6032 w 311150"/>
                <a:gd name="connsiteY63" fmla="*/ 156527 h 354012"/>
                <a:gd name="connsiteX64" fmla="*/ 4763 w 311150"/>
                <a:gd name="connsiteY64" fmla="*/ 153988 h 354012"/>
                <a:gd name="connsiteX65" fmla="*/ 9992 w 311150"/>
                <a:gd name="connsiteY65" fmla="*/ 144836 h 354012"/>
                <a:gd name="connsiteX66" fmla="*/ 7938 w 311150"/>
                <a:gd name="connsiteY66" fmla="*/ 139700 h 354012"/>
                <a:gd name="connsiteX67" fmla="*/ 9045 w 311150"/>
                <a:gd name="connsiteY67" fmla="*/ 137706 h 354012"/>
                <a:gd name="connsiteX68" fmla="*/ 7938 w 311150"/>
                <a:gd name="connsiteY68" fmla="*/ 134938 h 354012"/>
                <a:gd name="connsiteX69" fmla="*/ 15875 w 311150"/>
                <a:gd name="connsiteY69" fmla="*/ 120650 h 354012"/>
                <a:gd name="connsiteX70" fmla="*/ 15875 w 311150"/>
                <a:gd name="connsiteY70" fmla="*/ 101600 h 354012"/>
                <a:gd name="connsiteX71" fmla="*/ 15875 w 311150"/>
                <a:gd name="connsiteY71" fmla="*/ 96838 h 354012"/>
                <a:gd name="connsiteX72" fmla="*/ 19050 w 311150"/>
                <a:gd name="connsiteY72" fmla="*/ 82550 h 354012"/>
                <a:gd name="connsiteX73" fmla="*/ 21336 w 311150"/>
                <a:gd name="connsiteY73" fmla="*/ 74549 h 354012"/>
                <a:gd name="connsiteX74" fmla="*/ 0 w 311150"/>
                <a:gd name="connsiteY74" fmla="*/ 34925 h 354012"/>
                <a:gd name="connsiteX75" fmla="*/ 2817 w 311150"/>
                <a:gd name="connsiteY75" fmla="*/ 35394 h 354012"/>
                <a:gd name="connsiteX76" fmla="*/ 0 w 311150"/>
                <a:gd name="connsiteY76" fmla="*/ 30163 h 354012"/>
                <a:gd name="connsiteX77" fmla="*/ 19050 w 311150"/>
                <a:gd name="connsiteY77" fmla="*/ 33338 h 354012"/>
                <a:gd name="connsiteX78" fmla="*/ 33338 w 311150"/>
                <a:gd name="connsiteY78" fmla="*/ 30163 h 354012"/>
                <a:gd name="connsiteX79" fmla="*/ 38100 w 311150"/>
                <a:gd name="connsiteY79" fmla="*/ 25400 h 354012"/>
                <a:gd name="connsiteX80" fmla="*/ 60325 w 311150"/>
                <a:gd name="connsiteY80" fmla="*/ 14288 h 354012"/>
                <a:gd name="connsiteX81" fmla="*/ 74613 w 311150"/>
                <a:gd name="connsiteY81" fmla="*/ 3175 h 35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11150" h="354012">
                  <a:moveTo>
                    <a:pt x="109538" y="0"/>
                  </a:moveTo>
                  <a:lnTo>
                    <a:pt x="108320" y="4873"/>
                  </a:lnTo>
                  <a:lnTo>
                    <a:pt x="109538" y="4762"/>
                  </a:lnTo>
                  <a:lnTo>
                    <a:pt x="105527" y="20805"/>
                  </a:lnTo>
                  <a:lnTo>
                    <a:pt x="109538" y="30163"/>
                  </a:lnTo>
                  <a:lnTo>
                    <a:pt x="109538" y="34925"/>
                  </a:lnTo>
                  <a:lnTo>
                    <a:pt x="109538" y="44450"/>
                  </a:lnTo>
                  <a:lnTo>
                    <a:pt x="134938" y="68263"/>
                  </a:lnTo>
                  <a:lnTo>
                    <a:pt x="165100" y="74613"/>
                  </a:lnTo>
                  <a:lnTo>
                    <a:pt x="173038" y="82550"/>
                  </a:lnTo>
                  <a:lnTo>
                    <a:pt x="192088" y="90488"/>
                  </a:lnTo>
                  <a:lnTo>
                    <a:pt x="203200" y="96838"/>
                  </a:lnTo>
                  <a:lnTo>
                    <a:pt x="217488" y="93663"/>
                  </a:lnTo>
                  <a:lnTo>
                    <a:pt x="233363" y="104775"/>
                  </a:lnTo>
                  <a:lnTo>
                    <a:pt x="236538" y="120650"/>
                  </a:lnTo>
                  <a:lnTo>
                    <a:pt x="241300" y="127000"/>
                  </a:lnTo>
                  <a:lnTo>
                    <a:pt x="241300" y="131762"/>
                  </a:lnTo>
                  <a:lnTo>
                    <a:pt x="241300" y="138113"/>
                  </a:lnTo>
                  <a:lnTo>
                    <a:pt x="241300" y="142875"/>
                  </a:lnTo>
                  <a:lnTo>
                    <a:pt x="234616" y="142875"/>
                  </a:lnTo>
                  <a:lnTo>
                    <a:pt x="241300" y="168275"/>
                  </a:lnTo>
                  <a:lnTo>
                    <a:pt x="288925" y="168275"/>
                  </a:lnTo>
                  <a:lnTo>
                    <a:pt x="288925" y="173037"/>
                  </a:lnTo>
                  <a:lnTo>
                    <a:pt x="288925" y="187325"/>
                  </a:lnTo>
                  <a:lnTo>
                    <a:pt x="288925" y="192087"/>
                  </a:lnTo>
                  <a:lnTo>
                    <a:pt x="288925" y="195263"/>
                  </a:lnTo>
                  <a:lnTo>
                    <a:pt x="304800" y="203200"/>
                  </a:lnTo>
                  <a:lnTo>
                    <a:pt x="311150" y="222250"/>
                  </a:lnTo>
                  <a:lnTo>
                    <a:pt x="310590" y="225332"/>
                  </a:lnTo>
                  <a:lnTo>
                    <a:pt x="311150" y="227012"/>
                  </a:lnTo>
                  <a:lnTo>
                    <a:pt x="307975" y="244475"/>
                  </a:lnTo>
                  <a:lnTo>
                    <a:pt x="300038" y="260350"/>
                  </a:lnTo>
                  <a:lnTo>
                    <a:pt x="300038" y="269875"/>
                  </a:lnTo>
                  <a:lnTo>
                    <a:pt x="300038" y="274637"/>
                  </a:lnTo>
                  <a:lnTo>
                    <a:pt x="293688" y="279400"/>
                  </a:lnTo>
                  <a:lnTo>
                    <a:pt x="293688" y="274638"/>
                  </a:lnTo>
                  <a:lnTo>
                    <a:pt x="293688" y="271462"/>
                  </a:lnTo>
                  <a:lnTo>
                    <a:pt x="269875" y="257175"/>
                  </a:lnTo>
                  <a:lnTo>
                    <a:pt x="244475" y="257175"/>
                  </a:lnTo>
                  <a:lnTo>
                    <a:pt x="200025" y="263525"/>
                  </a:lnTo>
                  <a:lnTo>
                    <a:pt x="187325" y="290512"/>
                  </a:lnTo>
                  <a:lnTo>
                    <a:pt x="187325" y="296863"/>
                  </a:lnTo>
                  <a:lnTo>
                    <a:pt x="187325" y="301625"/>
                  </a:lnTo>
                  <a:lnTo>
                    <a:pt x="176213" y="334962"/>
                  </a:lnTo>
                  <a:lnTo>
                    <a:pt x="173038" y="331787"/>
                  </a:lnTo>
                  <a:lnTo>
                    <a:pt x="142875" y="327025"/>
                  </a:lnTo>
                  <a:lnTo>
                    <a:pt x="134938" y="350837"/>
                  </a:lnTo>
                  <a:lnTo>
                    <a:pt x="115888" y="331787"/>
                  </a:lnTo>
                  <a:lnTo>
                    <a:pt x="87313" y="323850"/>
                  </a:lnTo>
                  <a:lnTo>
                    <a:pt x="63500" y="350837"/>
                  </a:lnTo>
                  <a:lnTo>
                    <a:pt x="46038" y="354012"/>
                  </a:lnTo>
                  <a:lnTo>
                    <a:pt x="33338" y="315912"/>
                  </a:lnTo>
                  <a:lnTo>
                    <a:pt x="19050" y="285750"/>
                  </a:lnTo>
                  <a:lnTo>
                    <a:pt x="20133" y="283274"/>
                  </a:lnTo>
                  <a:lnTo>
                    <a:pt x="19050" y="280988"/>
                  </a:lnTo>
                  <a:lnTo>
                    <a:pt x="28761" y="258792"/>
                  </a:lnTo>
                  <a:lnTo>
                    <a:pt x="15875" y="244475"/>
                  </a:lnTo>
                  <a:lnTo>
                    <a:pt x="11113" y="227012"/>
                  </a:lnTo>
                  <a:lnTo>
                    <a:pt x="0" y="211137"/>
                  </a:lnTo>
                  <a:lnTo>
                    <a:pt x="1431" y="208419"/>
                  </a:lnTo>
                  <a:lnTo>
                    <a:pt x="0" y="206375"/>
                  </a:lnTo>
                  <a:lnTo>
                    <a:pt x="14654" y="178533"/>
                  </a:lnTo>
                  <a:lnTo>
                    <a:pt x="4763" y="158750"/>
                  </a:lnTo>
                  <a:lnTo>
                    <a:pt x="6032" y="156527"/>
                  </a:lnTo>
                  <a:lnTo>
                    <a:pt x="4763" y="153988"/>
                  </a:lnTo>
                  <a:lnTo>
                    <a:pt x="9992" y="144836"/>
                  </a:lnTo>
                  <a:lnTo>
                    <a:pt x="7938" y="139700"/>
                  </a:lnTo>
                  <a:lnTo>
                    <a:pt x="9045" y="137706"/>
                  </a:lnTo>
                  <a:lnTo>
                    <a:pt x="7938" y="134938"/>
                  </a:lnTo>
                  <a:lnTo>
                    <a:pt x="15875" y="120650"/>
                  </a:lnTo>
                  <a:lnTo>
                    <a:pt x="15875" y="101600"/>
                  </a:lnTo>
                  <a:lnTo>
                    <a:pt x="15875" y="96838"/>
                  </a:lnTo>
                  <a:lnTo>
                    <a:pt x="19050" y="82550"/>
                  </a:lnTo>
                  <a:lnTo>
                    <a:pt x="21336" y="74549"/>
                  </a:lnTo>
                  <a:lnTo>
                    <a:pt x="0" y="34925"/>
                  </a:lnTo>
                  <a:lnTo>
                    <a:pt x="2817" y="35394"/>
                  </a:lnTo>
                  <a:lnTo>
                    <a:pt x="0" y="30163"/>
                  </a:lnTo>
                  <a:lnTo>
                    <a:pt x="19050" y="33338"/>
                  </a:lnTo>
                  <a:lnTo>
                    <a:pt x="33338" y="30163"/>
                  </a:lnTo>
                  <a:lnTo>
                    <a:pt x="38100" y="25400"/>
                  </a:lnTo>
                  <a:lnTo>
                    <a:pt x="60325" y="14288"/>
                  </a:lnTo>
                  <a:lnTo>
                    <a:pt x="74613" y="317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A8BA9E43-6B55-41C0-BDEE-ECD027437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576" y="3776163"/>
              <a:ext cx="1083968" cy="1126571"/>
            </a:xfrm>
            <a:custGeom>
              <a:avLst/>
              <a:gdLst>
                <a:gd name="T0" fmla="*/ 227 w 636"/>
                <a:gd name="T1" fmla="*/ 41 h 661"/>
                <a:gd name="T2" fmla="*/ 251 w 636"/>
                <a:gd name="T3" fmla="*/ 64 h 661"/>
                <a:gd name="T4" fmla="*/ 270 w 636"/>
                <a:gd name="T5" fmla="*/ 53 h 661"/>
                <a:gd name="T6" fmla="*/ 294 w 636"/>
                <a:gd name="T7" fmla="*/ 50 h 661"/>
                <a:gd name="T8" fmla="*/ 305 w 636"/>
                <a:gd name="T9" fmla="*/ 43 h 661"/>
                <a:gd name="T10" fmla="*/ 331 w 636"/>
                <a:gd name="T11" fmla="*/ 45 h 661"/>
                <a:gd name="T12" fmla="*/ 353 w 636"/>
                <a:gd name="T13" fmla="*/ 31 h 661"/>
                <a:gd name="T14" fmla="*/ 381 w 636"/>
                <a:gd name="T15" fmla="*/ 53 h 661"/>
                <a:gd name="T16" fmla="*/ 383 w 636"/>
                <a:gd name="T17" fmla="*/ 86 h 661"/>
                <a:gd name="T18" fmla="*/ 445 w 636"/>
                <a:gd name="T19" fmla="*/ 100 h 661"/>
                <a:gd name="T20" fmla="*/ 495 w 636"/>
                <a:gd name="T21" fmla="*/ 121 h 661"/>
                <a:gd name="T22" fmla="*/ 596 w 636"/>
                <a:gd name="T23" fmla="*/ 161 h 661"/>
                <a:gd name="T24" fmla="*/ 634 w 636"/>
                <a:gd name="T25" fmla="*/ 192 h 661"/>
                <a:gd name="T26" fmla="*/ 599 w 636"/>
                <a:gd name="T27" fmla="*/ 263 h 661"/>
                <a:gd name="T28" fmla="*/ 568 w 636"/>
                <a:gd name="T29" fmla="*/ 308 h 661"/>
                <a:gd name="T30" fmla="*/ 558 w 636"/>
                <a:gd name="T31" fmla="*/ 382 h 661"/>
                <a:gd name="T32" fmla="*/ 523 w 636"/>
                <a:gd name="T33" fmla="*/ 453 h 661"/>
                <a:gd name="T34" fmla="*/ 464 w 636"/>
                <a:gd name="T35" fmla="*/ 479 h 661"/>
                <a:gd name="T36" fmla="*/ 409 w 636"/>
                <a:gd name="T37" fmla="*/ 528 h 661"/>
                <a:gd name="T38" fmla="*/ 395 w 636"/>
                <a:gd name="T39" fmla="*/ 576 h 661"/>
                <a:gd name="T40" fmla="*/ 346 w 636"/>
                <a:gd name="T41" fmla="*/ 651 h 661"/>
                <a:gd name="T42" fmla="*/ 327 w 636"/>
                <a:gd name="T43" fmla="*/ 628 h 661"/>
                <a:gd name="T44" fmla="*/ 275 w 636"/>
                <a:gd name="T45" fmla="*/ 592 h 661"/>
                <a:gd name="T46" fmla="*/ 317 w 636"/>
                <a:gd name="T47" fmla="*/ 545 h 661"/>
                <a:gd name="T48" fmla="*/ 315 w 636"/>
                <a:gd name="T49" fmla="*/ 512 h 661"/>
                <a:gd name="T50" fmla="*/ 312 w 636"/>
                <a:gd name="T51" fmla="*/ 479 h 661"/>
                <a:gd name="T52" fmla="*/ 298 w 636"/>
                <a:gd name="T53" fmla="*/ 460 h 661"/>
                <a:gd name="T54" fmla="*/ 260 w 636"/>
                <a:gd name="T55" fmla="*/ 448 h 661"/>
                <a:gd name="T56" fmla="*/ 260 w 636"/>
                <a:gd name="T57" fmla="*/ 403 h 661"/>
                <a:gd name="T58" fmla="*/ 256 w 636"/>
                <a:gd name="T59" fmla="*/ 365 h 661"/>
                <a:gd name="T60" fmla="*/ 218 w 636"/>
                <a:gd name="T61" fmla="*/ 329 h 661"/>
                <a:gd name="T62" fmla="*/ 218 w 636"/>
                <a:gd name="T63" fmla="*/ 308 h 661"/>
                <a:gd name="T64" fmla="*/ 182 w 636"/>
                <a:gd name="T65" fmla="*/ 294 h 661"/>
                <a:gd name="T66" fmla="*/ 140 w 636"/>
                <a:gd name="T67" fmla="*/ 261 h 661"/>
                <a:gd name="T68" fmla="*/ 111 w 636"/>
                <a:gd name="T69" fmla="*/ 251 h 661"/>
                <a:gd name="T70" fmla="*/ 74 w 636"/>
                <a:gd name="T71" fmla="*/ 261 h 661"/>
                <a:gd name="T72" fmla="*/ 45 w 636"/>
                <a:gd name="T73" fmla="*/ 247 h 661"/>
                <a:gd name="T74" fmla="*/ 17 w 636"/>
                <a:gd name="T75" fmla="*/ 230 h 661"/>
                <a:gd name="T76" fmla="*/ 5 w 636"/>
                <a:gd name="T77" fmla="*/ 197 h 661"/>
                <a:gd name="T78" fmla="*/ 19 w 636"/>
                <a:gd name="T79" fmla="*/ 169 h 661"/>
                <a:gd name="T80" fmla="*/ 66 w 636"/>
                <a:gd name="T81" fmla="*/ 154 h 661"/>
                <a:gd name="T82" fmla="*/ 64 w 636"/>
                <a:gd name="T83" fmla="*/ 88 h 661"/>
                <a:gd name="T84" fmla="*/ 78 w 636"/>
                <a:gd name="T85" fmla="*/ 67 h 661"/>
                <a:gd name="T86" fmla="*/ 104 w 636"/>
                <a:gd name="T87" fmla="*/ 50 h 661"/>
                <a:gd name="T88" fmla="*/ 126 w 636"/>
                <a:gd name="T89" fmla="*/ 71 h 661"/>
                <a:gd name="T90" fmla="*/ 159 w 636"/>
                <a:gd name="T91" fmla="*/ 60 h 661"/>
                <a:gd name="T92" fmla="*/ 159 w 636"/>
                <a:gd name="T93" fmla="*/ 43 h 661"/>
                <a:gd name="T94" fmla="*/ 152 w 636"/>
                <a:gd name="T95" fmla="*/ 17 h 661"/>
                <a:gd name="T96" fmla="*/ 194 w 636"/>
                <a:gd name="T97" fmla="*/ 17 h 661"/>
                <a:gd name="T98" fmla="*/ 223 w 636"/>
                <a:gd name="T99" fmla="*/ 0 h 661"/>
                <a:gd name="T100" fmla="*/ 234 w 636"/>
                <a:gd name="T101" fmla="*/ 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6" h="661">
                  <a:moveTo>
                    <a:pt x="234" y="19"/>
                  </a:moveTo>
                  <a:lnTo>
                    <a:pt x="234" y="19"/>
                  </a:lnTo>
                  <a:lnTo>
                    <a:pt x="230" y="24"/>
                  </a:lnTo>
                  <a:lnTo>
                    <a:pt x="227" y="41"/>
                  </a:lnTo>
                  <a:lnTo>
                    <a:pt x="232" y="48"/>
                  </a:lnTo>
                  <a:lnTo>
                    <a:pt x="232" y="55"/>
                  </a:lnTo>
                  <a:lnTo>
                    <a:pt x="244" y="62"/>
                  </a:lnTo>
                  <a:lnTo>
                    <a:pt x="251" y="64"/>
                  </a:lnTo>
                  <a:lnTo>
                    <a:pt x="253" y="60"/>
                  </a:lnTo>
                  <a:lnTo>
                    <a:pt x="258" y="60"/>
                  </a:lnTo>
                  <a:lnTo>
                    <a:pt x="265" y="57"/>
                  </a:lnTo>
                  <a:lnTo>
                    <a:pt x="270" y="53"/>
                  </a:lnTo>
                  <a:lnTo>
                    <a:pt x="279" y="55"/>
                  </a:lnTo>
                  <a:lnTo>
                    <a:pt x="284" y="53"/>
                  </a:lnTo>
                  <a:lnTo>
                    <a:pt x="291" y="55"/>
                  </a:lnTo>
                  <a:lnTo>
                    <a:pt x="294" y="50"/>
                  </a:lnTo>
                  <a:lnTo>
                    <a:pt x="291" y="48"/>
                  </a:lnTo>
                  <a:lnTo>
                    <a:pt x="294" y="43"/>
                  </a:lnTo>
                  <a:lnTo>
                    <a:pt x="298" y="45"/>
                  </a:lnTo>
                  <a:lnTo>
                    <a:pt x="305" y="43"/>
                  </a:lnTo>
                  <a:lnTo>
                    <a:pt x="315" y="45"/>
                  </a:lnTo>
                  <a:lnTo>
                    <a:pt x="324" y="50"/>
                  </a:lnTo>
                  <a:lnTo>
                    <a:pt x="327" y="45"/>
                  </a:lnTo>
                  <a:lnTo>
                    <a:pt x="331" y="45"/>
                  </a:lnTo>
                  <a:lnTo>
                    <a:pt x="334" y="50"/>
                  </a:lnTo>
                  <a:lnTo>
                    <a:pt x="341" y="50"/>
                  </a:lnTo>
                  <a:lnTo>
                    <a:pt x="348" y="43"/>
                  </a:lnTo>
                  <a:lnTo>
                    <a:pt x="353" y="31"/>
                  </a:lnTo>
                  <a:lnTo>
                    <a:pt x="362" y="17"/>
                  </a:lnTo>
                  <a:lnTo>
                    <a:pt x="367" y="17"/>
                  </a:lnTo>
                  <a:lnTo>
                    <a:pt x="372" y="24"/>
                  </a:lnTo>
                  <a:lnTo>
                    <a:pt x="381" y="53"/>
                  </a:lnTo>
                  <a:lnTo>
                    <a:pt x="390" y="55"/>
                  </a:lnTo>
                  <a:lnTo>
                    <a:pt x="390" y="67"/>
                  </a:lnTo>
                  <a:lnTo>
                    <a:pt x="379" y="81"/>
                  </a:lnTo>
                  <a:lnTo>
                    <a:pt x="383" y="86"/>
                  </a:lnTo>
                  <a:lnTo>
                    <a:pt x="412" y="88"/>
                  </a:lnTo>
                  <a:lnTo>
                    <a:pt x="412" y="105"/>
                  </a:lnTo>
                  <a:lnTo>
                    <a:pt x="424" y="93"/>
                  </a:lnTo>
                  <a:lnTo>
                    <a:pt x="445" y="100"/>
                  </a:lnTo>
                  <a:lnTo>
                    <a:pt x="471" y="109"/>
                  </a:lnTo>
                  <a:lnTo>
                    <a:pt x="480" y="119"/>
                  </a:lnTo>
                  <a:lnTo>
                    <a:pt x="476" y="128"/>
                  </a:lnTo>
                  <a:lnTo>
                    <a:pt x="495" y="121"/>
                  </a:lnTo>
                  <a:lnTo>
                    <a:pt x="528" y="131"/>
                  </a:lnTo>
                  <a:lnTo>
                    <a:pt x="551" y="131"/>
                  </a:lnTo>
                  <a:lnTo>
                    <a:pt x="575" y="143"/>
                  </a:lnTo>
                  <a:lnTo>
                    <a:pt x="596" y="161"/>
                  </a:lnTo>
                  <a:lnTo>
                    <a:pt x="608" y="166"/>
                  </a:lnTo>
                  <a:lnTo>
                    <a:pt x="622" y="166"/>
                  </a:lnTo>
                  <a:lnTo>
                    <a:pt x="627" y="173"/>
                  </a:lnTo>
                  <a:lnTo>
                    <a:pt x="634" y="192"/>
                  </a:lnTo>
                  <a:lnTo>
                    <a:pt x="636" y="202"/>
                  </a:lnTo>
                  <a:lnTo>
                    <a:pt x="629" y="230"/>
                  </a:lnTo>
                  <a:lnTo>
                    <a:pt x="622" y="240"/>
                  </a:lnTo>
                  <a:lnTo>
                    <a:pt x="599" y="263"/>
                  </a:lnTo>
                  <a:lnTo>
                    <a:pt x="589" y="282"/>
                  </a:lnTo>
                  <a:lnTo>
                    <a:pt x="577" y="296"/>
                  </a:lnTo>
                  <a:lnTo>
                    <a:pt x="573" y="296"/>
                  </a:lnTo>
                  <a:lnTo>
                    <a:pt x="568" y="308"/>
                  </a:lnTo>
                  <a:lnTo>
                    <a:pt x="568" y="339"/>
                  </a:lnTo>
                  <a:lnTo>
                    <a:pt x="566" y="365"/>
                  </a:lnTo>
                  <a:lnTo>
                    <a:pt x="563" y="377"/>
                  </a:lnTo>
                  <a:lnTo>
                    <a:pt x="558" y="382"/>
                  </a:lnTo>
                  <a:lnTo>
                    <a:pt x="554" y="405"/>
                  </a:lnTo>
                  <a:lnTo>
                    <a:pt x="540" y="429"/>
                  </a:lnTo>
                  <a:lnTo>
                    <a:pt x="535" y="445"/>
                  </a:lnTo>
                  <a:lnTo>
                    <a:pt x="523" y="453"/>
                  </a:lnTo>
                  <a:lnTo>
                    <a:pt x="518" y="464"/>
                  </a:lnTo>
                  <a:lnTo>
                    <a:pt x="502" y="464"/>
                  </a:lnTo>
                  <a:lnTo>
                    <a:pt x="476" y="472"/>
                  </a:lnTo>
                  <a:lnTo>
                    <a:pt x="464" y="479"/>
                  </a:lnTo>
                  <a:lnTo>
                    <a:pt x="445" y="483"/>
                  </a:lnTo>
                  <a:lnTo>
                    <a:pt x="426" y="498"/>
                  </a:lnTo>
                  <a:lnTo>
                    <a:pt x="414" y="516"/>
                  </a:lnTo>
                  <a:lnTo>
                    <a:pt x="409" y="528"/>
                  </a:lnTo>
                  <a:lnTo>
                    <a:pt x="414" y="538"/>
                  </a:lnTo>
                  <a:lnTo>
                    <a:pt x="409" y="557"/>
                  </a:lnTo>
                  <a:lnTo>
                    <a:pt x="407" y="566"/>
                  </a:lnTo>
                  <a:lnTo>
                    <a:pt x="395" y="576"/>
                  </a:lnTo>
                  <a:lnTo>
                    <a:pt x="379" y="609"/>
                  </a:lnTo>
                  <a:lnTo>
                    <a:pt x="362" y="623"/>
                  </a:lnTo>
                  <a:lnTo>
                    <a:pt x="353" y="632"/>
                  </a:lnTo>
                  <a:lnTo>
                    <a:pt x="346" y="651"/>
                  </a:lnTo>
                  <a:lnTo>
                    <a:pt x="334" y="661"/>
                  </a:lnTo>
                  <a:lnTo>
                    <a:pt x="329" y="651"/>
                  </a:lnTo>
                  <a:lnTo>
                    <a:pt x="336" y="642"/>
                  </a:lnTo>
                  <a:lnTo>
                    <a:pt x="327" y="628"/>
                  </a:lnTo>
                  <a:lnTo>
                    <a:pt x="315" y="618"/>
                  </a:lnTo>
                  <a:lnTo>
                    <a:pt x="298" y="606"/>
                  </a:lnTo>
                  <a:lnTo>
                    <a:pt x="294" y="606"/>
                  </a:lnTo>
                  <a:lnTo>
                    <a:pt x="275" y="592"/>
                  </a:lnTo>
                  <a:lnTo>
                    <a:pt x="265" y="595"/>
                  </a:lnTo>
                  <a:lnTo>
                    <a:pt x="286" y="569"/>
                  </a:lnTo>
                  <a:lnTo>
                    <a:pt x="305" y="552"/>
                  </a:lnTo>
                  <a:lnTo>
                    <a:pt x="317" y="545"/>
                  </a:lnTo>
                  <a:lnTo>
                    <a:pt x="329" y="533"/>
                  </a:lnTo>
                  <a:lnTo>
                    <a:pt x="329" y="519"/>
                  </a:lnTo>
                  <a:lnTo>
                    <a:pt x="322" y="509"/>
                  </a:lnTo>
                  <a:lnTo>
                    <a:pt x="315" y="512"/>
                  </a:lnTo>
                  <a:lnTo>
                    <a:pt x="317" y="502"/>
                  </a:lnTo>
                  <a:lnTo>
                    <a:pt x="320" y="493"/>
                  </a:lnTo>
                  <a:lnTo>
                    <a:pt x="320" y="481"/>
                  </a:lnTo>
                  <a:lnTo>
                    <a:pt x="312" y="479"/>
                  </a:lnTo>
                  <a:lnTo>
                    <a:pt x="308" y="481"/>
                  </a:lnTo>
                  <a:lnTo>
                    <a:pt x="301" y="481"/>
                  </a:lnTo>
                  <a:lnTo>
                    <a:pt x="298" y="474"/>
                  </a:lnTo>
                  <a:lnTo>
                    <a:pt x="298" y="460"/>
                  </a:lnTo>
                  <a:lnTo>
                    <a:pt x="296" y="453"/>
                  </a:lnTo>
                  <a:lnTo>
                    <a:pt x="284" y="448"/>
                  </a:lnTo>
                  <a:lnTo>
                    <a:pt x="277" y="453"/>
                  </a:lnTo>
                  <a:lnTo>
                    <a:pt x="260" y="448"/>
                  </a:lnTo>
                  <a:lnTo>
                    <a:pt x="263" y="424"/>
                  </a:lnTo>
                  <a:lnTo>
                    <a:pt x="256" y="415"/>
                  </a:lnTo>
                  <a:lnTo>
                    <a:pt x="263" y="412"/>
                  </a:lnTo>
                  <a:lnTo>
                    <a:pt x="260" y="403"/>
                  </a:lnTo>
                  <a:lnTo>
                    <a:pt x="265" y="393"/>
                  </a:lnTo>
                  <a:lnTo>
                    <a:pt x="267" y="382"/>
                  </a:lnTo>
                  <a:lnTo>
                    <a:pt x="263" y="372"/>
                  </a:lnTo>
                  <a:lnTo>
                    <a:pt x="256" y="365"/>
                  </a:lnTo>
                  <a:lnTo>
                    <a:pt x="253" y="360"/>
                  </a:lnTo>
                  <a:lnTo>
                    <a:pt x="256" y="351"/>
                  </a:lnTo>
                  <a:lnTo>
                    <a:pt x="225" y="351"/>
                  </a:lnTo>
                  <a:lnTo>
                    <a:pt x="218" y="329"/>
                  </a:lnTo>
                  <a:lnTo>
                    <a:pt x="223" y="329"/>
                  </a:lnTo>
                  <a:lnTo>
                    <a:pt x="223" y="322"/>
                  </a:lnTo>
                  <a:lnTo>
                    <a:pt x="220" y="318"/>
                  </a:lnTo>
                  <a:lnTo>
                    <a:pt x="218" y="308"/>
                  </a:lnTo>
                  <a:lnTo>
                    <a:pt x="211" y="303"/>
                  </a:lnTo>
                  <a:lnTo>
                    <a:pt x="199" y="303"/>
                  </a:lnTo>
                  <a:lnTo>
                    <a:pt x="192" y="299"/>
                  </a:lnTo>
                  <a:lnTo>
                    <a:pt x="182" y="294"/>
                  </a:lnTo>
                  <a:lnTo>
                    <a:pt x="175" y="289"/>
                  </a:lnTo>
                  <a:lnTo>
                    <a:pt x="156" y="285"/>
                  </a:lnTo>
                  <a:lnTo>
                    <a:pt x="140" y="270"/>
                  </a:lnTo>
                  <a:lnTo>
                    <a:pt x="140" y="261"/>
                  </a:lnTo>
                  <a:lnTo>
                    <a:pt x="137" y="254"/>
                  </a:lnTo>
                  <a:lnTo>
                    <a:pt x="140" y="242"/>
                  </a:lnTo>
                  <a:lnTo>
                    <a:pt x="118" y="244"/>
                  </a:lnTo>
                  <a:lnTo>
                    <a:pt x="111" y="251"/>
                  </a:lnTo>
                  <a:lnTo>
                    <a:pt x="97" y="258"/>
                  </a:lnTo>
                  <a:lnTo>
                    <a:pt x="92" y="263"/>
                  </a:lnTo>
                  <a:lnTo>
                    <a:pt x="85" y="263"/>
                  </a:lnTo>
                  <a:lnTo>
                    <a:pt x="74" y="261"/>
                  </a:lnTo>
                  <a:lnTo>
                    <a:pt x="64" y="263"/>
                  </a:lnTo>
                  <a:lnTo>
                    <a:pt x="57" y="263"/>
                  </a:lnTo>
                  <a:lnTo>
                    <a:pt x="57" y="237"/>
                  </a:lnTo>
                  <a:lnTo>
                    <a:pt x="45" y="247"/>
                  </a:lnTo>
                  <a:lnTo>
                    <a:pt x="29" y="247"/>
                  </a:lnTo>
                  <a:lnTo>
                    <a:pt x="24" y="237"/>
                  </a:lnTo>
                  <a:lnTo>
                    <a:pt x="12" y="237"/>
                  </a:lnTo>
                  <a:lnTo>
                    <a:pt x="17" y="230"/>
                  </a:lnTo>
                  <a:lnTo>
                    <a:pt x="7" y="221"/>
                  </a:lnTo>
                  <a:lnTo>
                    <a:pt x="0" y="206"/>
                  </a:lnTo>
                  <a:lnTo>
                    <a:pt x="5" y="202"/>
                  </a:lnTo>
                  <a:lnTo>
                    <a:pt x="5" y="197"/>
                  </a:lnTo>
                  <a:lnTo>
                    <a:pt x="14" y="192"/>
                  </a:lnTo>
                  <a:lnTo>
                    <a:pt x="12" y="183"/>
                  </a:lnTo>
                  <a:lnTo>
                    <a:pt x="17" y="176"/>
                  </a:lnTo>
                  <a:lnTo>
                    <a:pt x="19" y="169"/>
                  </a:lnTo>
                  <a:lnTo>
                    <a:pt x="36" y="157"/>
                  </a:lnTo>
                  <a:lnTo>
                    <a:pt x="50" y="154"/>
                  </a:lnTo>
                  <a:lnTo>
                    <a:pt x="52" y="152"/>
                  </a:lnTo>
                  <a:lnTo>
                    <a:pt x="66" y="154"/>
                  </a:lnTo>
                  <a:lnTo>
                    <a:pt x="74" y="109"/>
                  </a:lnTo>
                  <a:lnTo>
                    <a:pt x="74" y="102"/>
                  </a:lnTo>
                  <a:lnTo>
                    <a:pt x="71" y="93"/>
                  </a:lnTo>
                  <a:lnTo>
                    <a:pt x="64" y="88"/>
                  </a:lnTo>
                  <a:lnTo>
                    <a:pt x="64" y="74"/>
                  </a:lnTo>
                  <a:lnTo>
                    <a:pt x="74" y="71"/>
                  </a:lnTo>
                  <a:lnTo>
                    <a:pt x="78" y="74"/>
                  </a:lnTo>
                  <a:lnTo>
                    <a:pt x="78" y="67"/>
                  </a:lnTo>
                  <a:lnTo>
                    <a:pt x="69" y="67"/>
                  </a:lnTo>
                  <a:lnTo>
                    <a:pt x="69" y="55"/>
                  </a:lnTo>
                  <a:lnTo>
                    <a:pt x="100" y="57"/>
                  </a:lnTo>
                  <a:lnTo>
                    <a:pt x="104" y="50"/>
                  </a:lnTo>
                  <a:lnTo>
                    <a:pt x="109" y="55"/>
                  </a:lnTo>
                  <a:lnTo>
                    <a:pt x="111" y="67"/>
                  </a:lnTo>
                  <a:lnTo>
                    <a:pt x="116" y="64"/>
                  </a:lnTo>
                  <a:lnTo>
                    <a:pt x="126" y="71"/>
                  </a:lnTo>
                  <a:lnTo>
                    <a:pt x="137" y="71"/>
                  </a:lnTo>
                  <a:lnTo>
                    <a:pt x="140" y="67"/>
                  </a:lnTo>
                  <a:lnTo>
                    <a:pt x="152" y="62"/>
                  </a:lnTo>
                  <a:lnTo>
                    <a:pt x="159" y="60"/>
                  </a:lnTo>
                  <a:lnTo>
                    <a:pt x="161" y="53"/>
                  </a:lnTo>
                  <a:lnTo>
                    <a:pt x="173" y="48"/>
                  </a:lnTo>
                  <a:lnTo>
                    <a:pt x="171" y="45"/>
                  </a:lnTo>
                  <a:lnTo>
                    <a:pt x="159" y="43"/>
                  </a:lnTo>
                  <a:lnTo>
                    <a:pt x="156" y="34"/>
                  </a:lnTo>
                  <a:lnTo>
                    <a:pt x="156" y="24"/>
                  </a:lnTo>
                  <a:lnTo>
                    <a:pt x="149" y="19"/>
                  </a:lnTo>
                  <a:lnTo>
                    <a:pt x="152" y="17"/>
                  </a:lnTo>
                  <a:lnTo>
                    <a:pt x="163" y="19"/>
                  </a:lnTo>
                  <a:lnTo>
                    <a:pt x="178" y="24"/>
                  </a:lnTo>
                  <a:lnTo>
                    <a:pt x="182" y="19"/>
                  </a:lnTo>
                  <a:lnTo>
                    <a:pt x="194" y="17"/>
                  </a:lnTo>
                  <a:lnTo>
                    <a:pt x="211" y="10"/>
                  </a:lnTo>
                  <a:lnTo>
                    <a:pt x="218" y="5"/>
                  </a:lnTo>
                  <a:lnTo>
                    <a:pt x="215" y="0"/>
                  </a:lnTo>
                  <a:lnTo>
                    <a:pt x="223" y="0"/>
                  </a:lnTo>
                  <a:lnTo>
                    <a:pt x="227" y="3"/>
                  </a:lnTo>
                  <a:lnTo>
                    <a:pt x="225" y="10"/>
                  </a:lnTo>
                  <a:lnTo>
                    <a:pt x="230" y="12"/>
                  </a:lnTo>
                  <a:lnTo>
                    <a:pt x="234" y="19"/>
                  </a:lnTo>
                  <a:lnTo>
                    <a:pt x="234" y="19"/>
                  </a:lnTo>
                  <a:lnTo>
                    <a:pt x="234" y="1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id="{91339CD0-1575-4206-B3BF-EB22625BA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354" y="-518780"/>
              <a:ext cx="2438928" cy="3182008"/>
            </a:xfrm>
            <a:custGeom>
              <a:avLst/>
              <a:gdLst>
                <a:gd name="T0" fmla="*/ 1282 w 1431"/>
                <a:gd name="T1" fmla="*/ 1697 h 1867"/>
                <a:gd name="T2" fmla="*/ 243 w 1431"/>
                <a:gd name="T3" fmla="*/ 1694 h 1867"/>
                <a:gd name="T4" fmla="*/ 283 w 1431"/>
                <a:gd name="T5" fmla="*/ 1711 h 1867"/>
                <a:gd name="T6" fmla="*/ 1423 w 1431"/>
                <a:gd name="T7" fmla="*/ 1756 h 1867"/>
                <a:gd name="T8" fmla="*/ 1338 w 1431"/>
                <a:gd name="T9" fmla="*/ 1697 h 1867"/>
                <a:gd name="T10" fmla="*/ 149 w 1431"/>
                <a:gd name="T11" fmla="*/ 1567 h 1867"/>
                <a:gd name="T12" fmla="*/ 993 w 1431"/>
                <a:gd name="T13" fmla="*/ 1337 h 1867"/>
                <a:gd name="T14" fmla="*/ 936 w 1431"/>
                <a:gd name="T15" fmla="*/ 1294 h 1867"/>
                <a:gd name="T16" fmla="*/ 986 w 1431"/>
                <a:gd name="T17" fmla="*/ 1264 h 1867"/>
                <a:gd name="T18" fmla="*/ 1054 w 1431"/>
                <a:gd name="T19" fmla="*/ 1131 h 1867"/>
                <a:gd name="T20" fmla="*/ 723 w 1431"/>
                <a:gd name="T21" fmla="*/ 1062 h 1867"/>
                <a:gd name="T22" fmla="*/ 818 w 1431"/>
                <a:gd name="T23" fmla="*/ 1074 h 1867"/>
                <a:gd name="T24" fmla="*/ 965 w 1431"/>
                <a:gd name="T25" fmla="*/ 1133 h 1867"/>
                <a:gd name="T26" fmla="*/ 752 w 1431"/>
                <a:gd name="T27" fmla="*/ 1387 h 1867"/>
                <a:gd name="T28" fmla="*/ 953 w 1431"/>
                <a:gd name="T29" fmla="*/ 1588 h 1867"/>
                <a:gd name="T30" fmla="*/ 1024 w 1431"/>
                <a:gd name="T31" fmla="*/ 1368 h 1867"/>
                <a:gd name="T32" fmla="*/ 1211 w 1431"/>
                <a:gd name="T33" fmla="*/ 1429 h 1867"/>
                <a:gd name="T34" fmla="*/ 1381 w 1431"/>
                <a:gd name="T35" fmla="*/ 1619 h 1867"/>
                <a:gd name="T36" fmla="*/ 1173 w 1431"/>
                <a:gd name="T37" fmla="*/ 1716 h 1867"/>
                <a:gd name="T38" fmla="*/ 1244 w 1431"/>
                <a:gd name="T39" fmla="*/ 1808 h 1867"/>
                <a:gd name="T40" fmla="*/ 1140 w 1431"/>
                <a:gd name="T41" fmla="*/ 1782 h 1867"/>
                <a:gd name="T42" fmla="*/ 1005 w 1431"/>
                <a:gd name="T43" fmla="*/ 1839 h 1867"/>
                <a:gd name="T44" fmla="*/ 929 w 1431"/>
                <a:gd name="T45" fmla="*/ 1775 h 1867"/>
                <a:gd name="T46" fmla="*/ 853 w 1431"/>
                <a:gd name="T47" fmla="*/ 1716 h 1867"/>
                <a:gd name="T48" fmla="*/ 598 w 1431"/>
                <a:gd name="T49" fmla="*/ 1699 h 1867"/>
                <a:gd name="T50" fmla="*/ 191 w 1431"/>
                <a:gd name="T51" fmla="*/ 1602 h 1867"/>
                <a:gd name="T52" fmla="*/ 42 w 1431"/>
                <a:gd name="T53" fmla="*/ 1406 h 1867"/>
                <a:gd name="T54" fmla="*/ 193 w 1431"/>
                <a:gd name="T55" fmla="*/ 1017 h 1867"/>
                <a:gd name="T56" fmla="*/ 439 w 1431"/>
                <a:gd name="T57" fmla="*/ 1079 h 1867"/>
                <a:gd name="T58" fmla="*/ 641 w 1431"/>
                <a:gd name="T59" fmla="*/ 1110 h 1867"/>
                <a:gd name="T60" fmla="*/ 764 w 1431"/>
                <a:gd name="T61" fmla="*/ 920 h 1867"/>
                <a:gd name="T62" fmla="*/ 532 w 1431"/>
                <a:gd name="T63" fmla="*/ 925 h 1867"/>
                <a:gd name="T64" fmla="*/ 596 w 1431"/>
                <a:gd name="T65" fmla="*/ 1055 h 1867"/>
                <a:gd name="T66" fmla="*/ 432 w 1431"/>
                <a:gd name="T67" fmla="*/ 977 h 1867"/>
                <a:gd name="T68" fmla="*/ 591 w 1431"/>
                <a:gd name="T69" fmla="*/ 830 h 1867"/>
                <a:gd name="T70" fmla="*/ 991 w 1431"/>
                <a:gd name="T71" fmla="*/ 864 h 1867"/>
                <a:gd name="T72" fmla="*/ 976 w 1431"/>
                <a:gd name="T73" fmla="*/ 904 h 1867"/>
                <a:gd name="T74" fmla="*/ 1256 w 1431"/>
                <a:gd name="T75" fmla="*/ 1141 h 1867"/>
                <a:gd name="T76" fmla="*/ 1170 w 1431"/>
                <a:gd name="T77" fmla="*/ 1264 h 1867"/>
                <a:gd name="T78" fmla="*/ 1052 w 1431"/>
                <a:gd name="T79" fmla="*/ 1204 h 1867"/>
                <a:gd name="T80" fmla="*/ 967 w 1431"/>
                <a:gd name="T81" fmla="*/ 1017 h 1867"/>
                <a:gd name="T82" fmla="*/ 659 w 1431"/>
                <a:gd name="T83" fmla="*/ 807 h 1867"/>
                <a:gd name="T84" fmla="*/ 638 w 1431"/>
                <a:gd name="T85" fmla="*/ 833 h 1867"/>
                <a:gd name="T86" fmla="*/ 794 w 1431"/>
                <a:gd name="T87" fmla="*/ 854 h 1867"/>
                <a:gd name="T88" fmla="*/ 338 w 1431"/>
                <a:gd name="T89" fmla="*/ 783 h 1867"/>
                <a:gd name="T90" fmla="*/ 716 w 1431"/>
                <a:gd name="T91" fmla="*/ 741 h 1867"/>
                <a:gd name="T92" fmla="*/ 650 w 1431"/>
                <a:gd name="T93" fmla="*/ 696 h 1867"/>
                <a:gd name="T94" fmla="*/ 572 w 1431"/>
                <a:gd name="T95" fmla="*/ 707 h 1867"/>
                <a:gd name="T96" fmla="*/ 494 w 1431"/>
                <a:gd name="T97" fmla="*/ 643 h 1867"/>
                <a:gd name="T98" fmla="*/ 861 w 1431"/>
                <a:gd name="T99" fmla="*/ 703 h 1867"/>
                <a:gd name="T100" fmla="*/ 780 w 1431"/>
                <a:gd name="T101" fmla="*/ 712 h 1867"/>
                <a:gd name="T102" fmla="*/ 340 w 1431"/>
                <a:gd name="T103" fmla="*/ 670 h 1867"/>
                <a:gd name="T104" fmla="*/ 721 w 1431"/>
                <a:gd name="T105" fmla="*/ 542 h 1867"/>
                <a:gd name="T106" fmla="*/ 499 w 1431"/>
                <a:gd name="T107" fmla="*/ 554 h 1867"/>
                <a:gd name="T108" fmla="*/ 707 w 1431"/>
                <a:gd name="T109" fmla="*/ 542 h 1867"/>
                <a:gd name="T110" fmla="*/ 617 w 1431"/>
                <a:gd name="T111" fmla="*/ 501 h 1867"/>
                <a:gd name="T112" fmla="*/ 842 w 1431"/>
                <a:gd name="T113" fmla="*/ 506 h 1867"/>
                <a:gd name="T114" fmla="*/ 806 w 1431"/>
                <a:gd name="T115" fmla="*/ 291 h 1867"/>
                <a:gd name="T116" fmla="*/ 1187 w 1431"/>
                <a:gd name="T117" fmla="*/ 210 h 1867"/>
                <a:gd name="T118" fmla="*/ 991 w 1431"/>
                <a:gd name="T119" fmla="*/ 589 h 1867"/>
                <a:gd name="T120" fmla="*/ 884 w 1431"/>
                <a:gd name="T121" fmla="*/ 516 h 1867"/>
                <a:gd name="T122" fmla="*/ 804 w 1431"/>
                <a:gd name="T123" fmla="*/ 203 h 1867"/>
                <a:gd name="T124" fmla="*/ 1140 w 1431"/>
                <a:gd name="T125" fmla="*/ 9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1" h="1867">
                  <a:moveTo>
                    <a:pt x="1253" y="1756"/>
                  </a:moveTo>
                  <a:lnTo>
                    <a:pt x="1253" y="1756"/>
                  </a:lnTo>
                  <a:lnTo>
                    <a:pt x="1263" y="1761"/>
                  </a:lnTo>
                  <a:lnTo>
                    <a:pt x="1279" y="1761"/>
                  </a:lnTo>
                  <a:lnTo>
                    <a:pt x="1272" y="1770"/>
                  </a:lnTo>
                  <a:lnTo>
                    <a:pt x="1265" y="1770"/>
                  </a:lnTo>
                  <a:lnTo>
                    <a:pt x="1244" y="1761"/>
                  </a:lnTo>
                  <a:lnTo>
                    <a:pt x="1241" y="1754"/>
                  </a:lnTo>
                  <a:lnTo>
                    <a:pt x="1246" y="1746"/>
                  </a:lnTo>
                  <a:lnTo>
                    <a:pt x="1253" y="1756"/>
                  </a:lnTo>
                  <a:lnTo>
                    <a:pt x="1253" y="1756"/>
                  </a:lnTo>
                  <a:lnTo>
                    <a:pt x="1253" y="1756"/>
                  </a:lnTo>
                  <a:close/>
                  <a:moveTo>
                    <a:pt x="1282" y="1697"/>
                  </a:moveTo>
                  <a:lnTo>
                    <a:pt x="1282" y="1697"/>
                  </a:lnTo>
                  <a:lnTo>
                    <a:pt x="1274" y="1697"/>
                  </a:lnTo>
                  <a:lnTo>
                    <a:pt x="1253" y="1690"/>
                  </a:lnTo>
                  <a:lnTo>
                    <a:pt x="1239" y="1678"/>
                  </a:lnTo>
                  <a:lnTo>
                    <a:pt x="1244" y="1675"/>
                  </a:lnTo>
                  <a:lnTo>
                    <a:pt x="1265" y="1680"/>
                  </a:lnTo>
                  <a:lnTo>
                    <a:pt x="1282" y="1692"/>
                  </a:lnTo>
                  <a:lnTo>
                    <a:pt x="1282" y="1697"/>
                  </a:lnTo>
                  <a:lnTo>
                    <a:pt x="1282" y="1697"/>
                  </a:lnTo>
                  <a:lnTo>
                    <a:pt x="1282" y="1697"/>
                  </a:lnTo>
                  <a:close/>
                  <a:moveTo>
                    <a:pt x="283" y="1711"/>
                  </a:moveTo>
                  <a:lnTo>
                    <a:pt x="283" y="1711"/>
                  </a:lnTo>
                  <a:lnTo>
                    <a:pt x="274" y="1713"/>
                  </a:lnTo>
                  <a:lnTo>
                    <a:pt x="248" y="1702"/>
                  </a:lnTo>
                  <a:lnTo>
                    <a:pt x="243" y="1694"/>
                  </a:lnTo>
                  <a:lnTo>
                    <a:pt x="229" y="1685"/>
                  </a:lnTo>
                  <a:lnTo>
                    <a:pt x="227" y="1678"/>
                  </a:lnTo>
                  <a:lnTo>
                    <a:pt x="210" y="1673"/>
                  </a:lnTo>
                  <a:lnTo>
                    <a:pt x="203" y="1659"/>
                  </a:lnTo>
                  <a:lnTo>
                    <a:pt x="205" y="1654"/>
                  </a:lnTo>
                  <a:lnTo>
                    <a:pt x="222" y="1659"/>
                  </a:lnTo>
                  <a:lnTo>
                    <a:pt x="231" y="1664"/>
                  </a:lnTo>
                  <a:lnTo>
                    <a:pt x="248" y="1666"/>
                  </a:lnTo>
                  <a:lnTo>
                    <a:pt x="253" y="1675"/>
                  </a:lnTo>
                  <a:lnTo>
                    <a:pt x="260" y="1687"/>
                  </a:lnTo>
                  <a:lnTo>
                    <a:pt x="276" y="1697"/>
                  </a:lnTo>
                  <a:lnTo>
                    <a:pt x="283" y="1711"/>
                  </a:lnTo>
                  <a:lnTo>
                    <a:pt x="283" y="1711"/>
                  </a:lnTo>
                  <a:lnTo>
                    <a:pt x="283" y="1711"/>
                  </a:lnTo>
                  <a:close/>
                  <a:moveTo>
                    <a:pt x="1374" y="1657"/>
                  </a:moveTo>
                  <a:lnTo>
                    <a:pt x="1374" y="1657"/>
                  </a:lnTo>
                  <a:lnTo>
                    <a:pt x="1364" y="1678"/>
                  </a:lnTo>
                  <a:lnTo>
                    <a:pt x="1374" y="1671"/>
                  </a:lnTo>
                  <a:lnTo>
                    <a:pt x="1386" y="1675"/>
                  </a:lnTo>
                  <a:lnTo>
                    <a:pt x="1379" y="1683"/>
                  </a:lnTo>
                  <a:lnTo>
                    <a:pt x="1395" y="1692"/>
                  </a:lnTo>
                  <a:lnTo>
                    <a:pt x="1400" y="1685"/>
                  </a:lnTo>
                  <a:lnTo>
                    <a:pt x="1416" y="1692"/>
                  </a:lnTo>
                  <a:lnTo>
                    <a:pt x="1412" y="1711"/>
                  </a:lnTo>
                  <a:lnTo>
                    <a:pt x="1423" y="1706"/>
                  </a:lnTo>
                  <a:lnTo>
                    <a:pt x="1426" y="1718"/>
                  </a:lnTo>
                  <a:lnTo>
                    <a:pt x="1431" y="1735"/>
                  </a:lnTo>
                  <a:lnTo>
                    <a:pt x="1423" y="1756"/>
                  </a:lnTo>
                  <a:lnTo>
                    <a:pt x="1416" y="1756"/>
                  </a:lnTo>
                  <a:lnTo>
                    <a:pt x="1407" y="1751"/>
                  </a:lnTo>
                  <a:lnTo>
                    <a:pt x="1409" y="1732"/>
                  </a:lnTo>
                  <a:lnTo>
                    <a:pt x="1405" y="1728"/>
                  </a:lnTo>
                  <a:lnTo>
                    <a:pt x="1386" y="1749"/>
                  </a:lnTo>
                  <a:lnTo>
                    <a:pt x="1376" y="1749"/>
                  </a:lnTo>
                  <a:lnTo>
                    <a:pt x="1388" y="1737"/>
                  </a:lnTo>
                  <a:lnTo>
                    <a:pt x="1371" y="1732"/>
                  </a:lnTo>
                  <a:lnTo>
                    <a:pt x="1355" y="1732"/>
                  </a:lnTo>
                  <a:lnTo>
                    <a:pt x="1324" y="1732"/>
                  </a:lnTo>
                  <a:lnTo>
                    <a:pt x="1322" y="1725"/>
                  </a:lnTo>
                  <a:lnTo>
                    <a:pt x="1331" y="1716"/>
                  </a:lnTo>
                  <a:lnTo>
                    <a:pt x="1324" y="1709"/>
                  </a:lnTo>
                  <a:lnTo>
                    <a:pt x="1338" y="1697"/>
                  </a:lnTo>
                  <a:lnTo>
                    <a:pt x="1355" y="1657"/>
                  </a:lnTo>
                  <a:lnTo>
                    <a:pt x="1364" y="1640"/>
                  </a:lnTo>
                  <a:lnTo>
                    <a:pt x="1379" y="1633"/>
                  </a:lnTo>
                  <a:lnTo>
                    <a:pt x="1386" y="1633"/>
                  </a:lnTo>
                  <a:lnTo>
                    <a:pt x="1383" y="1640"/>
                  </a:lnTo>
                  <a:lnTo>
                    <a:pt x="1374" y="1657"/>
                  </a:lnTo>
                  <a:lnTo>
                    <a:pt x="1374" y="1657"/>
                  </a:lnTo>
                  <a:lnTo>
                    <a:pt x="1374" y="1657"/>
                  </a:lnTo>
                  <a:close/>
                  <a:moveTo>
                    <a:pt x="134" y="1569"/>
                  </a:move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49" y="1567"/>
                  </a:lnTo>
                  <a:lnTo>
                    <a:pt x="146" y="1597"/>
                  </a:lnTo>
                  <a:lnTo>
                    <a:pt x="158" y="1616"/>
                  </a:lnTo>
                  <a:lnTo>
                    <a:pt x="153" y="1616"/>
                  </a:lnTo>
                  <a:lnTo>
                    <a:pt x="144" y="1604"/>
                  </a:lnTo>
                  <a:lnTo>
                    <a:pt x="137" y="1593"/>
                  </a:lnTo>
                  <a:lnTo>
                    <a:pt x="127" y="1586"/>
                  </a:lnTo>
                  <a:lnTo>
                    <a:pt x="125" y="1574"/>
                  </a:lnTo>
                  <a:lnTo>
                    <a:pt x="127" y="1564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close/>
                  <a:moveTo>
                    <a:pt x="1000" y="1320"/>
                  </a:moveTo>
                  <a:lnTo>
                    <a:pt x="1000" y="1320"/>
                  </a:lnTo>
                  <a:lnTo>
                    <a:pt x="993" y="1337"/>
                  </a:lnTo>
                  <a:lnTo>
                    <a:pt x="986" y="1335"/>
                  </a:lnTo>
                  <a:lnTo>
                    <a:pt x="981" y="1325"/>
                  </a:lnTo>
                  <a:lnTo>
                    <a:pt x="984" y="1323"/>
                  </a:lnTo>
                  <a:lnTo>
                    <a:pt x="988" y="1313"/>
                  </a:lnTo>
                  <a:lnTo>
                    <a:pt x="995" y="1313"/>
                  </a:lnTo>
                  <a:lnTo>
                    <a:pt x="1000" y="1320"/>
                  </a:lnTo>
                  <a:lnTo>
                    <a:pt x="1000" y="1320"/>
                  </a:lnTo>
                  <a:lnTo>
                    <a:pt x="1000" y="1320"/>
                  </a:lnTo>
                  <a:close/>
                  <a:moveTo>
                    <a:pt x="957" y="1299"/>
                  </a:moveTo>
                  <a:lnTo>
                    <a:pt x="957" y="1299"/>
                  </a:lnTo>
                  <a:lnTo>
                    <a:pt x="939" y="1320"/>
                  </a:lnTo>
                  <a:lnTo>
                    <a:pt x="927" y="1318"/>
                  </a:lnTo>
                  <a:lnTo>
                    <a:pt x="922" y="1311"/>
                  </a:lnTo>
                  <a:lnTo>
                    <a:pt x="936" y="1294"/>
                  </a:lnTo>
                  <a:lnTo>
                    <a:pt x="957" y="1294"/>
                  </a:lnTo>
                  <a:lnTo>
                    <a:pt x="957" y="1299"/>
                  </a:lnTo>
                  <a:lnTo>
                    <a:pt x="957" y="1299"/>
                  </a:lnTo>
                  <a:lnTo>
                    <a:pt x="957" y="1299"/>
                  </a:lnTo>
                  <a:close/>
                  <a:moveTo>
                    <a:pt x="905" y="1190"/>
                  </a:moveTo>
                  <a:lnTo>
                    <a:pt x="905" y="1190"/>
                  </a:lnTo>
                  <a:lnTo>
                    <a:pt x="908" y="1209"/>
                  </a:lnTo>
                  <a:lnTo>
                    <a:pt x="915" y="1202"/>
                  </a:lnTo>
                  <a:lnTo>
                    <a:pt x="924" y="1212"/>
                  </a:lnTo>
                  <a:lnTo>
                    <a:pt x="943" y="1226"/>
                  </a:lnTo>
                  <a:lnTo>
                    <a:pt x="962" y="1238"/>
                  </a:lnTo>
                  <a:lnTo>
                    <a:pt x="962" y="1254"/>
                  </a:lnTo>
                  <a:lnTo>
                    <a:pt x="974" y="1252"/>
                  </a:lnTo>
                  <a:lnTo>
                    <a:pt x="986" y="1264"/>
                  </a:lnTo>
                  <a:lnTo>
                    <a:pt x="972" y="1275"/>
                  </a:lnTo>
                  <a:lnTo>
                    <a:pt x="946" y="1266"/>
                  </a:lnTo>
                  <a:lnTo>
                    <a:pt x="936" y="1252"/>
                  </a:lnTo>
                  <a:lnTo>
                    <a:pt x="922" y="1271"/>
                  </a:lnTo>
                  <a:lnTo>
                    <a:pt x="898" y="1290"/>
                  </a:lnTo>
                  <a:lnTo>
                    <a:pt x="894" y="1268"/>
                  </a:lnTo>
                  <a:lnTo>
                    <a:pt x="870" y="1271"/>
                  </a:lnTo>
                  <a:lnTo>
                    <a:pt x="884" y="1254"/>
                  </a:lnTo>
                  <a:lnTo>
                    <a:pt x="887" y="1223"/>
                  </a:lnTo>
                  <a:lnTo>
                    <a:pt x="891" y="1188"/>
                  </a:lnTo>
                  <a:lnTo>
                    <a:pt x="905" y="1190"/>
                  </a:lnTo>
                  <a:lnTo>
                    <a:pt x="905" y="1190"/>
                  </a:lnTo>
                  <a:lnTo>
                    <a:pt x="905" y="1190"/>
                  </a:lnTo>
                  <a:close/>
                  <a:moveTo>
                    <a:pt x="1054" y="1131"/>
                  </a:moveTo>
                  <a:lnTo>
                    <a:pt x="1054" y="1131"/>
                  </a:lnTo>
                  <a:lnTo>
                    <a:pt x="1036" y="1133"/>
                  </a:lnTo>
                  <a:lnTo>
                    <a:pt x="1033" y="1112"/>
                  </a:lnTo>
                  <a:lnTo>
                    <a:pt x="1040" y="1088"/>
                  </a:lnTo>
                  <a:lnTo>
                    <a:pt x="1054" y="1084"/>
                  </a:lnTo>
                  <a:lnTo>
                    <a:pt x="1066" y="1096"/>
                  </a:lnTo>
                  <a:lnTo>
                    <a:pt x="1069" y="1112"/>
                  </a:lnTo>
                  <a:lnTo>
                    <a:pt x="1066" y="1119"/>
                  </a:lnTo>
                  <a:lnTo>
                    <a:pt x="1054" y="1131"/>
                  </a:lnTo>
                  <a:lnTo>
                    <a:pt x="1054" y="1131"/>
                  </a:lnTo>
                  <a:lnTo>
                    <a:pt x="1054" y="1131"/>
                  </a:lnTo>
                  <a:close/>
                  <a:moveTo>
                    <a:pt x="735" y="1048"/>
                  </a:moveTo>
                  <a:lnTo>
                    <a:pt x="735" y="1048"/>
                  </a:lnTo>
                  <a:lnTo>
                    <a:pt x="723" y="1062"/>
                  </a:lnTo>
                  <a:lnTo>
                    <a:pt x="702" y="1048"/>
                  </a:lnTo>
                  <a:lnTo>
                    <a:pt x="690" y="1053"/>
                  </a:lnTo>
                  <a:lnTo>
                    <a:pt x="667" y="1034"/>
                  </a:lnTo>
                  <a:lnTo>
                    <a:pt x="681" y="1020"/>
                  </a:lnTo>
                  <a:lnTo>
                    <a:pt x="693" y="999"/>
                  </a:lnTo>
                  <a:lnTo>
                    <a:pt x="709" y="1013"/>
                  </a:lnTo>
                  <a:lnTo>
                    <a:pt x="719" y="1022"/>
                  </a:lnTo>
                  <a:lnTo>
                    <a:pt x="726" y="1029"/>
                  </a:lnTo>
                  <a:lnTo>
                    <a:pt x="735" y="1048"/>
                  </a:lnTo>
                  <a:lnTo>
                    <a:pt x="735" y="1048"/>
                  </a:lnTo>
                  <a:lnTo>
                    <a:pt x="735" y="1048"/>
                  </a:lnTo>
                  <a:close/>
                  <a:moveTo>
                    <a:pt x="818" y="1029"/>
                  </a:moveTo>
                  <a:lnTo>
                    <a:pt x="818" y="1029"/>
                  </a:lnTo>
                  <a:lnTo>
                    <a:pt x="818" y="1074"/>
                  </a:lnTo>
                  <a:lnTo>
                    <a:pt x="839" y="1041"/>
                  </a:lnTo>
                  <a:lnTo>
                    <a:pt x="858" y="1070"/>
                  </a:lnTo>
                  <a:lnTo>
                    <a:pt x="853" y="1100"/>
                  </a:lnTo>
                  <a:lnTo>
                    <a:pt x="870" y="1129"/>
                  </a:lnTo>
                  <a:lnTo>
                    <a:pt x="887" y="1098"/>
                  </a:lnTo>
                  <a:lnTo>
                    <a:pt x="898" y="1062"/>
                  </a:lnTo>
                  <a:lnTo>
                    <a:pt x="898" y="1010"/>
                  </a:lnTo>
                  <a:lnTo>
                    <a:pt x="922" y="1015"/>
                  </a:lnTo>
                  <a:lnTo>
                    <a:pt x="946" y="1022"/>
                  </a:lnTo>
                  <a:lnTo>
                    <a:pt x="967" y="1044"/>
                  </a:lnTo>
                  <a:lnTo>
                    <a:pt x="967" y="1067"/>
                  </a:lnTo>
                  <a:lnTo>
                    <a:pt x="955" y="1091"/>
                  </a:lnTo>
                  <a:lnTo>
                    <a:pt x="967" y="1112"/>
                  </a:lnTo>
                  <a:lnTo>
                    <a:pt x="965" y="1133"/>
                  </a:lnTo>
                  <a:lnTo>
                    <a:pt x="934" y="1162"/>
                  </a:lnTo>
                  <a:lnTo>
                    <a:pt x="910" y="1169"/>
                  </a:lnTo>
                  <a:lnTo>
                    <a:pt x="894" y="1157"/>
                  </a:lnTo>
                  <a:lnTo>
                    <a:pt x="889" y="1176"/>
                  </a:lnTo>
                  <a:lnTo>
                    <a:pt x="875" y="1209"/>
                  </a:lnTo>
                  <a:lnTo>
                    <a:pt x="870" y="1226"/>
                  </a:lnTo>
                  <a:lnTo>
                    <a:pt x="851" y="1252"/>
                  </a:lnTo>
                  <a:lnTo>
                    <a:pt x="827" y="1254"/>
                  </a:lnTo>
                  <a:lnTo>
                    <a:pt x="813" y="1268"/>
                  </a:lnTo>
                  <a:lnTo>
                    <a:pt x="813" y="1292"/>
                  </a:lnTo>
                  <a:lnTo>
                    <a:pt x="794" y="1297"/>
                  </a:lnTo>
                  <a:lnTo>
                    <a:pt x="773" y="1325"/>
                  </a:lnTo>
                  <a:lnTo>
                    <a:pt x="756" y="1363"/>
                  </a:lnTo>
                  <a:lnTo>
                    <a:pt x="752" y="1387"/>
                  </a:lnTo>
                  <a:lnTo>
                    <a:pt x="749" y="1425"/>
                  </a:lnTo>
                  <a:lnTo>
                    <a:pt x="773" y="1429"/>
                  </a:lnTo>
                  <a:lnTo>
                    <a:pt x="780" y="1458"/>
                  </a:lnTo>
                  <a:lnTo>
                    <a:pt x="790" y="1481"/>
                  </a:lnTo>
                  <a:lnTo>
                    <a:pt x="811" y="1477"/>
                  </a:lnTo>
                  <a:lnTo>
                    <a:pt x="842" y="1488"/>
                  </a:lnTo>
                  <a:lnTo>
                    <a:pt x="858" y="1500"/>
                  </a:lnTo>
                  <a:lnTo>
                    <a:pt x="870" y="1512"/>
                  </a:lnTo>
                  <a:lnTo>
                    <a:pt x="889" y="1522"/>
                  </a:lnTo>
                  <a:lnTo>
                    <a:pt x="908" y="1533"/>
                  </a:lnTo>
                  <a:lnTo>
                    <a:pt x="934" y="1533"/>
                  </a:lnTo>
                  <a:lnTo>
                    <a:pt x="950" y="1538"/>
                  </a:lnTo>
                  <a:lnTo>
                    <a:pt x="948" y="1562"/>
                  </a:lnTo>
                  <a:lnTo>
                    <a:pt x="953" y="1588"/>
                  </a:lnTo>
                  <a:lnTo>
                    <a:pt x="965" y="1619"/>
                  </a:lnTo>
                  <a:lnTo>
                    <a:pt x="988" y="1642"/>
                  </a:lnTo>
                  <a:lnTo>
                    <a:pt x="1002" y="1635"/>
                  </a:lnTo>
                  <a:lnTo>
                    <a:pt x="1010" y="1607"/>
                  </a:lnTo>
                  <a:lnTo>
                    <a:pt x="1002" y="1564"/>
                  </a:lnTo>
                  <a:lnTo>
                    <a:pt x="991" y="1550"/>
                  </a:lnTo>
                  <a:lnTo>
                    <a:pt x="1017" y="1538"/>
                  </a:lnTo>
                  <a:lnTo>
                    <a:pt x="1036" y="1517"/>
                  </a:lnTo>
                  <a:lnTo>
                    <a:pt x="1045" y="1498"/>
                  </a:lnTo>
                  <a:lnTo>
                    <a:pt x="1043" y="1479"/>
                  </a:lnTo>
                  <a:lnTo>
                    <a:pt x="1031" y="1453"/>
                  </a:lnTo>
                  <a:lnTo>
                    <a:pt x="1012" y="1429"/>
                  </a:lnTo>
                  <a:lnTo>
                    <a:pt x="1031" y="1396"/>
                  </a:lnTo>
                  <a:lnTo>
                    <a:pt x="1024" y="1368"/>
                  </a:lnTo>
                  <a:lnTo>
                    <a:pt x="1019" y="1313"/>
                  </a:lnTo>
                  <a:lnTo>
                    <a:pt x="1031" y="1306"/>
                  </a:lnTo>
                  <a:lnTo>
                    <a:pt x="1057" y="1316"/>
                  </a:lnTo>
                  <a:lnTo>
                    <a:pt x="1073" y="1318"/>
                  </a:lnTo>
                  <a:lnTo>
                    <a:pt x="1088" y="1311"/>
                  </a:lnTo>
                  <a:lnTo>
                    <a:pt x="1102" y="1320"/>
                  </a:lnTo>
                  <a:lnTo>
                    <a:pt x="1123" y="1342"/>
                  </a:lnTo>
                  <a:lnTo>
                    <a:pt x="1128" y="1354"/>
                  </a:lnTo>
                  <a:lnTo>
                    <a:pt x="1156" y="1358"/>
                  </a:lnTo>
                  <a:lnTo>
                    <a:pt x="1156" y="1384"/>
                  </a:lnTo>
                  <a:lnTo>
                    <a:pt x="1161" y="1425"/>
                  </a:lnTo>
                  <a:lnTo>
                    <a:pt x="1177" y="1429"/>
                  </a:lnTo>
                  <a:lnTo>
                    <a:pt x="1187" y="1448"/>
                  </a:lnTo>
                  <a:lnTo>
                    <a:pt x="1211" y="1429"/>
                  </a:lnTo>
                  <a:lnTo>
                    <a:pt x="1227" y="1396"/>
                  </a:lnTo>
                  <a:lnTo>
                    <a:pt x="1237" y="1382"/>
                  </a:lnTo>
                  <a:lnTo>
                    <a:pt x="1251" y="1408"/>
                  </a:lnTo>
                  <a:lnTo>
                    <a:pt x="1272" y="1448"/>
                  </a:lnTo>
                  <a:lnTo>
                    <a:pt x="1289" y="1486"/>
                  </a:lnTo>
                  <a:lnTo>
                    <a:pt x="1282" y="1503"/>
                  </a:lnTo>
                  <a:lnTo>
                    <a:pt x="1305" y="1519"/>
                  </a:lnTo>
                  <a:lnTo>
                    <a:pt x="1319" y="1536"/>
                  </a:lnTo>
                  <a:lnTo>
                    <a:pt x="1343" y="1543"/>
                  </a:lnTo>
                  <a:lnTo>
                    <a:pt x="1355" y="1552"/>
                  </a:lnTo>
                  <a:lnTo>
                    <a:pt x="1362" y="1574"/>
                  </a:lnTo>
                  <a:lnTo>
                    <a:pt x="1374" y="1578"/>
                  </a:lnTo>
                  <a:lnTo>
                    <a:pt x="1381" y="1588"/>
                  </a:lnTo>
                  <a:lnTo>
                    <a:pt x="1381" y="1619"/>
                  </a:lnTo>
                  <a:lnTo>
                    <a:pt x="1369" y="1628"/>
                  </a:lnTo>
                  <a:lnTo>
                    <a:pt x="1357" y="1638"/>
                  </a:lnTo>
                  <a:lnTo>
                    <a:pt x="1331" y="1647"/>
                  </a:lnTo>
                  <a:lnTo>
                    <a:pt x="1312" y="1668"/>
                  </a:lnTo>
                  <a:lnTo>
                    <a:pt x="1284" y="1671"/>
                  </a:lnTo>
                  <a:lnTo>
                    <a:pt x="1248" y="1666"/>
                  </a:lnTo>
                  <a:lnTo>
                    <a:pt x="1225" y="1666"/>
                  </a:lnTo>
                  <a:lnTo>
                    <a:pt x="1208" y="1668"/>
                  </a:lnTo>
                  <a:lnTo>
                    <a:pt x="1194" y="1685"/>
                  </a:lnTo>
                  <a:lnTo>
                    <a:pt x="1175" y="1697"/>
                  </a:lnTo>
                  <a:lnTo>
                    <a:pt x="1151" y="1728"/>
                  </a:lnTo>
                  <a:lnTo>
                    <a:pt x="1130" y="1751"/>
                  </a:lnTo>
                  <a:lnTo>
                    <a:pt x="1147" y="1746"/>
                  </a:lnTo>
                  <a:lnTo>
                    <a:pt x="1173" y="1716"/>
                  </a:lnTo>
                  <a:lnTo>
                    <a:pt x="1206" y="1697"/>
                  </a:lnTo>
                  <a:lnTo>
                    <a:pt x="1229" y="1692"/>
                  </a:lnTo>
                  <a:lnTo>
                    <a:pt x="1244" y="1704"/>
                  </a:lnTo>
                  <a:lnTo>
                    <a:pt x="1229" y="1720"/>
                  </a:lnTo>
                  <a:lnTo>
                    <a:pt x="1234" y="1746"/>
                  </a:lnTo>
                  <a:lnTo>
                    <a:pt x="1239" y="1763"/>
                  </a:lnTo>
                  <a:lnTo>
                    <a:pt x="1260" y="1775"/>
                  </a:lnTo>
                  <a:lnTo>
                    <a:pt x="1286" y="1773"/>
                  </a:lnTo>
                  <a:lnTo>
                    <a:pt x="1303" y="1746"/>
                  </a:lnTo>
                  <a:lnTo>
                    <a:pt x="1305" y="1763"/>
                  </a:lnTo>
                  <a:lnTo>
                    <a:pt x="1315" y="1773"/>
                  </a:lnTo>
                  <a:lnTo>
                    <a:pt x="1293" y="1787"/>
                  </a:lnTo>
                  <a:lnTo>
                    <a:pt x="1260" y="1801"/>
                  </a:lnTo>
                  <a:lnTo>
                    <a:pt x="1244" y="1808"/>
                  </a:lnTo>
                  <a:lnTo>
                    <a:pt x="1225" y="1825"/>
                  </a:lnTo>
                  <a:lnTo>
                    <a:pt x="1213" y="1825"/>
                  </a:lnTo>
                  <a:lnTo>
                    <a:pt x="1211" y="1806"/>
                  </a:lnTo>
                  <a:lnTo>
                    <a:pt x="1239" y="1787"/>
                  </a:lnTo>
                  <a:lnTo>
                    <a:pt x="1213" y="1787"/>
                  </a:lnTo>
                  <a:lnTo>
                    <a:pt x="1196" y="1789"/>
                  </a:lnTo>
                  <a:lnTo>
                    <a:pt x="1185" y="1777"/>
                  </a:lnTo>
                  <a:lnTo>
                    <a:pt x="1185" y="1744"/>
                  </a:lnTo>
                  <a:lnTo>
                    <a:pt x="1180" y="1739"/>
                  </a:lnTo>
                  <a:lnTo>
                    <a:pt x="1168" y="1742"/>
                  </a:lnTo>
                  <a:lnTo>
                    <a:pt x="1163" y="1737"/>
                  </a:lnTo>
                  <a:lnTo>
                    <a:pt x="1149" y="1754"/>
                  </a:lnTo>
                  <a:lnTo>
                    <a:pt x="1144" y="1773"/>
                  </a:lnTo>
                  <a:lnTo>
                    <a:pt x="1140" y="1782"/>
                  </a:lnTo>
                  <a:lnTo>
                    <a:pt x="1133" y="1784"/>
                  </a:lnTo>
                  <a:lnTo>
                    <a:pt x="1128" y="1787"/>
                  </a:lnTo>
                  <a:lnTo>
                    <a:pt x="1125" y="1791"/>
                  </a:lnTo>
                  <a:lnTo>
                    <a:pt x="1095" y="1791"/>
                  </a:lnTo>
                  <a:lnTo>
                    <a:pt x="1071" y="1794"/>
                  </a:lnTo>
                  <a:lnTo>
                    <a:pt x="1064" y="1796"/>
                  </a:lnTo>
                  <a:lnTo>
                    <a:pt x="1047" y="1813"/>
                  </a:lnTo>
                  <a:lnTo>
                    <a:pt x="1045" y="1815"/>
                  </a:lnTo>
                  <a:lnTo>
                    <a:pt x="1040" y="1825"/>
                  </a:lnTo>
                  <a:lnTo>
                    <a:pt x="1024" y="1825"/>
                  </a:lnTo>
                  <a:lnTo>
                    <a:pt x="1010" y="1825"/>
                  </a:lnTo>
                  <a:lnTo>
                    <a:pt x="1002" y="1827"/>
                  </a:lnTo>
                  <a:lnTo>
                    <a:pt x="1002" y="1832"/>
                  </a:lnTo>
                  <a:lnTo>
                    <a:pt x="1005" y="1839"/>
                  </a:lnTo>
                  <a:lnTo>
                    <a:pt x="1005" y="1841"/>
                  </a:lnTo>
                  <a:lnTo>
                    <a:pt x="984" y="1851"/>
                  </a:lnTo>
                  <a:lnTo>
                    <a:pt x="967" y="1855"/>
                  </a:lnTo>
                  <a:lnTo>
                    <a:pt x="948" y="1867"/>
                  </a:lnTo>
                  <a:lnTo>
                    <a:pt x="943" y="1867"/>
                  </a:lnTo>
                  <a:lnTo>
                    <a:pt x="939" y="1862"/>
                  </a:lnTo>
                  <a:lnTo>
                    <a:pt x="936" y="1860"/>
                  </a:lnTo>
                  <a:lnTo>
                    <a:pt x="936" y="1858"/>
                  </a:lnTo>
                  <a:lnTo>
                    <a:pt x="941" y="1851"/>
                  </a:lnTo>
                  <a:lnTo>
                    <a:pt x="948" y="1839"/>
                  </a:lnTo>
                  <a:lnTo>
                    <a:pt x="953" y="1825"/>
                  </a:lnTo>
                  <a:lnTo>
                    <a:pt x="950" y="1806"/>
                  </a:lnTo>
                  <a:lnTo>
                    <a:pt x="946" y="1784"/>
                  </a:lnTo>
                  <a:lnTo>
                    <a:pt x="929" y="1775"/>
                  </a:lnTo>
                  <a:lnTo>
                    <a:pt x="931" y="1770"/>
                  </a:lnTo>
                  <a:lnTo>
                    <a:pt x="929" y="1768"/>
                  </a:lnTo>
                  <a:lnTo>
                    <a:pt x="924" y="1768"/>
                  </a:lnTo>
                  <a:lnTo>
                    <a:pt x="922" y="1763"/>
                  </a:lnTo>
                  <a:lnTo>
                    <a:pt x="922" y="1758"/>
                  </a:lnTo>
                  <a:lnTo>
                    <a:pt x="917" y="1761"/>
                  </a:lnTo>
                  <a:lnTo>
                    <a:pt x="913" y="1761"/>
                  </a:lnTo>
                  <a:lnTo>
                    <a:pt x="915" y="1758"/>
                  </a:lnTo>
                  <a:lnTo>
                    <a:pt x="910" y="1756"/>
                  </a:lnTo>
                  <a:lnTo>
                    <a:pt x="908" y="1749"/>
                  </a:lnTo>
                  <a:lnTo>
                    <a:pt x="896" y="1742"/>
                  </a:lnTo>
                  <a:lnTo>
                    <a:pt x="882" y="1732"/>
                  </a:lnTo>
                  <a:lnTo>
                    <a:pt x="868" y="1723"/>
                  </a:lnTo>
                  <a:lnTo>
                    <a:pt x="853" y="1716"/>
                  </a:lnTo>
                  <a:lnTo>
                    <a:pt x="837" y="1723"/>
                  </a:lnTo>
                  <a:lnTo>
                    <a:pt x="832" y="1723"/>
                  </a:lnTo>
                  <a:lnTo>
                    <a:pt x="813" y="1716"/>
                  </a:lnTo>
                  <a:lnTo>
                    <a:pt x="799" y="1720"/>
                  </a:lnTo>
                  <a:lnTo>
                    <a:pt x="782" y="1711"/>
                  </a:lnTo>
                  <a:lnTo>
                    <a:pt x="768" y="1709"/>
                  </a:lnTo>
                  <a:lnTo>
                    <a:pt x="756" y="1706"/>
                  </a:lnTo>
                  <a:lnTo>
                    <a:pt x="749" y="1702"/>
                  </a:lnTo>
                  <a:lnTo>
                    <a:pt x="747" y="1690"/>
                  </a:lnTo>
                  <a:lnTo>
                    <a:pt x="742" y="1690"/>
                  </a:lnTo>
                  <a:lnTo>
                    <a:pt x="742" y="1699"/>
                  </a:lnTo>
                  <a:lnTo>
                    <a:pt x="709" y="1699"/>
                  </a:lnTo>
                  <a:lnTo>
                    <a:pt x="652" y="1699"/>
                  </a:lnTo>
                  <a:lnTo>
                    <a:pt x="598" y="1699"/>
                  </a:lnTo>
                  <a:lnTo>
                    <a:pt x="551" y="1699"/>
                  </a:lnTo>
                  <a:lnTo>
                    <a:pt x="501" y="1699"/>
                  </a:lnTo>
                  <a:lnTo>
                    <a:pt x="454" y="1699"/>
                  </a:lnTo>
                  <a:lnTo>
                    <a:pt x="404" y="1699"/>
                  </a:lnTo>
                  <a:lnTo>
                    <a:pt x="387" y="1699"/>
                  </a:lnTo>
                  <a:lnTo>
                    <a:pt x="340" y="1699"/>
                  </a:lnTo>
                  <a:lnTo>
                    <a:pt x="293" y="1699"/>
                  </a:lnTo>
                  <a:lnTo>
                    <a:pt x="290" y="1699"/>
                  </a:lnTo>
                  <a:lnTo>
                    <a:pt x="260" y="1675"/>
                  </a:lnTo>
                  <a:lnTo>
                    <a:pt x="248" y="1664"/>
                  </a:lnTo>
                  <a:lnTo>
                    <a:pt x="220" y="1652"/>
                  </a:lnTo>
                  <a:lnTo>
                    <a:pt x="210" y="1631"/>
                  </a:lnTo>
                  <a:lnTo>
                    <a:pt x="212" y="1614"/>
                  </a:lnTo>
                  <a:lnTo>
                    <a:pt x="191" y="1602"/>
                  </a:lnTo>
                  <a:lnTo>
                    <a:pt x="189" y="1581"/>
                  </a:lnTo>
                  <a:lnTo>
                    <a:pt x="170" y="1562"/>
                  </a:lnTo>
                  <a:lnTo>
                    <a:pt x="170" y="1548"/>
                  </a:lnTo>
                  <a:lnTo>
                    <a:pt x="177" y="1533"/>
                  </a:lnTo>
                  <a:lnTo>
                    <a:pt x="177" y="1515"/>
                  </a:lnTo>
                  <a:lnTo>
                    <a:pt x="151" y="1498"/>
                  </a:lnTo>
                  <a:lnTo>
                    <a:pt x="134" y="1465"/>
                  </a:lnTo>
                  <a:lnTo>
                    <a:pt x="123" y="1441"/>
                  </a:lnTo>
                  <a:lnTo>
                    <a:pt x="108" y="1427"/>
                  </a:lnTo>
                  <a:lnTo>
                    <a:pt x="97" y="1415"/>
                  </a:lnTo>
                  <a:lnTo>
                    <a:pt x="89" y="1399"/>
                  </a:lnTo>
                  <a:lnTo>
                    <a:pt x="73" y="1408"/>
                  </a:lnTo>
                  <a:lnTo>
                    <a:pt x="59" y="1427"/>
                  </a:lnTo>
                  <a:lnTo>
                    <a:pt x="42" y="1406"/>
                  </a:lnTo>
                  <a:lnTo>
                    <a:pt x="33" y="1391"/>
                  </a:lnTo>
                  <a:lnTo>
                    <a:pt x="16" y="1382"/>
                  </a:lnTo>
                  <a:lnTo>
                    <a:pt x="0" y="1382"/>
                  </a:lnTo>
                  <a:lnTo>
                    <a:pt x="0" y="1178"/>
                  </a:lnTo>
                  <a:lnTo>
                    <a:pt x="0" y="1020"/>
                  </a:lnTo>
                  <a:lnTo>
                    <a:pt x="30" y="1032"/>
                  </a:lnTo>
                  <a:lnTo>
                    <a:pt x="56" y="1053"/>
                  </a:lnTo>
                  <a:lnTo>
                    <a:pt x="73" y="1058"/>
                  </a:lnTo>
                  <a:lnTo>
                    <a:pt x="87" y="1039"/>
                  </a:lnTo>
                  <a:lnTo>
                    <a:pt x="106" y="1022"/>
                  </a:lnTo>
                  <a:lnTo>
                    <a:pt x="130" y="1029"/>
                  </a:lnTo>
                  <a:lnTo>
                    <a:pt x="156" y="1008"/>
                  </a:lnTo>
                  <a:lnTo>
                    <a:pt x="182" y="996"/>
                  </a:lnTo>
                  <a:lnTo>
                    <a:pt x="193" y="1017"/>
                  </a:lnTo>
                  <a:lnTo>
                    <a:pt x="205" y="1006"/>
                  </a:lnTo>
                  <a:lnTo>
                    <a:pt x="208" y="982"/>
                  </a:lnTo>
                  <a:lnTo>
                    <a:pt x="220" y="989"/>
                  </a:lnTo>
                  <a:lnTo>
                    <a:pt x="248" y="1029"/>
                  </a:lnTo>
                  <a:lnTo>
                    <a:pt x="269" y="999"/>
                  </a:lnTo>
                  <a:lnTo>
                    <a:pt x="272" y="1034"/>
                  </a:lnTo>
                  <a:lnTo>
                    <a:pt x="290" y="1027"/>
                  </a:lnTo>
                  <a:lnTo>
                    <a:pt x="298" y="1013"/>
                  </a:lnTo>
                  <a:lnTo>
                    <a:pt x="316" y="1015"/>
                  </a:lnTo>
                  <a:lnTo>
                    <a:pt x="340" y="1034"/>
                  </a:lnTo>
                  <a:lnTo>
                    <a:pt x="378" y="1051"/>
                  </a:lnTo>
                  <a:lnTo>
                    <a:pt x="402" y="1060"/>
                  </a:lnTo>
                  <a:lnTo>
                    <a:pt x="418" y="1055"/>
                  </a:lnTo>
                  <a:lnTo>
                    <a:pt x="439" y="1079"/>
                  </a:lnTo>
                  <a:lnTo>
                    <a:pt x="416" y="1100"/>
                  </a:lnTo>
                  <a:lnTo>
                    <a:pt x="447" y="1110"/>
                  </a:lnTo>
                  <a:lnTo>
                    <a:pt x="489" y="1105"/>
                  </a:lnTo>
                  <a:lnTo>
                    <a:pt x="503" y="1098"/>
                  </a:lnTo>
                  <a:lnTo>
                    <a:pt x="520" y="1122"/>
                  </a:lnTo>
                  <a:lnTo>
                    <a:pt x="536" y="1100"/>
                  </a:lnTo>
                  <a:lnTo>
                    <a:pt x="522" y="1084"/>
                  </a:lnTo>
                  <a:lnTo>
                    <a:pt x="532" y="1067"/>
                  </a:lnTo>
                  <a:lnTo>
                    <a:pt x="551" y="1065"/>
                  </a:lnTo>
                  <a:lnTo>
                    <a:pt x="565" y="1060"/>
                  </a:lnTo>
                  <a:lnTo>
                    <a:pt x="577" y="1072"/>
                  </a:lnTo>
                  <a:lnTo>
                    <a:pt x="593" y="1096"/>
                  </a:lnTo>
                  <a:lnTo>
                    <a:pt x="612" y="1091"/>
                  </a:lnTo>
                  <a:lnTo>
                    <a:pt x="641" y="1110"/>
                  </a:lnTo>
                  <a:lnTo>
                    <a:pt x="664" y="1105"/>
                  </a:lnTo>
                  <a:lnTo>
                    <a:pt x="690" y="1105"/>
                  </a:lnTo>
                  <a:lnTo>
                    <a:pt x="688" y="1079"/>
                  </a:lnTo>
                  <a:lnTo>
                    <a:pt x="702" y="1070"/>
                  </a:lnTo>
                  <a:lnTo>
                    <a:pt x="726" y="1086"/>
                  </a:lnTo>
                  <a:lnTo>
                    <a:pt x="726" y="1126"/>
                  </a:lnTo>
                  <a:lnTo>
                    <a:pt x="738" y="1091"/>
                  </a:lnTo>
                  <a:lnTo>
                    <a:pt x="749" y="1093"/>
                  </a:lnTo>
                  <a:lnTo>
                    <a:pt x="756" y="1048"/>
                  </a:lnTo>
                  <a:lnTo>
                    <a:pt x="740" y="1022"/>
                  </a:lnTo>
                  <a:lnTo>
                    <a:pt x="721" y="1001"/>
                  </a:lnTo>
                  <a:lnTo>
                    <a:pt x="723" y="949"/>
                  </a:lnTo>
                  <a:lnTo>
                    <a:pt x="742" y="911"/>
                  </a:lnTo>
                  <a:lnTo>
                    <a:pt x="764" y="920"/>
                  </a:lnTo>
                  <a:lnTo>
                    <a:pt x="778" y="942"/>
                  </a:lnTo>
                  <a:lnTo>
                    <a:pt x="801" y="996"/>
                  </a:lnTo>
                  <a:lnTo>
                    <a:pt x="787" y="1020"/>
                  </a:lnTo>
                  <a:lnTo>
                    <a:pt x="818" y="1029"/>
                  </a:lnTo>
                  <a:lnTo>
                    <a:pt x="818" y="1029"/>
                  </a:lnTo>
                  <a:lnTo>
                    <a:pt x="818" y="1029"/>
                  </a:lnTo>
                  <a:close/>
                  <a:moveTo>
                    <a:pt x="435" y="847"/>
                  </a:moveTo>
                  <a:lnTo>
                    <a:pt x="435" y="847"/>
                  </a:lnTo>
                  <a:lnTo>
                    <a:pt x="425" y="873"/>
                  </a:lnTo>
                  <a:lnTo>
                    <a:pt x="463" y="857"/>
                  </a:lnTo>
                  <a:lnTo>
                    <a:pt x="484" y="883"/>
                  </a:lnTo>
                  <a:lnTo>
                    <a:pt x="503" y="857"/>
                  </a:lnTo>
                  <a:lnTo>
                    <a:pt x="518" y="873"/>
                  </a:lnTo>
                  <a:lnTo>
                    <a:pt x="532" y="925"/>
                  </a:lnTo>
                  <a:lnTo>
                    <a:pt x="539" y="904"/>
                  </a:lnTo>
                  <a:lnTo>
                    <a:pt x="527" y="849"/>
                  </a:lnTo>
                  <a:lnTo>
                    <a:pt x="541" y="840"/>
                  </a:lnTo>
                  <a:lnTo>
                    <a:pt x="558" y="849"/>
                  </a:lnTo>
                  <a:lnTo>
                    <a:pt x="577" y="871"/>
                  </a:lnTo>
                  <a:lnTo>
                    <a:pt x="586" y="923"/>
                  </a:lnTo>
                  <a:lnTo>
                    <a:pt x="591" y="958"/>
                  </a:lnTo>
                  <a:lnTo>
                    <a:pt x="619" y="982"/>
                  </a:lnTo>
                  <a:lnTo>
                    <a:pt x="648" y="1003"/>
                  </a:lnTo>
                  <a:lnTo>
                    <a:pt x="645" y="1025"/>
                  </a:lnTo>
                  <a:lnTo>
                    <a:pt x="619" y="1029"/>
                  </a:lnTo>
                  <a:lnTo>
                    <a:pt x="631" y="1046"/>
                  </a:lnTo>
                  <a:lnTo>
                    <a:pt x="624" y="1062"/>
                  </a:lnTo>
                  <a:lnTo>
                    <a:pt x="596" y="1055"/>
                  </a:lnTo>
                  <a:lnTo>
                    <a:pt x="567" y="1044"/>
                  </a:lnTo>
                  <a:lnTo>
                    <a:pt x="548" y="1046"/>
                  </a:lnTo>
                  <a:lnTo>
                    <a:pt x="518" y="1062"/>
                  </a:lnTo>
                  <a:lnTo>
                    <a:pt x="477" y="1067"/>
                  </a:lnTo>
                  <a:lnTo>
                    <a:pt x="449" y="1072"/>
                  </a:lnTo>
                  <a:lnTo>
                    <a:pt x="439" y="1051"/>
                  </a:lnTo>
                  <a:lnTo>
                    <a:pt x="418" y="1039"/>
                  </a:lnTo>
                  <a:lnTo>
                    <a:pt x="402" y="1044"/>
                  </a:lnTo>
                  <a:lnTo>
                    <a:pt x="383" y="1008"/>
                  </a:lnTo>
                  <a:lnTo>
                    <a:pt x="395" y="1003"/>
                  </a:lnTo>
                  <a:lnTo>
                    <a:pt x="418" y="994"/>
                  </a:lnTo>
                  <a:lnTo>
                    <a:pt x="442" y="996"/>
                  </a:lnTo>
                  <a:lnTo>
                    <a:pt x="463" y="989"/>
                  </a:lnTo>
                  <a:lnTo>
                    <a:pt x="432" y="977"/>
                  </a:lnTo>
                  <a:lnTo>
                    <a:pt x="397" y="982"/>
                  </a:lnTo>
                  <a:lnTo>
                    <a:pt x="373" y="980"/>
                  </a:lnTo>
                  <a:lnTo>
                    <a:pt x="366" y="963"/>
                  </a:lnTo>
                  <a:lnTo>
                    <a:pt x="402" y="942"/>
                  </a:lnTo>
                  <a:lnTo>
                    <a:pt x="378" y="944"/>
                  </a:lnTo>
                  <a:lnTo>
                    <a:pt x="350" y="930"/>
                  </a:lnTo>
                  <a:lnTo>
                    <a:pt x="364" y="892"/>
                  </a:lnTo>
                  <a:lnTo>
                    <a:pt x="373" y="871"/>
                  </a:lnTo>
                  <a:lnTo>
                    <a:pt x="418" y="835"/>
                  </a:lnTo>
                  <a:lnTo>
                    <a:pt x="435" y="847"/>
                  </a:lnTo>
                  <a:lnTo>
                    <a:pt x="435" y="847"/>
                  </a:lnTo>
                  <a:lnTo>
                    <a:pt x="435" y="847"/>
                  </a:lnTo>
                  <a:close/>
                  <a:moveTo>
                    <a:pt x="591" y="830"/>
                  </a:moveTo>
                  <a:lnTo>
                    <a:pt x="591" y="830"/>
                  </a:lnTo>
                  <a:lnTo>
                    <a:pt x="577" y="868"/>
                  </a:lnTo>
                  <a:lnTo>
                    <a:pt x="551" y="828"/>
                  </a:lnTo>
                  <a:lnTo>
                    <a:pt x="558" y="821"/>
                  </a:lnTo>
                  <a:lnTo>
                    <a:pt x="579" y="819"/>
                  </a:lnTo>
                  <a:lnTo>
                    <a:pt x="591" y="830"/>
                  </a:lnTo>
                  <a:lnTo>
                    <a:pt x="591" y="830"/>
                  </a:lnTo>
                  <a:lnTo>
                    <a:pt x="591" y="830"/>
                  </a:lnTo>
                  <a:close/>
                  <a:moveTo>
                    <a:pt x="1047" y="849"/>
                  </a:moveTo>
                  <a:lnTo>
                    <a:pt x="1047" y="849"/>
                  </a:lnTo>
                  <a:lnTo>
                    <a:pt x="1047" y="864"/>
                  </a:lnTo>
                  <a:lnTo>
                    <a:pt x="1031" y="861"/>
                  </a:lnTo>
                  <a:lnTo>
                    <a:pt x="1014" y="861"/>
                  </a:lnTo>
                  <a:lnTo>
                    <a:pt x="995" y="868"/>
                  </a:lnTo>
                  <a:lnTo>
                    <a:pt x="991" y="864"/>
                  </a:lnTo>
                  <a:lnTo>
                    <a:pt x="974" y="835"/>
                  </a:lnTo>
                  <a:lnTo>
                    <a:pt x="974" y="814"/>
                  </a:lnTo>
                  <a:lnTo>
                    <a:pt x="981" y="812"/>
                  </a:lnTo>
                  <a:lnTo>
                    <a:pt x="1019" y="816"/>
                  </a:lnTo>
                  <a:lnTo>
                    <a:pt x="1047" y="849"/>
                  </a:lnTo>
                  <a:lnTo>
                    <a:pt x="1047" y="849"/>
                  </a:lnTo>
                  <a:lnTo>
                    <a:pt x="1047" y="849"/>
                  </a:lnTo>
                  <a:close/>
                  <a:moveTo>
                    <a:pt x="882" y="845"/>
                  </a:moveTo>
                  <a:lnTo>
                    <a:pt x="882" y="845"/>
                  </a:lnTo>
                  <a:lnTo>
                    <a:pt x="894" y="880"/>
                  </a:lnTo>
                  <a:lnTo>
                    <a:pt x="908" y="835"/>
                  </a:lnTo>
                  <a:lnTo>
                    <a:pt x="950" y="812"/>
                  </a:lnTo>
                  <a:lnTo>
                    <a:pt x="979" y="871"/>
                  </a:lnTo>
                  <a:lnTo>
                    <a:pt x="976" y="904"/>
                  </a:lnTo>
                  <a:lnTo>
                    <a:pt x="1007" y="890"/>
                  </a:lnTo>
                  <a:lnTo>
                    <a:pt x="1024" y="868"/>
                  </a:lnTo>
                  <a:lnTo>
                    <a:pt x="1059" y="894"/>
                  </a:lnTo>
                  <a:lnTo>
                    <a:pt x="1080" y="918"/>
                  </a:lnTo>
                  <a:lnTo>
                    <a:pt x="1083" y="942"/>
                  </a:lnTo>
                  <a:lnTo>
                    <a:pt x="1114" y="930"/>
                  </a:lnTo>
                  <a:lnTo>
                    <a:pt x="1130" y="961"/>
                  </a:lnTo>
                  <a:lnTo>
                    <a:pt x="1170" y="980"/>
                  </a:lnTo>
                  <a:lnTo>
                    <a:pt x="1182" y="1001"/>
                  </a:lnTo>
                  <a:lnTo>
                    <a:pt x="1199" y="1044"/>
                  </a:lnTo>
                  <a:lnTo>
                    <a:pt x="1168" y="1065"/>
                  </a:lnTo>
                  <a:lnTo>
                    <a:pt x="1208" y="1093"/>
                  </a:lnTo>
                  <a:lnTo>
                    <a:pt x="1232" y="1103"/>
                  </a:lnTo>
                  <a:lnTo>
                    <a:pt x="1256" y="1141"/>
                  </a:lnTo>
                  <a:lnTo>
                    <a:pt x="1282" y="1143"/>
                  </a:lnTo>
                  <a:lnTo>
                    <a:pt x="1277" y="1171"/>
                  </a:lnTo>
                  <a:lnTo>
                    <a:pt x="1248" y="1216"/>
                  </a:lnTo>
                  <a:lnTo>
                    <a:pt x="1229" y="1200"/>
                  </a:lnTo>
                  <a:lnTo>
                    <a:pt x="1203" y="1162"/>
                  </a:lnTo>
                  <a:lnTo>
                    <a:pt x="1182" y="1169"/>
                  </a:lnTo>
                  <a:lnTo>
                    <a:pt x="1180" y="1190"/>
                  </a:lnTo>
                  <a:lnTo>
                    <a:pt x="1196" y="1212"/>
                  </a:lnTo>
                  <a:lnTo>
                    <a:pt x="1218" y="1230"/>
                  </a:lnTo>
                  <a:lnTo>
                    <a:pt x="1225" y="1240"/>
                  </a:lnTo>
                  <a:lnTo>
                    <a:pt x="1237" y="1275"/>
                  </a:lnTo>
                  <a:lnTo>
                    <a:pt x="1232" y="1302"/>
                  </a:lnTo>
                  <a:lnTo>
                    <a:pt x="1211" y="1292"/>
                  </a:lnTo>
                  <a:lnTo>
                    <a:pt x="1170" y="1264"/>
                  </a:lnTo>
                  <a:lnTo>
                    <a:pt x="1192" y="1294"/>
                  </a:lnTo>
                  <a:lnTo>
                    <a:pt x="1208" y="1316"/>
                  </a:lnTo>
                  <a:lnTo>
                    <a:pt x="1211" y="1328"/>
                  </a:lnTo>
                  <a:lnTo>
                    <a:pt x="1168" y="1313"/>
                  </a:lnTo>
                  <a:lnTo>
                    <a:pt x="1133" y="1294"/>
                  </a:lnTo>
                  <a:lnTo>
                    <a:pt x="1114" y="1275"/>
                  </a:lnTo>
                  <a:lnTo>
                    <a:pt x="1118" y="1266"/>
                  </a:lnTo>
                  <a:lnTo>
                    <a:pt x="1095" y="1247"/>
                  </a:lnTo>
                  <a:lnTo>
                    <a:pt x="1071" y="1230"/>
                  </a:lnTo>
                  <a:lnTo>
                    <a:pt x="1071" y="1240"/>
                  </a:lnTo>
                  <a:lnTo>
                    <a:pt x="1024" y="1247"/>
                  </a:lnTo>
                  <a:lnTo>
                    <a:pt x="1012" y="1233"/>
                  </a:lnTo>
                  <a:lnTo>
                    <a:pt x="1021" y="1204"/>
                  </a:lnTo>
                  <a:lnTo>
                    <a:pt x="1052" y="1204"/>
                  </a:lnTo>
                  <a:lnTo>
                    <a:pt x="1085" y="1200"/>
                  </a:lnTo>
                  <a:lnTo>
                    <a:pt x="1080" y="1186"/>
                  </a:lnTo>
                  <a:lnTo>
                    <a:pt x="1085" y="1167"/>
                  </a:lnTo>
                  <a:lnTo>
                    <a:pt x="1107" y="1126"/>
                  </a:lnTo>
                  <a:lnTo>
                    <a:pt x="1102" y="1107"/>
                  </a:lnTo>
                  <a:lnTo>
                    <a:pt x="1097" y="1093"/>
                  </a:lnTo>
                  <a:lnTo>
                    <a:pt x="1071" y="1072"/>
                  </a:lnTo>
                  <a:lnTo>
                    <a:pt x="1038" y="1058"/>
                  </a:lnTo>
                  <a:lnTo>
                    <a:pt x="1050" y="1046"/>
                  </a:lnTo>
                  <a:lnTo>
                    <a:pt x="1031" y="1017"/>
                  </a:lnTo>
                  <a:lnTo>
                    <a:pt x="1017" y="1015"/>
                  </a:lnTo>
                  <a:lnTo>
                    <a:pt x="1005" y="999"/>
                  </a:lnTo>
                  <a:lnTo>
                    <a:pt x="995" y="1013"/>
                  </a:lnTo>
                  <a:lnTo>
                    <a:pt x="967" y="1017"/>
                  </a:lnTo>
                  <a:lnTo>
                    <a:pt x="908" y="1008"/>
                  </a:lnTo>
                  <a:lnTo>
                    <a:pt x="875" y="994"/>
                  </a:lnTo>
                  <a:lnTo>
                    <a:pt x="846" y="987"/>
                  </a:lnTo>
                  <a:lnTo>
                    <a:pt x="834" y="970"/>
                  </a:lnTo>
                  <a:lnTo>
                    <a:pt x="851" y="946"/>
                  </a:lnTo>
                  <a:lnTo>
                    <a:pt x="827" y="946"/>
                  </a:lnTo>
                  <a:lnTo>
                    <a:pt x="823" y="894"/>
                  </a:lnTo>
                  <a:lnTo>
                    <a:pt x="834" y="847"/>
                  </a:lnTo>
                  <a:lnTo>
                    <a:pt x="851" y="823"/>
                  </a:lnTo>
                  <a:lnTo>
                    <a:pt x="894" y="809"/>
                  </a:lnTo>
                  <a:lnTo>
                    <a:pt x="882" y="845"/>
                  </a:lnTo>
                  <a:lnTo>
                    <a:pt x="882" y="845"/>
                  </a:lnTo>
                  <a:lnTo>
                    <a:pt x="882" y="845"/>
                  </a:lnTo>
                  <a:close/>
                  <a:moveTo>
                    <a:pt x="659" y="807"/>
                  </a:moveTo>
                  <a:lnTo>
                    <a:pt x="659" y="807"/>
                  </a:lnTo>
                  <a:lnTo>
                    <a:pt x="678" y="819"/>
                  </a:lnTo>
                  <a:lnTo>
                    <a:pt x="707" y="812"/>
                  </a:lnTo>
                  <a:lnTo>
                    <a:pt x="711" y="828"/>
                  </a:lnTo>
                  <a:lnTo>
                    <a:pt x="695" y="854"/>
                  </a:lnTo>
                  <a:lnTo>
                    <a:pt x="719" y="878"/>
                  </a:lnTo>
                  <a:lnTo>
                    <a:pt x="716" y="925"/>
                  </a:lnTo>
                  <a:lnTo>
                    <a:pt x="690" y="944"/>
                  </a:lnTo>
                  <a:lnTo>
                    <a:pt x="676" y="939"/>
                  </a:lnTo>
                  <a:lnTo>
                    <a:pt x="664" y="920"/>
                  </a:lnTo>
                  <a:lnTo>
                    <a:pt x="624" y="880"/>
                  </a:lnTo>
                  <a:lnTo>
                    <a:pt x="624" y="864"/>
                  </a:lnTo>
                  <a:lnTo>
                    <a:pt x="657" y="871"/>
                  </a:lnTo>
                  <a:lnTo>
                    <a:pt x="638" y="833"/>
                  </a:lnTo>
                  <a:lnTo>
                    <a:pt x="659" y="807"/>
                  </a:lnTo>
                  <a:lnTo>
                    <a:pt x="659" y="807"/>
                  </a:lnTo>
                  <a:lnTo>
                    <a:pt x="659" y="807"/>
                  </a:lnTo>
                  <a:close/>
                  <a:moveTo>
                    <a:pt x="773" y="866"/>
                  </a:moveTo>
                  <a:lnTo>
                    <a:pt x="773" y="866"/>
                  </a:lnTo>
                  <a:lnTo>
                    <a:pt x="756" y="906"/>
                  </a:lnTo>
                  <a:lnTo>
                    <a:pt x="738" y="904"/>
                  </a:lnTo>
                  <a:lnTo>
                    <a:pt x="728" y="857"/>
                  </a:lnTo>
                  <a:lnTo>
                    <a:pt x="728" y="830"/>
                  </a:lnTo>
                  <a:lnTo>
                    <a:pt x="738" y="804"/>
                  </a:lnTo>
                  <a:lnTo>
                    <a:pt x="752" y="788"/>
                  </a:lnTo>
                  <a:lnTo>
                    <a:pt x="787" y="790"/>
                  </a:lnTo>
                  <a:lnTo>
                    <a:pt x="818" y="807"/>
                  </a:lnTo>
                  <a:lnTo>
                    <a:pt x="794" y="854"/>
                  </a:lnTo>
                  <a:lnTo>
                    <a:pt x="773" y="866"/>
                  </a:lnTo>
                  <a:lnTo>
                    <a:pt x="773" y="866"/>
                  </a:lnTo>
                  <a:lnTo>
                    <a:pt x="773" y="866"/>
                  </a:lnTo>
                  <a:close/>
                  <a:moveTo>
                    <a:pt x="333" y="939"/>
                  </a:moveTo>
                  <a:lnTo>
                    <a:pt x="333" y="939"/>
                  </a:lnTo>
                  <a:lnTo>
                    <a:pt x="290" y="963"/>
                  </a:lnTo>
                  <a:lnTo>
                    <a:pt x="281" y="942"/>
                  </a:lnTo>
                  <a:lnTo>
                    <a:pt x="243" y="916"/>
                  </a:lnTo>
                  <a:lnTo>
                    <a:pt x="250" y="892"/>
                  </a:lnTo>
                  <a:lnTo>
                    <a:pt x="262" y="852"/>
                  </a:lnTo>
                  <a:lnTo>
                    <a:pt x="276" y="816"/>
                  </a:lnTo>
                  <a:lnTo>
                    <a:pt x="260" y="781"/>
                  </a:lnTo>
                  <a:lnTo>
                    <a:pt x="314" y="771"/>
                  </a:lnTo>
                  <a:lnTo>
                    <a:pt x="338" y="783"/>
                  </a:lnTo>
                  <a:lnTo>
                    <a:pt x="380" y="786"/>
                  </a:lnTo>
                  <a:lnTo>
                    <a:pt x="395" y="804"/>
                  </a:lnTo>
                  <a:lnTo>
                    <a:pt x="413" y="828"/>
                  </a:lnTo>
                  <a:lnTo>
                    <a:pt x="392" y="842"/>
                  </a:lnTo>
                  <a:lnTo>
                    <a:pt x="352" y="880"/>
                  </a:lnTo>
                  <a:lnTo>
                    <a:pt x="333" y="916"/>
                  </a:lnTo>
                  <a:lnTo>
                    <a:pt x="333" y="939"/>
                  </a:lnTo>
                  <a:lnTo>
                    <a:pt x="333" y="939"/>
                  </a:lnTo>
                  <a:lnTo>
                    <a:pt x="333" y="939"/>
                  </a:lnTo>
                  <a:close/>
                  <a:moveTo>
                    <a:pt x="768" y="738"/>
                  </a:moveTo>
                  <a:lnTo>
                    <a:pt x="768" y="738"/>
                  </a:lnTo>
                  <a:lnTo>
                    <a:pt x="759" y="762"/>
                  </a:lnTo>
                  <a:lnTo>
                    <a:pt x="735" y="757"/>
                  </a:lnTo>
                  <a:lnTo>
                    <a:pt x="716" y="741"/>
                  </a:lnTo>
                  <a:lnTo>
                    <a:pt x="723" y="714"/>
                  </a:lnTo>
                  <a:lnTo>
                    <a:pt x="747" y="696"/>
                  </a:lnTo>
                  <a:lnTo>
                    <a:pt x="761" y="719"/>
                  </a:lnTo>
                  <a:lnTo>
                    <a:pt x="768" y="738"/>
                  </a:lnTo>
                  <a:lnTo>
                    <a:pt x="768" y="738"/>
                  </a:lnTo>
                  <a:lnTo>
                    <a:pt x="768" y="738"/>
                  </a:lnTo>
                  <a:close/>
                  <a:moveTo>
                    <a:pt x="688" y="622"/>
                  </a:moveTo>
                  <a:lnTo>
                    <a:pt x="688" y="622"/>
                  </a:lnTo>
                  <a:lnTo>
                    <a:pt x="700" y="655"/>
                  </a:lnTo>
                  <a:lnTo>
                    <a:pt x="702" y="688"/>
                  </a:lnTo>
                  <a:lnTo>
                    <a:pt x="693" y="736"/>
                  </a:lnTo>
                  <a:lnTo>
                    <a:pt x="667" y="743"/>
                  </a:lnTo>
                  <a:lnTo>
                    <a:pt x="650" y="733"/>
                  </a:lnTo>
                  <a:lnTo>
                    <a:pt x="650" y="696"/>
                  </a:lnTo>
                  <a:lnTo>
                    <a:pt x="624" y="703"/>
                  </a:lnTo>
                  <a:lnTo>
                    <a:pt x="622" y="651"/>
                  </a:lnTo>
                  <a:lnTo>
                    <a:pt x="641" y="653"/>
                  </a:lnTo>
                  <a:lnTo>
                    <a:pt x="664" y="629"/>
                  </a:lnTo>
                  <a:lnTo>
                    <a:pt x="688" y="634"/>
                  </a:lnTo>
                  <a:lnTo>
                    <a:pt x="688" y="622"/>
                  </a:lnTo>
                  <a:lnTo>
                    <a:pt x="688" y="622"/>
                  </a:lnTo>
                  <a:lnTo>
                    <a:pt x="688" y="622"/>
                  </a:lnTo>
                  <a:close/>
                  <a:moveTo>
                    <a:pt x="529" y="660"/>
                  </a:moveTo>
                  <a:lnTo>
                    <a:pt x="529" y="660"/>
                  </a:lnTo>
                  <a:lnTo>
                    <a:pt x="536" y="681"/>
                  </a:lnTo>
                  <a:lnTo>
                    <a:pt x="551" y="672"/>
                  </a:lnTo>
                  <a:lnTo>
                    <a:pt x="570" y="674"/>
                  </a:lnTo>
                  <a:lnTo>
                    <a:pt x="572" y="707"/>
                  </a:lnTo>
                  <a:lnTo>
                    <a:pt x="562" y="736"/>
                  </a:lnTo>
                  <a:lnTo>
                    <a:pt x="506" y="745"/>
                  </a:lnTo>
                  <a:lnTo>
                    <a:pt x="466" y="771"/>
                  </a:lnTo>
                  <a:lnTo>
                    <a:pt x="442" y="774"/>
                  </a:lnTo>
                  <a:lnTo>
                    <a:pt x="439" y="755"/>
                  </a:lnTo>
                  <a:lnTo>
                    <a:pt x="473" y="726"/>
                  </a:lnTo>
                  <a:lnTo>
                    <a:pt x="399" y="733"/>
                  </a:lnTo>
                  <a:lnTo>
                    <a:pt x="378" y="724"/>
                  </a:lnTo>
                  <a:lnTo>
                    <a:pt x="399" y="660"/>
                  </a:lnTo>
                  <a:lnTo>
                    <a:pt x="416" y="639"/>
                  </a:lnTo>
                  <a:lnTo>
                    <a:pt x="461" y="662"/>
                  </a:lnTo>
                  <a:lnTo>
                    <a:pt x="489" y="703"/>
                  </a:lnTo>
                  <a:lnTo>
                    <a:pt x="518" y="707"/>
                  </a:lnTo>
                  <a:lnTo>
                    <a:pt x="494" y="643"/>
                  </a:lnTo>
                  <a:lnTo>
                    <a:pt x="508" y="617"/>
                  </a:lnTo>
                  <a:lnTo>
                    <a:pt x="525" y="627"/>
                  </a:lnTo>
                  <a:lnTo>
                    <a:pt x="529" y="660"/>
                  </a:lnTo>
                  <a:lnTo>
                    <a:pt x="529" y="660"/>
                  </a:lnTo>
                  <a:lnTo>
                    <a:pt x="529" y="660"/>
                  </a:lnTo>
                  <a:close/>
                  <a:moveTo>
                    <a:pt x="749" y="596"/>
                  </a:moveTo>
                  <a:lnTo>
                    <a:pt x="749" y="596"/>
                  </a:lnTo>
                  <a:lnTo>
                    <a:pt x="768" y="620"/>
                  </a:lnTo>
                  <a:lnTo>
                    <a:pt x="799" y="620"/>
                  </a:lnTo>
                  <a:lnTo>
                    <a:pt x="813" y="641"/>
                  </a:lnTo>
                  <a:lnTo>
                    <a:pt x="811" y="667"/>
                  </a:lnTo>
                  <a:lnTo>
                    <a:pt x="827" y="681"/>
                  </a:lnTo>
                  <a:lnTo>
                    <a:pt x="839" y="698"/>
                  </a:lnTo>
                  <a:lnTo>
                    <a:pt x="861" y="703"/>
                  </a:lnTo>
                  <a:lnTo>
                    <a:pt x="884" y="707"/>
                  </a:lnTo>
                  <a:lnTo>
                    <a:pt x="910" y="693"/>
                  </a:lnTo>
                  <a:lnTo>
                    <a:pt x="943" y="686"/>
                  </a:lnTo>
                  <a:lnTo>
                    <a:pt x="969" y="691"/>
                  </a:lnTo>
                  <a:lnTo>
                    <a:pt x="988" y="714"/>
                  </a:lnTo>
                  <a:lnTo>
                    <a:pt x="991" y="743"/>
                  </a:lnTo>
                  <a:lnTo>
                    <a:pt x="981" y="757"/>
                  </a:lnTo>
                  <a:lnTo>
                    <a:pt x="955" y="771"/>
                  </a:lnTo>
                  <a:lnTo>
                    <a:pt x="936" y="764"/>
                  </a:lnTo>
                  <a:lnTo>
                    <a:pt x="889" y="774"/>
                  </a:lnTo>
                  <a:lnTo>
                    <a:pt x="856" y="774"/>
                  </a:lnTo>
                  <a:lnTo>
                    <a:pt x="830" y="767"/>
                  </a:lnTo>
                  <a:lnTo>
                    <a:pt x="787" y="745"/>
                  </a:lnTo>
                  <a:lnTo>
                    <a:pt x="780" y="712"/>
                  </a:lnTo>
                  <a:lnTo>
                    <a:pt x="778" y="681"/>
                  </a:lnTo>
                  <a:lnTo>
                    <a:pt x="764" y="651"/>
                  </a:lnTo>
                  <a:lnTo>
                    <a:pt x="728" y="643"/>
                  </a:lnTo>
                  <a:lnTo>
                    <a:pt x="711" y="622"/>
                  </a:lnTo>
                  <a:lnTo>
                    <a:pt x="716" y="591"/>
                  </a:lnTo>
                  <a:lnTo>
                    <a:pt x="749" y="596"/>
                  </a:lnTo>
                  <a:lnTo>
                    <a:pt x="749" y="596"/>
                  </a:lnTo>
                  <a:lnTo>
                    <a:pt x="749" y="596"/>
                  </a:lnTo>
                  <a:close/>
                  <a:moveTo>
                    <a:pt x="402" y="556"/>
                  </a:moveTo>
                  <a:lnTo>
                    <a:pt x="402" y="556"/>
                  </a:lnTo>
                  <a:lnTo>
                    <a:pt x="399" y="613"/>
                  </a:lnTo>
                  <a:lnTo>
                    <a:pt x="387" y="636"/>
                  </a:lnTo>
                  <a:lnTo>
                    <a:pt x="371" y="639"/>
                  </a:lnTo>
                  <a:lnTo>
                    <a:pt x="340" y="670"/>
                  </a:lnTo>
                  <a:lnTo>
                    <a:pt x="316" y="679"/>
                  </a:lnTo>
                  <a:lnTo>
                    <a:pt x="293" y="665"/>
                  </a:lnTo>
                  <a:lnTo>
                    <a:pt x="293" y="665"/>
                  </a:lnTo>
                  <a:lnTo>
                    <a:pt x="321" y="613"/>
                  </a:lnTo>
                  <a:lnTo>
                    <a:pt x="354" y="565"/>
                  </a:lnTo>
                  <a:lnTo>
                    <a:pt x="380" y="568"/>
                  </a:lnTo>
                  <a:lnTo>
                    <a:pt x="402" y="556"/>
                  </a:lnTo>
                  <a:lnTo>
                    <a:pt x="402" y="556"/>
                  </a:lnTo>
                  <a:lnTo>
                    <a:pt x="402" y="556"/>
                  </a:lnTo>
                  <a:close/>
                  <a:moveTo>
                    <a:pt x="764" y="565"/>
                  </a:moveTo>
                  <a:lnTo>
                    <a:pt x="764" y="565"/>
                  </a:lnTo>
                  <a:lnTo>
                    <a:pt x="756" y="568"/>
                  </a:lnTo>
                  <a:lnTo>
                    <a:pt x="726" y="563"/>
                  </a:lnTo>
                  <a:lnTo>
                    <a:pt x="721" y="542"/>
                  </a:lnTo>
                  <a:lnTo>
                    <a:pt x="754" y="544"/>
                  </a:lnTo>
                  <a:lnTo>
                    <a:pt x="766" y="558"/>
                  </a:lnTo>
                  <a:lnTo>
                    <a:pt x="764" y="565"/>
                  </a:lnTo>
                  <a:lnTo>
                    <a:pt x="764" y="565"/>
                  </a:lnTo>
                  <a:lnTo>
                    <a:pt x="764" y="565"/>
                  </a:lnTo>
                  <a:close/>
                  <a:moveTo>
                    <a:pt x="499" y="554"/>
                  </a:moveTo>
                  <a:lnTo>
                    <a:pt x="499" y="554"/>
                  </a:lnTo>
                  <a:lnTo>
                    <a:pt x="470" y="575"/>
                  </a:lnTo>
                  <a:lnTo>
                    <a:pt x="444" y="549"/>
                  </a:lnTo>
                  <a:lnTo>
                    <a:pt x="458" y="525"/>
                  </a:lnTo>
                  <a:lnTo>
                    <a:pt x="482" y="518"/>
                  </a:lnTo>
                  <a:lnTo>
                    <a:pt x="503" y="530"/>
                  </a:lnTo>
                  <a:lnTo>
                    <a:pt x="499" y="554"/>
                  </a:lnTo>
                  <a:lnTo>
                    <a:pt x="499" y="554"/>
                  </a:lnTo>
                  <a:lnTo>
                    <a:pt x="499" y="554"/>
                  </a:lnTo>
                  <a:close/>
                  <a:moveTo>
                    <a:pt x="508" y="483"/>
                  </a:moveTo>
                  <a:lnTo>
                    <a:pt x="508" y="483"/>
                  </a:lnTo>
                  <a:lnTo>
                    <a:pt x="487" y="497"/>
                  </a:lnTo>
                  <a:lnTo>
                    <a:pt x="461" y="497"/>
                  </a:lnTo>
                  <a:lnTo>
                    <a:pt x="461" y="487"/>
                  </a:lnTo>
                  <a:lnTo>
                    <a:pt x="477" y="461"/>
                  </a:lnTo>
                  <a:lnTo>
                    <a:pt x="487" y="466"/>
                  </a:lnTo>
                  <a:lnTo>
                    <a:pt x="508" y="483"/>
                  </a:lnTo>
                  <a:lnTo>
                    <a:pt x="508" y="483"/>
                  </a:lnTo>
                  <a:lnTo>
                    <a:pt x="508" y="483"/>
                  </a:lnTo>
                  <a:close/>
                  <a:moveTo>
                    <a:pt x="730" y="525"/>
                  </a:moveTo>
                  <a:lnTo>
                    <a:pt x="730" y="525"/>
                  </a:lnTo>
                  <a:lnTo>
                    <a:pt x="707" y="542"/>
                  </a:lnTo>
                  <a:lnTo>
                    <a:pt x="693" y="523"/>
                  </a:lnTo>
                  <a:lnTo>
                    <a:pt x="688" y="492"/>
                  </a:lnTo>
                  <a:lnTo>
                    <a:pt x="685" y="459"/>
                  </a:lnTo>
                  <a:lnTo>
                    <a:pt x="707" y="464"/>
                  </a:lnTo>
                  <a:lnTo>
                    <a:pt x="716" y="468"/>
                  </a:lnTo>
                  <a:lnTo>
                    <a:pt x="735" y="497"/>
                  </a:lnTo>
                  <a:lnTo>
                    <a:pt x="730" y="525"/>
                  </a:lnTo>
                  <a:lnTo>
                    <a:pt x="730" y="525"/>
                  </a:lnTo>
                  <a:lnTo>
                    <a:pt x="730" y="525"/>
                  </a:lnTo>
                  <a:close/>
                  <a:moveTo>
                    <a:pt x="664" y="504"/>
                  </a:moveTo>
                  <a:lnTo>
                    <a:pt x="664" y="504"/>
                  </a:lnTo>
                  <a:lnTo>
                    <a:pt x="669" y="537"/>
                  </a:lnTo>
                  <a:lnTo>
                    <a:pt x="643" y="528"/>
                  </a:lnTo>
                  <a:lnTo>
                    <a:pt x="617" y="501"/>
                  </a:lnTo>
                  <a:lnTo>
                    <a:pt x="581" y="499"/>
                  </a:lnTo>
                  <a:lnTo>
                    <a:pt x="596" y="475"/>
                  </a:lnTo>
                  <a:lnTo>
                    <a:pt x="577" y="454"/>
                  </a:lnTo>
                  <a:lnTo>
                    <a:pt x="574" y="423"/>
                  </a:lnTo>
                  <a:lnTo>
                    <a:pt x="607" y="435"/>
                  </a:lnTo>
                  <a:lnTo>
                    <a:pt x="650" y="466"/>
                  </a:lnTo>
                  <a:lnTo>
                    <a:pt x="664" y="504"/>
                  </a:lnTo>
                  <a:lnTo>
                    <a:pt x="664" y="504"/>
                  </a:lnTo>
                  <a:lnTo>
                    <a:pt x="664" y="504"/>
                  </a:lnTo>
                  <a:close/>
                  <a:moveTo>
                    <a:pt x="875" y="393"/>
                  </a:moveTo>
                  <a:lnTo>
                    <a:pt x="875" y="393"/>
                  </a:lnTo>
                  <a:lnTo>
                    <a:pt x="894" y="421"/>
                  </a:lnTo>
                  <a:lnTo>
                    <a:pt x="872" y="445"/>
                  </a:lnTo>
                  <a:lnTo>
                    <a:pt x="842" y="506"/>
                  </a:lnTo>
                  <a:lnTo>
                    <a:pt x="813" y="513"/>
                  </a:lnTo>
                  <a:lnTo>
                    <a:pt x="778" y="501"/>
                  </a:lnTo>
                  <a:lnTo>
                    <a:pt x="761" y="471"/>
                  </a:lnTo>
                  <a:lnTo>
                    <a:pt x="761" y="440"/>
                  </a:lnTo>
                  <a:lnTo>
                    <a:pt x="775" y="416"/>
                  </a:lnTo>
                  <a:lnTo>
                    <a:pt x="745" y="416"/>
                  </a:lnTo>
                  <a:lnTo>
                    <a:pt x="728" y="388"/>
                  </a:lnTo>
                  <a:lnTo>
                    <a:pt x="716" y="345"/>
                  </a:lnTo>
                  <a:lnTo>
                    <a:pt x="728" y="303"/>
                  </a:lnTo>
                  <a:lnTo>
                    <a:pt x="740" y="272"/>
                  </a:lnTo>
                  <a:lnTo>
                    <a:pt x="756" y="265"/>
                  </a:lnTo>
                  <a:lnTo>
                    <a:pt x="749" y="241"/>
                  </a:lnTo>
                  <a:lnTo>
                    <a:pt x="787" y="236"/>
                  </a:lnTo>
                  <a:lnTo>
                    <a:pt x="806" y="291"/>
                  </a:lnTo>
                  <a:lnTo>
                    <a:pt x="834" y="312"/>
                  </a:lnTo>
                  <a:lnTo>
                    <a:pt x="861" y="331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close/>
                  <a:moveTo>
                    <a:pt x="1175" y="16"/>
                  </a:moveTo>
                  <a:lnTo>
                    <a:pt x="1175" y="16"/>
                  </a:lnTo>
                  <a:lnTo>
                    <a:pt x="1218" y="26"/>
                  </a:lnTo>
                  <a:lnTo>
                    <a:pt x="1253" y="45"/>
                  </a:lnTo>
                  <a:lnTo>
                    <a:pt x="1282" y="78"/>
                  </a:lnTo>
                  <a:lnTo>
                    <a:pt x="1282" y="111"/>
                  </a:lnTo>
                  <a:lnTo>
                    <a:pt x="1241" y="163"/>
                  </a:lnTo>
                  <a:lnTo>
                    <a:pt x="1203" y="184"/>
                  </a:lnTo>
                  <a:lnTo>
                    <a:pt x="1187" y="210"/>
                  </a:lnTo>
                  <a:lnTo>
                    <a:pt x="1222" y="210"/>
                  </a:lnTo>
                  <a:lnTo>
                    <a:pt x="1185" y="274"/>
                  </a:lnTo>
                  <a:lnTo>
                    <a:pt x="1159" y="300"/>
                  </a:lnTo>
                  <a:lnTo>
                    <a:pt x="1130" y="378"/>
                  </a:lnTo>
                  <a:lnTo>
                    <a:pt x="1097" y="393"/>
                  </a:lnTo>
                  <a:lnTo>
                    <a:pt x="1088" y="412"/>
                  </a:lnTo>
                  <a:lnTo>
                    <a:pt x="1038" y="421"/>
                  </a:lnTo>
                  <a:lnTo>
                    <a:pt x="1059" y="433"/>
                  </a:lnTo>
                  <a:lnTo>
                    <a:pt x="1050" y="447"/>
                  </a:lnTo>
                  <a:lnTo>
                    <a:pt x="1062" y="487"/>
                  </a:lnTo>
                  <a:lnTo>
                    <a:pt x="1047" y="516"/>
                  </a:lnTo>
                  <a:lnTo>
                    <a:pt x="1021" y="537"/>
                  </a:lnTo>
                  <a:lnTo>
                    <a:pt x="1014" y="568"/>
                  </a:lnTo>
                  <a:lnTo>
                    <a:pt x="991" y="589"/>
                  </a:lnTo>
                  <a:lnTo>
                    <a:pt x="993" y="606"/>
                  </a:lnTo>
                  <a:lnTo>
                    <a:pt x="1021" y="603"/>
                  </a:lnTo>
                  <a:lnTo>
                    <a:pt x="1021" y="620"/>
                  </a:lnTo>
                  <a:lnTo>
                    <a:pt x="979" y="660"/>
                  </a:lnTo>
                  <a:lnTo>
                    <a:pt x="936" y="641"/>
                  </a:lnTo>
                  <a:lnTo>
                    <a:pt x="889" y="653"/>
                  </a:lnTo>
                  <a:lnTo>
                    <a:pt x="865" y="643"/>
                  </a:lnTo>
                  <a:lnTo>
                    <a:pt x="834" y="641"/>
                  </a:lnTo>
                  <a:lnTo>
                    <a:pt x="832" y="608"/>
                  </a:lnTo>
                  <a:lnTo>
                    <a:pt x="863" y="591"/>
                  </a:lnTo>
                  <a:lnTo>
                    <a:pt x="853" y="537"/>
                  </a:lnTo>
                  <a:lnTo>
                    <a:pt x="863" y="532"/>
                  </a:lnTo>
                  <a:lnTo>
                    <a:pt x="908" y="565"/>
                  </a:lnTo>
                  <a:lnTo>
                    <a:pt x="884" y="516"/>
                  </a:lnTo>
                  <a:lnTo>
                    <a:pt x="858" y="501"/>
                  </a:lnTo>
                  <a:lnTo>
                    <a:pt x="872" y="468"/>
                  </a:lnTo>
                  <a:lnTo>
                    <a:pt x="901" y="449"/>
                  </a:lnTo>
                  <a:lnTo>
                    <a:pt x="905" y="419"/>
                  </a:lnTo>
                  <a:lnTo>
                    <a:pt x="882" y="385"/>
                  </a:lnTo>
                  <a:lnTo>
                    <a:pt x="875" y="336"/>
                  </a:lnTo>
                  <a:lnTo>
                    <a:pt x="920" y="341"/>
                  </a:lnTo>
                  <a:lnTo>
                    <a:pt x="934" y="350"/>
                  </a:lnTo>
                  <a:lnTo>
                    <a:pt x="957" y="317"/>
                  </a:lnTo>
                  <a:lnTo>
                    <a:pt x="922" y="305"/>
                  </a:lnTo>
                  <a:lnTo>
                    <a:pt x="865" y="312"/>
                  </a:lnTo>
                  <a:lnTo>
                    <a:pt x="837" y="279"/>
                  </a:lnTo>
                  <a:lnTo>
                    <a:pt x="823" y="236"/>
                  </a:lnTo>
                  <a:lnTo>
                    <a:pt x="804" y="203"/>
                  </a:lnTo>
                  <a:lnTo>
                    <a:pt x="799" y="165"/>
                  </a:lnTo>
                  <a:lnTo>
                    <a:pt x="825" y="144"/>
                  </a:lnTo>
                  <a:lnTo>
                    <a:pt x="844" y="139"/>
                  </a:lnTo>
                  <a:lnTo>
                    <a:pt x="875" y="120"/>
                  </a:lnTo>
                  <a:lnTo>
                    <a:pt x="898" y="75"/>
                  </a:lnTo>
                  <a:lnTo>
                    <a:pt x="920" y="83"/>
                  </a:lnTo>
                  <a:lnTo>
                    <a:pt x="936" y="116"/>
                  </a:lnTo>
                  <a:lnTo>
                    <a:pt x="948" y="49"/>
                  </a:lnTo>
                  <a:lnTo>
                    <a:pt x="969" y="28"/>
                  </a:lnTo>
                  <a:lnTo>
                    <a:pt x="1000" y="14"/>
                  </a:lnTo>
                  <a:lnTo>
                    <a:pt x="1047" y="7"/>
                  </a:lnTo>
                  <a:lnTo>
                    <a:pt x="1057" y="23"/>
                  </a:lnTo>
                  <a:lnTo>
                    <a:pt x="1104" y="0"/>
                  </a:lnTo>
                  <a:lnTo>
                    <a:pt x="1140" y="9"/>
                  </a:lnTo>
                  <a:lnTo>
                    <a:pt x="1175" y="16"/>
                  </a:lnTo>
                  <a:lnTo>
                    <a:pt x="1175" y="16"/>
                  </a:lnTo>
                  <a:lnTo>
                    <a:pt x="1175" y="16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D237CF59-CFEB-4FD3-8382-AC4391842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2819" y="4407622"/>
              <a:ext cx="238610" cy="1351545"/>
            </a:xfrm>
            <a:custGeom>
              <a:avLst/>
              <a:gdLst>
                <a:gd name="T0" fmla="*/ 114 w 140"/>
                <a:gd name="T1" fmla="*/ 710 h 793"/>
                <a:gd name="T2" fmla="*/ 130 w 140"/>
                <a:gd name="T3" fmla="*/ 772 h 793"/>
                <a:gd name="T4" fmla="*/ 135 w 140"/>
                <a:gd name="T5" fmla="*/ 784 h 793"/>
                <a:gd name="T6" fmla="*/ 114 w 140"/>
                <a:gd name="T7" fmla="*/ 791 h 793"/>
                <a:gd name="T8" fmla="*/ 90 w 140"/>
                <a:gd name="T9" fmla="*/ 781 h 793"/>
                <a:gd name="T10" fmla="*/ 55 w 140"/>
                <a:gd name="T11" fmla="*/ 762 h 793"/>
                <a:gd name="T12" fmla="*/ 14 w 140"/>
                <a:gd name="T13" fmla="*/ 717 h 793"/>
                <a:gd name="T14" fmla="*/ 52 w 140"/>
                <a:gd name="T15" fmla="*/ 741 h 793"/>
                <a:gd name="T16" fmla="*/ 81 w 140"/>
                <a:gd name="T17" fmla="*/ 739 h 793"/>
                <a:gd name="T18" fmla="*/ 102 w 140"/>
                <a:gd name="T19" fmla="*/ 708 h 793"/>
                <a:gd name="T20" fmla="*/ 118 w 140"/>
                <a:gd name="T21" fmla="*/ 66 h 793"/>
                <a:gd name="T22" fmla="*/ 126 w 140"/>
                <a:gd name="T23" fmla="*/ 90 h 793"/>
                <a:gd name="T24" fmla="*/ 140 w 140"/>
                <a:gd name="T25" fmla="*/ 92 h 793"/>
                <a:gd name="T26" fmla="*/ 116 w 140"/>
                <a:gd name="T27" fmla="*/ 118 h 793"/>
                <a:gd name="T28" fmla="*/ 114 w 140"/>
                <a:gd name="T29" fmla="*/ 154 h 793"/>
                <a:gd name="T30" fmla="*/ 107 w 140"/>
                <a:gd name="T31" fmla="*/ 173 h 793"/>
                <a:gd name="T32" fmla="*/ 90 w 140"/>
                <a:gd name="T33" fmla="*/ 206 h 793"/>
                <a:gd name="T34" fmla="*/ 83 w 140"/>
                <a:gd name="T35" fmla="*/ 244 h 793"/>
                <a:gd name="T36" fmla="*/ 92 w 140"/>
                <a:gd name="T37" fmla="*/ 282 h 793"/>
                <a:gd name="T38" fmla="*/ 85 w 140"/>
                <a:gd name="T39" fmla="*/ 317 h 793"/>
                <a:gd name="T40" fmla="*/ 71 w 140"/>
                <a:gd name="T41" fmla="*/ 346 h 793"/>
                <a:gd name="T42" fmla="*/ 78 w 140"/>
                <a:gd name="T43" fmla="*/ 386 h 793"/>
                <a:gd name="T44" fmla="*/ 64 w 140"/>
                <a:gd name="T45" fmla="*/ 410 h 793"/>
                <a:gd name="T46" fmla="*/ 62 w 140"/>
                <a:gd name="T47" fmla="*/ 459 h 793"/>
                <a:gd name="T48" fmla="*/ 59 w 140"/>
                <a:gd name="T49" fmla="*/ 488 h 793"/>
                <a:gd name="T50" fmla="*/ 62 w 140"/>
                <a:gd name="T51" fmla="*/ 507 h 793"/>
                <a:gd name="T52" fmla="*/ 71 w 140"/>
                <a:gd name="T53" fmla="*/ 518 h 793"/>
                <a:gd name="T54" fmla="*/ 64 w 140"/>
                <a:gd name="T55" fmla="*/ 537 h 793"/>
                <a:gd name="T56" fmla="*/ 52 w 140"/>
                <a:gd name="T57" fmla="*/ 587 h 793"/>
                <a:gd name="T58" fmla="*/ 48 w 140"/>
                <a:gd name="T59" fmla="*/ 616 h 793"/>
                <a:gd name="T60" fmla="*/ 38 w 140"/>
                <a:gd name="T61" fmla="*/ 653 h 793"/>
                <a:gd name="T62" fmla="*/ 52 w 140"/>
                <a:gd name="T63" fmla="*/ 660 h 793"/>
                <a:gd name="T64" fmla="*/ 59 w 140"/>
                <a:gd name="T65" fmla="*/ 696 h 793"/>
                <a:gd name="T66" fmla="*/ 114 w 140"/>
                <a:gd name="T67" fmla="*/ 701 h 793"/>
                <a:gd name="T68" fmla="*/ 90 w 140"/>
                <a:gd name="T69" fmla="*/ 708 h 793"/>
                <a:gd name="T70" fmla="*/ 74 w 140"/>
                <a:gd name="T71" fmla="*/ 743 h 793"/>
                <a:gd name="T72" fmla="*/ 50 w 140"/>
                <a:gd name="T73" fmla="*/ 736 h 793"/>
                <a:gd name="T74" fmla="*/ 31 w 140"/>
                <a:gd name="T75" fmla="*/ 717 h 793"/>
                <a:gd name="T76" fmla="*/ 5 w 140"/>
                <a:gd name="T77" fmla="*/ 684 h 793"/>
                <a:gd name="T78" fmla="*/ 3 w 140"/>
                <a:gd name="T79" fmla="*/ 653 h 793"/>
                <a:gd name="T80" fmla="*/ 7 w 140"/>
                <a:gd name="T81" fmla="*/ 587 h 793"/>
                <a:gd name="T82" fmla="*/ 0 w 140"/>
                <a:gd name="T83" fmla="*/ 561 h 793"/>
                <a:gd name="T84" fmla="*/ 19 w 140"/>
                <a:gd name="T85" fmla="*/ 504 h 793"/>
                <a:gd name="T86" fmla="*/ 48 w 140"/>
                <a:gd name="T87" fmla="*/ 466 h 793"/>
                <a:gd name="T88" fmla="*/ 31 w 140"/>
                <a:gd name="T89" fmla="*/ 488 h 793"/>
                <a:gd name="T90" fmla="*/ 26 w 140"/>
                <a:gd name="T91" fmla="*/ 452 h 793"/>
                <a:gd name="T92" fmla="*/ 38 w 140"/>
                <a:gd name="T93" fmla="*/ 400 h 793"/>
                <a:gd name="T94" fmla="*/ 33 w 140"/>
                <a:gd name="T95" fmla="*/ 358 h 793"/>
                <a:gd name="T96" fmla="*/ 50 w 140"/>
                <a:gd name="T97" fmla="*/ 324 h 793"/>
                <a:gd name="T98" fmla="*/ 66 w 140"/>
                <a:gd name="T99" fmla="*/ 263 h 793"/>
                <a:gd name="T100" fmla="*/ 69 w 140"/>
                <a:gd name="T101" fmla="*/ 220 h 793"/>
                <a:gd name="T102" fmla="*/ 76 w 140"/>
                <a:gd name="T103" fmla="*/ 175 h 793"/>
                <a:gd name="T104" fmla="*/ 85 w 140"/>
                <a:gd name="T105" fmla="*/ 104 h 793"/>
                <a:gd name="T106" fmla="*/ 88 w 140"/>
                <a:gd name="T107" fmla="*/ 36 h 793"/>
                <a:gd name="T108" fmla="*/ 92 w 140"/>
                <a:gd name="T109" fmla="*/ 10 h 793"/>
                <a:gd name="T110" fmla="*/ 104 w 140"/>
                <a:gd name="T111" fmla="*/ 10 h 793"/>
                <a:gd name="T112" fmla="*/ 116 w 140"/>
                <a:gd name="T113" fmla="*/ 31 h 793"/>
                <a:gd name="T114" fmla="*/ 118 w 140"/>
                <a:gd name="T115" fmla="*/ 66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793">
                  <a:moveTo>
                    <a:pt x="114" y="710"/>
                  </a:moveTo>
                  <a:lnTo>
                    <a:pt x="114" y="710"/>
                  </a:lnTo>
                  <a:lnTo>
                    <a:pt x="114" y="772"/>
                  </a:lnTo>
                  <a:lnTo>
                    <a:pt x="130" y="772"/>
                  </a:lnTo>
                  <a:lnTo>
                    <a:pt x="140" y="772"/>
                  </a:lnTo>
                  <a:lnTo>
                    <a:pt x="135" y="784"/>
                  </a:lnTo>
                  <a:lnTo>
                    <a:pt x="121" y="793"/>
                  </a:lnTo>
                  <a:lnTo>
                    <a:pt x="114" y="791"/>
                  </a:lnTo>
                  <a:lnTo>
                    <a:pt x="104" y="788"/>
                  </a:lnTo>
                  <a:lnTo>
                    <a:pt x="90" y="781"/>
                  </a:lnTo>
                  <a:lnTo>
                    <a:pt x="74" y="776"/>
                  </a:lnTo>
                  <a:lnTo>
                    <a:pt x="55" y="762"/>
                  </a:lnTo>
                  <a:lnTo>
                    <a:pt x="38" y="746"/>
                  </a:lnTo>
                  <a:lnTo>
                    <a:pt x="14" y="717"/>
                  </a:lnTo>
                  <a:lnTo>
                    <a:pt x="29" y="722"/>
                  </a:lnTo>
                  <a:lnTo>
                    <a:pt x="52" y="741"/>
                  </a:lnTo>
                  <a:lnTo>
                    <a:pt x="71" y="750"/>
                  </a:lnTo>
                  <a:lnTo>
                    <a:pt x="81" y="739"/>
                  </a:lnTo>
                  <a:lnTo>
                    <a:pt x="88" y="720"/>
                  </a:lnTo>
                  <a:lnTo>
                    <a:pt x="102" y="708"/>
                  </a:lnTo>
                  <a:lnTo>
                    <a:pt x="114" y="710"/>
                  </a:lnTo>
                  <a:close/>
                  <a:moveTo>
                    <a:pt x="118" y="66"/>
                  </a:moveTo>
                  <a:lnTo>
                    <a:pt x="118" y="66"/>
                  </a:lnTo>
                  <a:lnTo>
                    <a:pt x="126" y="90"/>
                  </a:lnTo>
                  <a:lnTo>
                    <a:pt x="137" y="88"/>
                  </a:lnTo>
                  <a:lnTo>
                    <a:pt x="140" y="92"/>
                  </a:lnTo>
                  <a:lnTo>
                    <a:pt x="135" y="111"/>
                  </a:lnTo>
                  <a:lnTo>
                    <a:pt x="116" y="118"/>
                  </a:lnTo>
                  <a:lnTo>
                    <a:pt x="116" y="149"/>
                  </a:lnTo>
                  <a:lnTo>
                    <a:pt x="114" y="154"/>
                  </a:lnTo>
                  <a:lnTo>
                    <a:pt x="118" y="161"/>
                  </a:lnTo>
                  <a:lnTo>
                    <a:pt x="107" y="173"/>
                  </a:lnTo>
                  <a:lnTo>
                    <a:pt x="95" y="189"/>
                  </a:lnTo>
                  <a:lnTo>
                    <a:pt x="90" y="206"/>
                  </a:lnTo>
                  <a:lnTo>
                    <a:pt x="92" y="225"/>
                  </a:lnTo>
                  <a:lnTo>
                    <a:pt x="83" y="244"/>
                  </a:lnTo>
                  <a:lnTo>
                    <a:pt x="90" y="277"/>
                  </a:lnTo>
                  <a:lnTo>
                    <a:pt x="92" y="282"/>
                  </a:lnTo>
                  <a:lnTo>
                    <a:pt x="92" y="298"/>
                  </a:lnTo>
                  <a:lnTo>
                    <a:pt x="85" y="317"/>
                  </a:lnTo>
                  <a:lnTo>
                    <a:pt x="85" y="334"/>
                  </a:lnTo>
                  <a:lnTo>
                    <a:pt x="71" y="346"/>
                  </a:lnTo>
                  <a:lnTo>
                    <a:pt x="71" y="365"/>
                  </a:lnTo>
                  <a:lnTo>
                    <a:pt x="78" y="386"/>
                  </a:lnTo>
                  <a:lnTo>
                    <a:pt x="66" y="393"/>
                  </a:lnTo>
                  <a:lnTo>
                    <a:pt x="64" y="410"/>
                  </a:lnTo>
                  <a:lnTo>
                    <a:pt x="59" y="433"/>
                  </a:lnTo>
                  <a:lnTo>
                    <a:pt x="62" y="459"/>
                  </a:lnTo>
                  <a:lnTo>
                    <a:pt x="57" y="464"/>
                  </a:lnTo>
                  <a:lnTo>
                    <a:pt x="59" y="488"/>
                  </a:lnTo>
                  <a:lnTo>
                    <a:pt x="66" y="497"/>
                  </a:lnTo>
                  <a:lnTo>
                    <a:pt x="62" y="507"/>
                  </a:lnTo>
                  <a:lnTo>
                    <a:pt x="69" y="511"/>
                  </a:lnTo>
                  <a:lnTo>
                    <a:pt x="71" y="518"/>
                  </a:lnTo>
                  <a:lnTo>
                    <a:pt x="64" y="523"/>
                  </a:lnTo>
                  <a:lnTo>
                    <a:pt x="64" y="537"/>
                  </a:lnTo>
                  <a:lnTo>
                    <a:pt x="59" y="568"/>
                  </a:lnTo>
                  <a:lnTo>
                    <a:pt x="52" y="587"/>
                  </a:lnTo>
                  <a:lnTo>
                    <a:pt x="52" y="599"/>
                  </a:lnTo>
                  <a:lnTo>
                    <a:pt x="48" y="616"/>
                  </a:lnTo>
                  <a:lnTo>
                    <a:pt x="36" y="627"/>
                  </a:lnTo>
                  <a:lnTo>
                    <a:pt x="38" y="653"/>
                  </a:lnTo>
                  <a:lnTo>
                    <a:pt x="43" y="663"/>
                  </a:lnTo>
                  <a:lnTo>
                    <a:pt x="52" y="660"/>
                  </a:lnTo>
                  <a:lnTo>
                    <a:pt x="52" y="679"/>
                  </a:lnTo>
                  <a:lnTo>
                    <a:pt x="59" y="696"/>
                  </a:lnTo>
                  <a:lnTo>
                    <a:pt x="100" y="698"/>
                  </a:lnTo>
                  <a:lnTo>
                    <a:pt x="114" y="701"/>
                  </a:lnTo>
                  <a:lnTo>
                    <a:pt x="100" y="701"/>
                  </a:lnTo>
                  <a:lnTo>
                    <a:pt x="90" y="708"/>
                  </a:lnTo>
                  <a:lnTo>
                    <a:pt x="76" y="717"/>
                  </a:lnTo>
                  <a:lnTo>
                    <a:pt x="74" y="743"/>
                  </a:lnTo>
                  <a:lnTo>
                    <a:pt x="66" y="743"/>
                  </a:lnTo>
                  <a:lnTo>
                    <a:pt x="50" y="736"/>
                  </a:lnTo>
                  <a:lnTo>
                    <a:pt x="31" y="717"/>
                  </a:lnTo>
                  <a:lnTo>
                    <a:pt x="31" y="717"/>
                  </a:lnTo>
                  <a:lnTo>
                    <a:pt x="12" y="701"/>
                  </a:lnTo>
                  <a:lnTo>
                    <a:pt x="5" y="684"/>
                  </a:lnTo>
                  <a:lnTo>
                    <a:pt x="10" y="670"/>
                  </a:lnTo>
                  <a:lnTo>
                    <a:pt x="3" y="653"/>
                  </a:lnTo>
                  <a:lnTo>
                    <a:pt x="0" y="611"/>
                  </a:lnTo>
                  <a:lnTo>
                    <a:pt x="7" y="587"/>
                  </a:lnTo>
                  <a:lnTo>
                    <a:pt x="24" y="568"/>
                  </a:lnTo>
                  <a:lnTo>
                    <a:pt x="0" y="561"/>
                  </a:lnTo>
                  <a:lnTo>
                    <a:pt x="14" y="542"/>
                  </a:lnTo>
                  <a:lnTo>
                    <a:pt x="19" y="504"/>
                  </a:lnTo>
                  <a:lnTo>
                    <a:pt x="38" y="511"/>
                  </a:lnTo>
                  <a:lnTo>
                    <a:pt x="48" y="466"/>
                  </a:lnTo>
                  <a:lnTo>
                    <a:pt x="36" y="459"/>
                  </a:lnTo>
                  <a:lnTo>
                    <a:pt x="31" y="488"/>
                  </a:lnTo>
                  <a:lnTo>
                    <a:pt x="21" y="485"/>
                  </a:lnTo>
                  <a:lnTo>
                    <a:pt x="26" y="452"/>
                  </a:lnTo>
                  <a:lnTo>
                    <a:pt x="31" y="414"/>
                  </a:lnTo>
                  <a:lnTo>
                    <a:pt x="38" y="400"/>
                  </a:lnTo>
                  <a:lnTo>
                    <a:pt x="33" y="379"/>
                  </a:lnTo>
                  <a:lnTo>
                    <a:pt x="33" y="358"/>
                  </a:lnTo>
                  <a:lnTo>
                    <a:pt x="38" y="355"/>
                  </a:lnTo>
                  <a:lnTo>
                    <a:pt x="50" y="324"/>
                  </a:lnTo>
                  <a:lnTo>
                    <a:pt x="59" y="294"/>
                  </a:lnTo>
                  <a:lnTo>
                    <a:pt x="66" y="263"/>
                  </a:lnTo>
                  <a:lnTo>
                    <a:pt x="64" y="237"/>
                  </a:lnTo>
                  <a:lnTo>
                    <a:pt x="69" y="220"/>
                  </a:lnTo>
                  <a:lnTo>
                    <a:pt x="66" y="197"/>
                  </a:lnTo>
                  <a:lnTo>
                    <a:pt x="76" y="175"/>
                  </a:lnTo>
                  <a:lnTo>
                    <a:pt x="78" y="140"/>
                  </a:lnTo>
                  <a:lnTo>
                    <a:pt x="85" y="104"/>
                  </a:lnTo>
                  <a:lnTo>
                    <a:pt x="90" y="64"/>
                  </a:lnTo>
                  <a:lnTo>
                    <a:pt x="88" y="36"/>
                  </a:lnTo>
                  <a:lnTo>
                    <a:pt x="85" y="12"/>
                  </a:lnTo>
                  <a:lnTo>
                    <a:pt x="92" y="10"/>
                  </a:lnTo>
                  <a:lnTo>
                    <a:pt x="97" y="0"/>
                  </a:lnTo>
                  <a:lnTo>
                    <a:pt x="104" y="10"/>
                  </a:lnTo>
                  <a:lnTo>
                    <a:pt x="107" y="24"/>
                  </a:lnTo>
                  <a:lnTo>
                    <a:pt x="116" y="31"/>
                  </a:lnTo>
                  <a:lnTo>
                    <a:pt x="111" y="47"/>
                  </a:lnTo>
                  <a:lnTo>
                    <a:pt x="118" y="66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3" name="Freeform 60">
              <a:extLst>
                <a:ext uri="{FF2B5EF4-FFF2-40B4-BE49-F238E27FC236}">
                  <a16:creationId xmlns:a16="http://schemas.microsoft.com/office/drawing/2014/main" id="{48BD774C-6355-45B9-882D-C9C4784F1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1189" y="3631295"/>
              <a:ext cx="165324" cy="170434"/>
            </a:xfrm>
            <a:custGeom>
              <a:avLst/>
              <a:gdLst>
                <a:gd name="T0" fmla="*/ 38 w 97"/>
                <a:gd name="T1" fmla="*/ 0 h 100"/>
                <a:gd name="T2" fmla="*/ 38 w 97"/>
                <a:gd name="T3" fmla="*/ 0 h 100"/>
                <a:gd name="T4" fmla="*/ 40 w 97"/>
                <a:gd name="T5" fmla="*/ 7 h 100"/>
                <a:gd name="T6" fmla="*/ 42 w 97"/>
                <a:gd name="T7" fmla="*/ 5 h 100"/>
                <a:gd name="T8" fmla="*/ 50 w 97"/>
                <a:gd name="T9" fmla="*/ 3 h 100"/>
                <a:gd name="T10" fmla="*/ 59 w 97"/>
                <a:gd name="T11" fmla="*/ 5 h 100"/>
                <a:gd name="T12" fmla="*/ 61 w 97"/>
                <a:gd name="T13" fmla="*/ 10 h 100"/>
                <a:gd name="T14" fmla="*/ 68 w 97"/>
                <a:gd name="T15" fmla="*/ 14 h 100"/>
                <a:gd name="T16" fmla="*/ 76 w 97"/>
                <a:gd name="T17" fmla="*/ 10 h 100"/>
                <a:gd name="T18" fmla="*/ 80 w 97"/>
                <a:gd name="T19" fmla="*/ 10 h 100"/>
                <a:gd name="T20" fmla="*/ 92 w 97"/>
                <a:gd name="T21" fmla="*/ 14 h 100"/>
                <a:gd name="T22" fmla="*/ 97 w 97"/>
                <a:gd name="T23" fmla="*/ 38 h 100"/>
                <a:gd name="T24" fmla="*/ 90 w 97"/>
                <a:gd name="T25" fmla="*/ 50 h 100"/>
                <a:gd name="T26" fmla="*/ 85 w 97"/>
                <a:gd name="T27" fmla="*/ 69 h 100"/>
                <a:gd name="T28" fmla="*/ 92 w 97"/>
                <a:gd name="T29" fmla="*/ 83 h 100"/>
                <a:gd name="T30" fmla="*/ 92 w 97"/>
                <a:gd name="T31" fmla="*/ 88 h 100"/>
                <a:gd name="T32" fmla="*/ 85 w 97"/>
                <a:gd name="T33" fmla="*/ 88 h 100"/>
                <a:gd name="T34" fmla="*/ 73 w 97"/>
                <a:gd name="T35" fmla="*/ 85 h 100"/>
                <a:gd name="T36" fmla="*/ 64 w 97"/>
                <a:gd name="T37" fmla="*/ 85 h 100"/>
                <a:gd name="T38" fmla="*/ 42 w 97"/>
                <a:gd name="T39" fmla="*/ 88 h 100"/>
                <a:gd name="T40" fmla="*/ 33 w 97"/>
                <a:gd name="T41" fmla="*/ 95 h 100"/>
                <a:gd name="T42" fmla="*/ 16 w 97"/>
                <a:gd name="T43" fmla="*/ 100 h 100"/>
                <a:gd name="T44" fmla="*/ 14 w 97"/>
                <a:gd name="T45" fmla="*/ 97 h 100"/>
                <a:gd name="T46" fmla="*/ 14 w 97"/>
                <a:gd name="T47" fmla="*/ 85 h 100"/>
                <a:gd name="T48" fmla="*/ 16 w 97"/>
                <a:gd name="T49" fmla="*/ 83 h 100"/>
                <a:gd name="T50" fmla="*/ 16 w 97"/>
                <a:gd name="T51" fmla="*/ 78 h 100"/>
                <a:gd name="T52" fmla="*/ 7 w 97"/>
                <a:gd name="T53" fmla="*/ 71 h 100"/>
                <a:gd name="T54" fmla="*/ 2 w 97"/>
                <a:gd name="T55" fmla="*/ 69 h 100"/>
                <a:gd name="T56" fmla="*/ 0 w 97"/>
                <a:gd name="T57" fmla="*/ 64 h 100"/>
                <a:gd name="T58" fmla="*/ 2 w 97"/>
                <a:gd name="T59" fmla="*/ 57 h 100"/>
                <a:gd name="T60" fmla="*/ 0 w 97"/>
                <a:gd name="T61" fmla="*/ 50 h 100"/>
                <a:gd name="T62" fmla="*/ 2 w 97"/>
                <a:gd name="T63" fmla="*/ 45 h 100"/>
                <a:gd name="T64" fmla="*/ 5 w 97"/>
                <a:gd name="T65" fmla="*/ 45 h 100"/>
                <a:gd name="T66" fmla="*/ 5 w 97"/>
                <a:gd name="T67" fmla="*/ 38 h 100"/>
                <a:gd name="T68" fmla="*/ 5 w 97"/>
                <a:gd name="T69" fmla="*/ 36 h 100"/>
                <a:gd name="T70" fmla="*/ 5 w 97"/>
                <a:gd name="T71" fmla="*/ 33 h 100"/>
                <a:gd name="T72" fmla="*/ 12 w 97"/>
                <a:gd name="T73" fmla="*/ 31 h 100"/>
                <a:gd name="T74" fmla="*/ 7 w 97"/>
                <a:gd name="T75" fmla="*/ 19 h 100"/>
                <a:gd name="T76" fmla="*/ 2 w 97"/>
                <a:gd name="T77" fmla="*/ 12 h 100"/>
                <a:gd name="T78" fmla="*/ 5 w 97"/>
                <a:gd name="T79" fmla="*/ 5 h 100"/>
                <a:gd name="T80" fmla="*/ 7 w 97"/>
                <a:gd name="T81" fmla="*/ 5 h 100"/>
                <a:gd name="T82" fmla="*/ 9 w 97"/>
                <a:gd name="T83" fmla="*/ 3 h 100"/>
                <a:gd name="T84" fmla="*/ 14 w 97"/>
                <a:gd name="T85" fmla="*/ 5 h 100"/>
                <a:gd name="T86" fmla="*/ 26 w 97"/>
                <a:gd name="T87" fmla="*/ 5 h 100"/>
                <a:gd name="T88" fmla="*/ 31 w 97"/>
                <a:gd name="T89" fmla="*/ 0 h 100"/>
                <a:gd name="T90" fmla="*/ 33 w 97"/>
                <a:gd name="T91" fmla="*/ 3 h 100"/>
                <a:gd name="T92" fmla="*/ 38 w 97"/>
                <a:gd name="T9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100">
                  <a:moveTo>
                    <a:pt x="38" y="0"/>
                  </a:moveTo>
                  <a:lnTo>
                    <a:pt x="38" y="0"/>
                  </a:lnTo>
                  <a:lnTo>
                    <a:pt x="40" y="7"/>
                  </a:lnTo>
                  <a:lnTo>
                    <a:pt x="42" y="5"/>
                  </a:lnTo>
                  <a:lnTo>
                    <a:pt x="50" y="3"/>
                  </a:lnTo>
                  <a:lnTo>
                    <a:pt x="59" y="5"/>
                  </a:lnTo>
                  <a:lnTo>
                    <a:pt x="61" y="10"/>
                  </a:lnTo>
                  <a:lnTo>
                    <a:pt x="68" y="14"/>
                  </a:lnTo>
                  <a:lnTo>
                    <a:pt x="76" y="10"/>
                  </a:lnTo>
                  <a:lnTo>
                    <a:pt x="80" y="10"/>
                  </a:lnTo>
                  <a:lnTo>
                    <a:pt x="92" y="14"/>
                  </a:lnTo>
                  <a:lnTo>
                    <a:pt x="97" y="38"/>
                  </a:lnTo>
                  <a:lnTo>
                    <a:pt x="90" y="50"/>
                  </a:lnTo>
                  <a:lnTo>
                    <a:pt x="85" y="69"/>
                  </a:lnTo>
                  <a:lnTo>
                    <a:pt x="92" y="83"/>
                  </a:lnTo>
                  <a:lnTo>
                    <a:pt x="92" y="88"/>
                  </a:lnTo>
                  <a:lnTo>
                    <a:pt x="85" y="88"/>
                  </a:lnTo>
                  <a:lnTo>
                    <a:pt x="73" y="85"/>
                  </a:lnTo>
                  <a:lnTo>
                    <a:pt x="64" y="85"/>
                  </a:lnTo>
                  <a:lnTo>
                    <a:pt x="42" y="88"/>
                  </a:lnTo>
                  <a:lnTo>
                    <a:pt x="33" y="95"/>
                  </a:lnTo>
                  <a:lnTo>
                    <a:pt x="16" y="100"/>
                  </a:lnTo>
                  <a:lnTo>
                    <a:pt x="14" y="97"/>
                  </a:lnTo>
                  <a:lnTo>
                    <a:pt x="14" y="85"/>
                  </a:lnTo>
                  <a:lnTo>
                    <a:pt x="16" y="83"/>
                  </a:lnTo>
                  <a:lnTo>
                    <a:pt x="16" y="78"/>
                  </a:lnTo>
                  <a:lnTo>
                    <a:pt x="7" y="71"/>
                  </a:lnTo>
                  <a:lnTo>
                    <a:pt x="2" y="69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0" y="50"/>
                  </a:lnTo>
                  <a:lnTo>
                    <a:pt x="2" y="45"/>
                  </a:lnTo>
                  <a:lnTo>
                    <a:pt x="5" y="45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5" y="33"/>
                  </a:lnTo>
                  <a:lnTo>
                    <a:pt x="12" y="31"/>
                  </a:lnTo>
                  <a:lnTo>
                    <a:pt x="7" y="19"/>
                  </a:lnTo>
                  <a:lnTo>
                    <a:pt x="2" y="12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5"/>
                  </a:lnTo>
                  <a:lnTo>
                    <a:pt x="26" y="5"/>
                  </a:lnTo>
                  <a:lnTo>
                    <a:pt x="31" y="0"/>
                  </a:lnTo>
                  <a:lnTo>
                    <a:pt x="33" y="3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17EE574C-5246-4851-ABEC-74B3B977B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228" y="3575050"/>
              <a:ext cx="334053" cy="460173"/>
            </a:xfrm>
            <a:custGeom>
              <a:avLst/>
              <a:gdLst>
                <a:gd name="T0" fmla="*/ 113 w 196"/>
                <a:gd name="T1" fmla="*/ 14 h 270"/>
                <a:gd name="T2" fmla="*/ 102 w 196"/>
                <a:gd name="T3" fmla="*/ 26 h 270"/>
                <a:gd name="T4" fmla="*/ 94 w 196"/>
                <a:gd name="T5" fmla="*/ 45 h 270"/>
                <a:gd name="T6" fmla="*/ 99 w 196"/>
                <a:gd name="T7" fmla="*/ 55 h 270"/>
                <a:gd name="T8" fmla="*/ 106 w 196"/>
                <a:gd name="T9" fmla="*/ 66 h 270"/>
                <a:gd name="T10" fmla="*/ 104 w 196"/>
                <a:gd name="T11" fmla="*/ 78 h 270"/>
                <a:gd name="T12" fmla="*/ 109 w 196"/>
                <a:gd name="T13" fmla="*/ 83 h 270"/>
                <a:gd name="T14" fmla="*/ 135 w 196"/>
                <a:gd name="T15" fmla="*/ 88 h 270"/>
                <a:gd name="T16" fmla="*/ 154 w 196"/>
                <a:gd name="T17" fmla="*/ 104 h 270"/>
                <a:gd name="T18" fmla="*/ 172 w 196"/>
                <a:gd name="T19" fmla="*/ 102 h 270"/>
                <a:gd name="T20" fmla="*/ 187 w 196"/>
                <a:gd name="T21" fmla="*/ 104 h 270"/>
                <a:gd name="T22" fmla="*/ 182 w 196"/>
                <a:gd name="T23" fmla="*/ 118 h 270"/>
                <a:gd name="T24" fmla="*/ 182 w 196"/>
                <a:gd name="T25" fmla="*/ 140 h 270"/>
                <a:gd name="T26" fmla="*/ 189 w 196"/>
                <a:gd name="T27" fmla="*/ 149 h 270"/>
                <a:gd name="T28" fmla="*/ 187 w 196"/>
                <a:gd name="T29" fmla="*/ 159 h 270"/>
                <a:gd name="T30" fmla="*/ 196 w 196"/>
                <a:gd name="T31" fmla="*/ 182 h 270"/>
                <a:gd name="T32" fmla="*/ 189 w 196"/>
                <a:gd name="T33" fmla="*/ 173 h 270"/>
                <a:gd name="T34" fmla="*/ 180 w 196"/>
                <a:gd name="T35" fmla="*/ 175 h 270"/>
                <a:gd name="T36" fmla="*/ 149 w 196"/>
                <a:gd name="T37" fmla="*/ 185 h 270"/>
                <a:gd name="T38" fmla="*/ 156 w 196"/>
                <a:gd name="T39" fmla="*/ 192 h 270"/>
                <a:gd name="T40" fmla="*/ 144 w 196"/>
                <a:gd name="T41" fmla="*/ 192 h 270"/>
                <a:gd name="T42" fmla="*/ 151 w 196"/>
                <a:gd name="T43" fmla="*/ 211 h 270"/>
                <a:gd name="T44" fmla="*/ 154 w 196"/>
                <a:gd name="T45" fmla="*/ 227 h 270"/>
                <a:gd name="T46" fmla="*/ 139 w 196"/>
                <a:gd name="T47" fmla="*/ 261 h 270"/>
                <a:gd name="T48" fmla="*/ 144 w 196"/>
                <a:gd name="T49" fmla="*/ 246 h 270"/>
                <a:gd name="T50" fmla="*/ 123 w 196"/>
                <a:gd name="T51" fmla="*/ 239 h 270"/>
                <a:gd name="T52" fmla="*/ 106 w 196"/>
                <a:gd name="T53" fmla="*/ 242 h 270"/>
                <a:gd name="T54" fmla="*/ 85 w 196"/>
                <a:gd name="T55" fmla="*/ 223 h 270"/>
                <a:gd name="T56" fmla="*/ 73 w 196"/>
                <a:gd name="T57" fmla="*/ 211 h 270"/>
                <a:gd name="T58" fmla="*/ 59 w 196"/>
                <a:gd name="T59" fmla="*/ 204 h 270"/>
                <a:gd name="T60" fmla="*/ 42 w 196"/>
                <a:gd name="T61" fmla="*/ 194 h 270"/>
                <a:gd name="T62" fmla="*/ 23 w 196"/>
                <a:gd name="T63" fmla="*/ 197 h 270"/>
                <a:gd name="T64" fmla="*/ 16 w 196"/>
                <a:gd name="T65" fmla="*/ 189 h 270"/>
                <a:gd name="T66" fmla="*/ 0 w 196"/>
                <a:gd name="T67" fmla="*/ 175 h 270"/>
                <a:gd name="T68" fmla="*/ 5 w 196"/>
                <a:gd name="T69" fmla="*/ 166 h 270"/>
                <a:gd name="T70" fmla="*/ 16 w 196"/>
                <a:gd name="T71" fmla="*/ 159 h 270"/>
                <a:gd name="T72" fmla="*/ 31 w 196"/>
                <a:gd name="T73" fmla="*/ 140 h 270"/>
                <a:gd name="T74" fmla="*/ 26 w 196"/>
                <a:gd name="T75" fmla="*/ 126 h 270"/>
                <a:gd name="T76" fmla="*/ 26 w 196"/>
                <a:gd name="T77" fmla="*/ 107 h 270"/>
                <a:gd name="T78" fmla="*/ 16 w 196"/>
                <a:gd name="T79" fmla="*/ 85 h 270"/>
                <a:gd name="T80" fmla="*/ 23 w 196"/>
                <a:gd name="T81" fmla="*/ 78 h 270"/>
                <a:gd name="T82" fmla="*/ 23 w 196"/>
                <a:gd name="T83" fmla="*/ 64 h 270"/>
                <a:gd name="T84" fmla="*/ 33 w 196"/>
                <a:gd name="T85" fmla="*/ 62 h 270"/>
                <a:gd name="T86" fmla="*/ 52 w 196"/>
                <a:gd name="T87" fmla="*/ 50 h 270"/>
                <a:gd name="T88" fmla="*/ 57 w 196"/>
                <a:gd name="T89" fmla="*/ 31 h 270"/>
                <a:gd name="T90" fmla="*/ 75 w 196"/>
                <a:gd name="T91" fmla="*/ 21 h 270"/>
                <a:gd name="T92" fmla="*/ 90 w 196"/>
                <a:gd name="T93" fmla="*/ 19 h 270"/>
                <a:gd name="T94" fmla="*/ 109 w 196"/>
                <a:gd name="T95" fmla="*/ 7 h 270"/>
                <a:gd name="T96" fmla="*/ 123 w 196"/>
                <a:gd name="T97" fmla="*/ 3 h 270"/>
                <a:gd name="T98" fmla="*/ 123 w 196"/>
                <a:gd name="T99" fmla="*/ 1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6" h="270">
                  <a:moveTo>
                    <a:pt x="113" y="14"/>
                  </a:moveTo>
                  <a:lnTo>
                    <a:pt x="113" y="14"/>
                  </a:lnTo>
                  <a:lnTo>
                    <a:pt x="109" y="21"/>
                  </a:lnTo>
                  <a:lnTo>
                    <a:pt x="102" y="26"/>
                  </a:lnTo>
                  <a:lnTo>
                    <a:pt x="97" y="33"/>
                  </a:lnTo>
                  <a:lnTo>
                    <a:pt x="94" y="45"/>
                  </a:lnTo>
                  <a:lnTo>
                    <a:pt x="92" y="55"/>
                  </a:lnTo>
                  <a:lnTo>
                    <a:pt x="99" y="55"/>
                  </a:lnTo>
                  <a:lnTo>
                    <a:pt x="102" y="62"/>
                  </a:lnTo>
                  <a:lnTo>
                    <a:pt x="106" y="66"/>
                  </a:lnTo>
                  <a:lnTo>
                    <a:pt x="106" y="74"/>
                  </a:lnTo>
                  <a:lnTo>
                    <a:pt x="104" y="78"/>
                  </a:lnTo>
                  <a:lnTo>
                    <a:pt x="106" y="81"/>
                  </a:lnTo>
                  <a:lnTo>
                    <a:pt x="109" y="83"/>
                  </a:lnTo>
                  <a:lnTo>
                    <a:pt x="113" y="90"/>
                  </a:lnTo>
                  <a:lnTo>
                    <a:pt x="135" y="88"/>
                  </a:lnTo>
                  <a:lnTo>
                    <a:pt x="144" y="90"/>
                  </a:lnTo>
                  <a:lnTo>
                    <a:pt x="154" y="104"/>
                  </a:lnTo>
                  <a:lnTo>
                    <a:pt x="161" y="102"/>
                  </a:lnTo>
                  <a:lnTo>
                    <a:pt x="172" y="102"/>
                  </a:lnTo>
                  <a:lnTo>
                    <a:pt x="182" y="100"/>
                  </a:lnTo>
                  <a:lnTo>
                    <a:pt x="187" y="104"/>
                  </a:lnTo>
                  <a:lnTo>
                    <a:pt x="184" y="114"/>
                  </a:lnTo>
                  <a:lnTo>
                    <a:pt x="182" y="118"/>
                  </a:lnTo>
                  <a:lnTo>
                    <a:pt x="180" y="128"/>
                  </a:lnTo>
                  <a:lnTo>
                    <a:pt x="182" y="140"/>
                  </a:lnTo>
                  <a:lnTo>
                    <a:pt x="189" y="145"/>
                  </a:lnTo>
                  <a:lnTo>
                    <a:pt x="189" y="149"/>
                  </a:lnTo>
                  <a:lnTo>
                    <a:pt x="180" y="156"/>
                  </a:lnTo>
                  <a:lnTo>
                    <a:pt x="187" y="159"/>
                  </a:lnTo>
                  <a:lnTo>
                    <a:pt x="191" y="166"/>
                  </a:lnTo>
                  <a:lnTo>
                    <a:pt x="196" y="182"/>
                  </a:lnTo>
                  <a:lnTo>
                    <a:pt x="191" y="182"/>
                  </a:lnTo>
                  <a:lnTo>
                    <a:pt x="189" y="173"/>
                  </a:lnTo>
                  <a:lnTo>
                    <a:pt x="184" y="168"/>
                  </a:lnTo>
                  <a:lnTo>
                    <a:pt x="180" y="175"/>
                  </a:lnTo>
                  <a:lnTo>
                    <a:pt x="149" y="173"/>
                  </a:lnTo>
                  <a:lnTo>
                    <a:pt x="149" y="185"/>
                  </a:lnTo>
                  <a:lnTo>
                    <a:pt x="158" y="185"/>
                  </a:lnTo>
                  <a:lnTo>
                    <a:pt x="156" y="192"/>
                  </a:lnTo>
                  <a:lnTo>
                    <a:pt x="154" y="189"/>
                  </a:lnTo>
                  <a:lnTo>
                    <a:pt x="144" y="192"/>
                  </a:lnTo>
                  <a:lnTo>
                    <a:pt x="144" y="204"/>
                  </a:lnTo>
                  <a:lnTo>
                    <a:pt x="151" y="211"/>
                  </a:lnTo>
                  <a:lnTo>
                    <a:pt x="154" y="220"/>
                  </a:lnTo>
                  <a:lnTo>
                    <a:pt x="154" y="227"/>
                  </a:lnTo>
                  <a:lnTo>
                    <a:pt x="146" y="270"/>
                  </a:lnTo>
                  <a:lnTo>
                    <a:pt x="139" y="261"/>
                  </a:lnTo>
                  <a:lnTo>
                    <a:pt x="132" y="261"/>
                  </a:lnTo>
                  <a:lnTo>
                    <a:pt x="144" y="246"/>
                  </a:lnTo>
                  <a:lnTo>
                    <a:pt x="132" y="237"/>
                  </a:lnTo>
                  <a:lnTo>
                    <a:pt x="123" y="239"/>
                  </a:lnTo>
                  <a:lnTo>
                    <a:pt x="116" y="237"/>
                  </a:lnTo>
                  <a:lnTo>
                    <a:pt x="106" y="242"/>
                  </a:lnTo>
                  <a:lnTo>
                    <a:pt x="94" y="239"/>
                  </a:lnTo>
                  <a:lnTo>
                    <a:pt x="85" y="223"/>
                  </a:lnTo>
                  <a:lnTo>
                    <a:pt x="78" y="218"/>
                  </a:lnTo>
                  <a:lnTo>
                    <a:pt x="73" y="211"/>
                  </a:lnTo>
                  <a:lnTo>
                    <a:pt x="61" y="201"/>
                  </a:lnTo>
                  <a:lnTo>
                    <a:pt x="59" y="204"/>
                  </a:lnTo>
                  <a:lnTo>
                    <a:pt x="49" y="199"/>
                  </a:lnTo>
                  <a:lnTo>
                    <a:pt x="42" y="194"/>
                  </a:lnTo>
                  <a:lnTo>
                    <a:pt x="38" y="199"/>
                  </a:lnTo>
                  <a:lnTo>
                    <a:pt x="23" y="197"/>
                  </a:lnTo>
                  <a:lnTo>
                    <a:pt x="21" y="187"/>
                  </a:lnTo>
                  <a:lnTo>
                    <a:pt x="16" y="189"/>
                  </a:lnTo>
                  <a:lnTo>
                    <a:pt x="2" y="180"/>
                  </a:lnTo>
                  <a:lnTo>
                    <a:pt x="0" y="175"/>
                  </a:lnTo>
                  <a:lnTo>
                    <a:pt x="5" y="173"/>
                  </a:lnTo>
                  <a:lnTo>
                    <a:pt x="5" y="166"/>
                  </a:lnTo>
                  <a:lnTo>
                    <a:pt x="9" y="159"/>
                  </a:lnTo>
                  <a:lnTo>
                    <a:pt x="16" y="159"/>
                  </a:lnTo>
                  <a:lnTo>
                    <a:pt x="23" y="149"/>
                  </a:lnTo>
                  <a:lnTo>
                    <a:pt x="31" y="140"/>
                  </a:lnTo>
                  <a:lnTo>
                    <a:pt x="23" y="135"/>
                  </a:lnTo>
                  <a:lnTo>
                    <a:pt x="26" y="126"/>
                  </a:lnTo>
                  <a:lnTo>
                    <a:pt x="23" y="111"/>
                  </a:lnTo>
                  <a:lnTo>
                    <a:pt x="26" y="107"/>
                  </a:lnTo>
                  <a:lnTo>
                    <a:pt x="23" y="95"/>
                  </a:lnTo>
                  <a:lnTo>
                    <a:pt x="16" y="85"/>
                  </a:lnTo>
                  <a:lnTo>
                    <a:pt x="19" y="78"/>
                  </a:lnTo>
                  <a:lnTo>
                    <a:pt x="23" y="78"/>
                  </a:lnTo>
                  <a:lnTo>
                    <a:pt x="28" y="74"/>
                  </a:lnTo>
                  <a:lnTo>
                    <a:pt x="23" y="64"/>
                  </a:lnTo>
                  <a:lnTo>
                    <a:pt x="26" y="62"/>
                  </a:lnTo>
                  <a:lnTo>
                    <a:pt x="33" y="62"/>
                  </a:lnTo>
                  <a:lnTo>
                    <a:pt x="45" y="52"/>
                  </a:lnTo>
                  <a:lnTo>
                    <a:pt x="52" y="50"/>
                  </a:lnTo>
                  <a:lnTo>
                    <a:pt x="52" y="43"/>
                  </a:lnTo>
                  <a:lnTo>
                    <a:pt x="57" y="31"/>
                  </a:lnTo>
                  <a:lnTo>
                    <a:pt x="66" y="21"/>
                  </a:lnTo>
                  <a:lnTo>
                    <a:pt x="75" y="21"/>
                  </a:lnTo>
                  <a:lnTo>
                    <a:pt x="78" y="19"/>
                  </a:lnTo>
                  <a:lnTo>
                    <a:pt x="90" y="19"/>
                  </a:lnTo>
                  <a:lnTo>
                    <a:pt x="102" y="12"/>
                  </a:lnTo>
                  <a:lnTo>
                    <a:pt x="109" y="7"/>
                  </a:lnTo>
                  <a:lnTo>
                    <a:pt x="116" y="0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3" y="12"/>
                  </a:lnTo>
                  <a:lnTo>
                    <a:pt x="113" y="14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5" name="Freeform 70">
              <a:extLst>
                <a:ext uri="{FF2B5EF4-FFF2-40B4-BE49-F238E27FC236}">
                  <a16:creationId xmlns:a16="http://schemas.microsoft.com/office/drawing/2014/main" id="{2907623E-0BF8-4C49-BC9F-65BBF83AC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932" y="3610843"/>
              <a:ext cx="97148" cy="81809"/>
            </a:xfrm>
            <a:custGeom>
              <a:avLst/>
              <a:gdLst>
                <a:gd name="T0" fmla="*/ 7 w 57"/>
                <a:gd name="T1" fmla="*/ 0 h 48"/>
                <a:gd name="T2" fmla="*/ 7 w 57"/>
                <a:gd name="T3" fmla="*/ 0 h 48"/>
                <a:gd name="T4" fmla="*/ 17 w 57"/>
                <a:gd name="T5" fmla="*/ 5 h 48"/>
                <a:gd name="T6" fmla="*/ 22 w 57"/>
                <a:gd name="T7" fmla="*/ 3 h 48"/>
                <a:gd name="T8" fmla="*/ 26 w 57"/>
                <a:gd name="T9" fmla="*/ 3 h 48"/>
                <a:gd name="T10" fmla="*/ 29 w 57"/>
                <a:gd name="T11" fmla="*/ 8 h 48"/>
                <a:gd name="T12" fmla="*/ 33 w 57"/>
                <a:gd name="T13" fmla="*/ 8 h 48"/>
                <a:gd name="T14" fmla="*/ 38 w 57"/>
                <a:gd name="T15" fmla="*/ 5 h 48"/>
                <a:gd name="T16" fmla="*/ 43 w 57"/>
                <a:gd name="T17" fmla="*/ 12 h 48"/>
                <a:gd name="T18" fmla="*/ 48 w 57"/>
                <a:gd name="T19" fmla="*/ 19 h 48"/>
                <a:gd name="T20" fmla="*/ 57 w 57"/>
                <a:gd name="T21" fmla="*/ 26 h 48"/>
                <a:gd name="T22" fmla="*/ 50 w 57"/>
                <a:gd name="T23" fmla="*/ 29 h 48"/>
                <a:gd name="T24" fmla="*/ 50 w 57"/>
                <a:gd name="T25" fmla="*/ 34 h 48"/>
                <a:gd name="T26" fmla="*/ 52 w 57"/>
                <a:gd name="T27" fmla="*/ 36 h 48"/>
                <a:gd name="T28" fmla="*/ 50 w 57"/>
                <a:gd name="T29" fmla="*/ 38 h 48"/>
                <a:gd name="T30" fmla="*/ 52 w 57"/>
                <a:gd name="T31" fmla="*/ 43 h 48"/>
                <a:gd name="T32" fmla="*/ 50 w 57"/>
                <a:gd name="T33" fmla="*/ 45 h 48"/>
                <a:gd name="T34" fmla="*/ 50 w 57"/>
                <a:gd name="T35" fmla="*/ 48 h 48"/>
                <a:gd name="T36" fmla="*/ 40 w 57"/>
                <a:gd name="T37" fmla="*/ 45 h 48"/>
                <a:gd name="T38" fmla="*/ 36 w 57"/>
                <a:gd name="T39" fmla="*/ 41 h 48"/>
                <a:gd name="T40" fmla="*/ 38 w 57"/>
                <a:gd name="T41" fmla="*/ 38 h 48"/>
                <a:gd name="T42" fmla="*/ 38 w 57"/>
                <a:gd name="T43" fmla="*/ 36 h 48"/>
                <a:gd name="T44" fmla="*/ 33 w 57"/>
                <a:gd name="T45" fmla="*/ 31 h 48"/>
                <a:gd name="T46" fmla="*/ 29 w 57"/>
                <a:gd name="T47" fmla="*/ 29 h 48"/>
                <a:gd name="T48" fmla="*/ 22 w 57"/>
                <a:gd name="T49" fmla="*/ 26 h 48"/>
                <a:gd name="T50" fmla="*/ 22 w 57"/>
                <a:gd name="T51" fmla="*/ 22 h 48"/>
                <a:gd name="T52" fmla="*/ 17 w 57"/>
                <a:gd name="T53" fmla="*/ 19 h 48"/>
                <a:gd name="T54" fmla="*/ 17 w 57"/>
                <a:gd name="T55" fmla="*/ 24 h 48"/>
                <a:gd name="T56" fmla="*/ 14 w 57"/>
                <a:gd name="T57" fmla="*/ 26 h 48"/>
                <a:gd name="T58" fmla="*/ 10 w 57"/>
                <a:gd name="T59" fmla="*/ 22 h 48"/>
                <a:gd name="T60" fmla="*/ 5 w 57"/>
                <a:gd name="T61" fmla="*/ 22 h 48"/>
                <a:gd name="T62" fmla="*/ 3 w 57"/>
                <a:gd name="T63" fmla="*/ 17 h 48"/>
                <a:gd name="T64" fmla="*/ 3 w 57"/>
                <a:gd name="T65" fmla="*/ 12 h 48"/>
                <a:gd name="T66" fmla="*/ 5 w 57"/>
                <a:gd name="T67" fmla="*/ 8 h 48"/>
                <a:gd name="T68" fmla="*/ 0 w 57"/>
                <a:gd name="T69" fmla="*/ 5 h 48"/>
                <a:gd name="T70" fmla="*/ 5 w 57"/>
                <a:gd name="T71" fmla="*/ 3 h 48"/>
                <a:gd name="T72" fmla="*/ 7 w 57"/>
                <a:gd name="T7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48">
                  <a:moveTo>
                    <a:pt x="7" y="0"/>
                  </a:moveTo>
                  <a:lnTo>
                    <a:pt x="7" y="0"/>
                  </a:lnTo>
                  <a:lnTo>
                    <a:pt x="17" y="5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8" y="5"/>
                  </a:lnTo>
                  <a:lnTo>
                    <a:pt x="43" y="12"/>
                  </a:lnTo>
                  <a:lnTo>
                    <a:pt x="48" y="19"/>
                  </a:lnTo>
                  <a:lnTo>
                    <a:pt x="57" y="26"/>
                  </a:lnTo>
                  <a:lnTo>
                    <a:pt x="50" y="29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0" y="38"/>
                  </a:lnTo>
                  <a:lnTo>
                    <a:pt x="52" y="43"/>
                  </a:lnTo>
                  <a:lnTo>
                    <a:pt x="50" y="45"/>
                  </a:lnTo>
                  <a:lnTo>
                    <a:pt x="50" y="48"/>
                  </a:lnTo>
                  <a:lnTo>
                    <a:pt x="40" y="45"/>
                  </a:lnTo>
                  <a:lnTo>
                    <a:pt x="36" y="41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3" y="31"/>
                  </a:lnTo>
                  <a:lnTo>
                    <a:pt x="29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7" y="19"/>
                  </a:lnTo>
                  <a:lnTo>
                    <a:pt x="17" y="24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5" y="22"/>
                  </a:lnTo>
                  <a:lnTo>
                    <a:pt x="3" y="17"/>
                  </a:lnTo>
                  <a:lnTo>
                    <a:pt x="3" y="12"/>
                  </a:lnTo>
                  <a:lnTo>
                    <a:pt x="5" y="8"/>
                  </a:lnTo>
                  <a:lnTo>
                    <a:pt x="0" y="5"/>
                  </a:lnTo>
                  <a:lnTo>
                    <a:pt x="5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6" name="Freeform 72">
              <a:extLst>
                <a:ext uri="{FF2B5EF4-FFF2-40B4-BE49-F238E27FC236}">
                  <a16:creationId xmlns:a16="http://schemas.microsoft.com/office/drawing/2014/main" id="{DFACEE99-D052-4019-B247-52FB6A747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793" y="3264861"/>
              <a:ext cx="303375" cy="100557"/>
            </a:xfrm>
            <a:custGeom>
              <a:avLst/>
              <a:gdLst>
                <a:gd name="T0" fmla="*/ 88 w 178"/>
                <a:gd name="T1" fmla="*/ 7 h 59"/>
                <a:gd name="T2" fmla="*/ 88 w 178"/>
                <a:gd name="T3" fmla="*/ 7 h 59"/>
                <a:gd name="T4" fmla="*/ 95 w 178"/>
                <a:gd name="T5" fmla="*/ 14 h 59"/>
                <a:gd name="T6" fmla="*/ 109 w 178"/>
                <a:gd name="T7" fmla="*/ 12 h 59"/>
                <a:gd name="T8" fmla="*/ 114 w 178"/>
                <a:gd name="T9" fmla="*/ 16 h 59"/>
                <a:gd name="T10" fmla="*/ 128 w 178"/>
                <a:gd name="T11" fmla="*/ 28 h 59"/>
                <a:gd name="T12" fmla="*/ 138 w 178"/>
                <a:gd name="T13" fmla="*/ 35 h 59"/>
                <a:gd name="T14" fmla="*/ 145 w 178"/>
                <a:gd name="T15" fmla="*/ 33 h 59"/>
                <a:gd name="T16" fmla="*/ 154 w 178"/>
                <a:gd name="T17" fmla="*/ 38 h 59"/>
                <a:gd name="T18" fmla="*/ 152 w 178"/>
                <a:gd name="T19" fmla="*/ 42 h 59"/>
                <a:gd name="T20" fmla="*/ 166 w 178"/>
                <a:gd name="T21" fmla="*/ 45 h 59"/>
                <a:gd name="T22" fmla="*/ 178 w 178"/>
                <a:gd name="T23" fmla="*/ 52 h 59"/>
                <a:gd name="T24" fmla="*/ 175 w 178"/>
                <a:gd name="T25" fmla="*/ 54 h 59"/>
                <a:gd name="T26" fmla="*/ 166 w 178"/>
                <a:gd name="T27" fmla="*/ 57 h 59"/>
                <a:gd name="T28" fmla="*/ 154 w 178"/>
                <a:gd name="T29" fmla="*/ 57 h 59"/>
                <a:gd name="T30" fmla="*/ 142 w 178"/>
                <a:gd name="T31" fmla="*/ 57 h 59"/>
                <a:gd name="T32" fmla="*/ 119 w 178"/>
                <a:gd name="T33" fmla="*/ 59 h 59"/>
                <a:gd name="T34" fmla="*/ 131 w 178"/>
                <a:gd name="T35" fmla="*/ 50 h 59"/>
                <a:gd name="T36" fmla="*/ 123 w 178"/>
                <a:gd name="T37" fmla="*/ 45 h 59"/>
                <a:gd name="T38" fmla="*/ 112 w 178"/>
                <a:gd name="T39" fmla="*/ 42 h 59"/>
                <a:gd name="T40" fmla="*/ 107 w 178"/>
                <a:gd name="T41" fmla="*/ 38 h 59"/>
                <a:gd name="T42" fmla="*/ 105 w 178"/>
                <a:gd name="T43" fmla="*/ 28 h 59"/>
                <a:gd name="T44" fmla="*/ 95 w 178"/>
                <a:gd name="T45" fmla="*/ 28 h 59"/>
                <a:gd name="T46" fmla="*/ 79 w 178"/>
                <a:gd name="T47" fmla="*/ 24 h 59"/>
                <a:gd name="T48" fmla="*/ 74 w 178"/>
                <a:gd name="T49" fmla="*/ 21 h 59"/>
                <a:gd name="T50" fmla="*/ 52 w 178"/>
                <a:gd name="T51" fmla="*/ 19 h 59"/>
                <a:gd name="T52" fmla="*/ 48 w 178"/>
                <a:gd name="T53" fmla="*/ 14 h 59"/>
                <a:gd name="T54" fmla="*/ 52 w 178"/>
                <a:gd name="T55" fmla="*/ 9 h 59"/>
                <a:gd name="T56" fmla="*/ 38 w 178"/>
                <a:gd name="T57" fmla="*/ 9 h 59"/>
                <a:gd name="T58" fmla="*/ 26 w 178"/>
                <a:gd name="T59" fmla="*/ 19 h 59"/>
                <a:gd name="T60" fmla="*/ 19 w 178"/>
                <a:gd name="T61" fmla="*/ 19 h 59"/>
                <a:gd name="T62" fmla="*/ 17 w 178"/>
                <a:gd name="T63" fmla="*/ 24 h 59"/>
                <a:gd name="T64" fmla="*/ 10 w 178"/>
                <a:gd name="T65" fmla="*/ 24 h 59"/>
                <a:gd name="T66" fmla="*/ 0 w 178"/>
                <a:gd name="T67" fmla="*/ 24 h 59"/>
                <a:gd name="T68" fmla="*/ 10 w 178"/>
                <a:gd name="T69" fmla="*/ 19 h 59"/>
                <a:gd name="T70" fmla="*/ 15 w 178"/>
                <a:gd name="T71" fmla="*/ 12 h 59"/>
                <a:gd name="T72" fmla="*/ 22 w 178"/>
                <a:gd name="T73" fmla="*/ 7 h 59"/>
                <a:gd name="T74" fmla="*/ 29 w 178"/>
                <a:gd name="T75" fmla="*/ 5 h 59"/>
                <a:gd name="T76" fmla="*/ 43 w 178"/>
                <a:gd name="T77" fmla="*/ 2 h 59"/>
                <a:gd name="T78" fmla="*/ 45 w 178"/>
                <a:gd name="T79" fmla="*/ 0 h 59"/>
                <a:gd name="T80" fmla="*/ 60 w 178"/>
                <a:gd name="T81" fmla="*/ 2 h 59"/>
                <a:gd name="T82" fmla="*/ 74 w 178"/>
                <a:gd name="T83" fmla="*/ 2 h 59"/>
                <a:gd name="T84" fmla="*/ 88 w 178"/>
                <a:gd name="T85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8" h="59">
                  <a:moveTo>
                    <a:pt x="88" y="7"/>
                  </a:moveTo>
                  <a:lnTo>
                    <a:pt x="88" y="7"/>
                  </a:lnTo>
                  <a:lnTo>
                    <a:pt x="95" y="14"/>
                  </a:lnTo>
                  <a:lnTo>
                    <a:pt x="109" y="12"/>
                  </a:lnTo>
                  <a:lnTo>
                    <a:pt x="114" y="16"/>
                  </a:lnTo>
                  <a:lnTo>
                    <a:pt x="128" y="28"/>
                  </a:lnTo>
                  <a:lnTo>
                    <a:pt x="138" y="35"/>
                  </a:lnTo>
                  <a:lnTo>
                    <a:pt x="145" y="33"/>
                  </a:lnTo>
                  <a:lnTo>
                    <a:pt x="154" y="38"/>
                  </a:lnTo>
                  <a:lnTo>
                    <a:pt x="152" y="42"/>
                  </a:lnTo>
                  <a:lnTo>
                    <a:pt x="166" y="45"/>
                  </a:lnTo>
                  <a:lnTo>
                    <a:pt x="178" y="52"/>
                  </a:lnTo>
                  <a:lnTo>
                    <a:pt x="175" y="54"/>
                  </a:lnTo>
                  <a:lnTo>
                    <a:pt x="166" y="57"/>
                  </a:lnTo>
                  <a:lnTo>
                    <a:pt x="154" y="57"/>
                  </a:lnTo>
                  <a:lnTo>
                    <a:pt x="142" y="57"/>
                  </a:lnTo>
                  <a:lnTo>
                    <a:pt x="119" y="59"/>
                  </a:lnTo>
                  <a:lnTo>
                    <a:pt x="131" y="50"/>
                  </a:lnTo>
                  <a:lnTo>
                    <a:pt x="123" y="45"/>
                  </a:lnTo>
                  <a:lnTo>
                    <a:pt x="112" y="42"/>
                  </a:lnTo>
                  <a:lnTo>
                    <a:pt x="107" y="38"/>
                  </a:lnTo>
                  <a:lnTo>
                    <a:pt x="105" y="28"/>
                  </a:lnTo>
                  <a:lnTo>
                    <a:pt x="95" y="28"/>
                  </a:lnTo>
                  <a:lnTo>
                    <a:pt x="79" y="24"/>
                  </a:lnTo>
                  <a:lnTo>
                    <a:pt x="74" y="21"/>
                  </a:lnTo>
                  <a:lnTo>
                    <a:pt x="52" y="19"/>
                  </a:lnTo>
                  <a:lnTo>
                    <a:pt x="48" y="14"/>
                  </a:lnTo>
                  <a:lnTo>
                    <a:pt x="52" y="9"/>
                  </a:lnTo>
                  <a:lnTo>
                    <a:pt x="38" y="9"/>
                  </a:lnTo>
                  <a:lnTo>
                    <a:pt x="26" y="19"/>
                  </a:lnTo>
                  <a:lnTo>
                    <a:pt x="19" y="19"/>
                  </a:lnTo>
                  <a:lnTo>
                    <a:pt x="17" y="24"/>
                  </a:lnTo>
                  <a:lnTo>
                    <a:pt x="10" y="24"/>
                  </a:lnTo>
                  <a:lnTo>
                    <a:pt x="0" y="24"/>
                  </a:lnTo>
                  <a:lnTo>
                    <a:pt x="10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43" y="2"/>
                  </a:lnTo>
                  <a:lnTo>
                    <a:pt x="45" y="0"/>
                  </a:lnTo>
                  <a:lnTo>
                    <a:pt x="60" y="2"/>
                  </a:lnTo>
                  <a:lnTo>
                    <a:pt x="74" y="2"/>
                  </a:lnTo>
                  <a:lnTo>
                    <a:pt x="88" y="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91CEA357-26F9-428D-9D6A-5DA0E6D16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400" y="2872862"/>
              <a:ext cx="49427" cy="20453"/>
            </a:xfrm>
            <a:custGeom>
              <a:avLst/>
              <a:gdLst>
                <a:gd name="T0" fmla="*/ 29 w 29"/>
                <a:gd name="T1" fmla="*/ 0 h 12"/>
                <a:gd name="T2" fmla="*/ 29 w 29"/>
                <a:gd name="T3" fmla="*/ 0 h 12"/>
                <a:gd name="T4" fmla="*/ 19 w 29"/>
                <a:gd name="T5" fmla="*/ 7 h 12"/>
                <a:gd name="T6" fmla="*/ 19 w 29"/>
                <a:gd name="T7" fmla="*/ 12 h 12"/>
                <a:gd name="T8" fmla="*/ 17 w 29"/>
                <a:gd name="T9" fmla="*/ 12 h 12"/>
                <a:gd name="T10" fmla="*/ 14 w 29"/>
                <a:gd name="T11" fmla="*/ 12 h 12"/>
                <a:gd name="T12" fmla="*/ 12 w 29"/>
                <a:gd name="T13" fmla="*/ 12 h 12"/>
                <a:gd name="T14" fmla="*/ 12 w 29"/>
                <a:gd name="T15" fmla="*/ 12 h 12"/>
                <a:gd name="T16" fmla="*/ 12 w 29"/>
                <a:gd name="T17" fmla="*/ 10 h 12"/>
                <a:gd name="T18" fmla="*/ 10 w 29"/>
                <a:gd name="T19" fmla="*/ 10 h 12"/>
                <a:gd name="T20" fmla="*/ 7 w 29"/>
                <a:gd name="T21" fmla="*/ 10 h 12"/>
                <a:gd name="T22" fmla="*/ 3 w 29"/>
                <a:gd name="T23" fmla="*/ 12 h 12"/>
                <a:gd name="T24" fmla="*/ 0 w 29"/>
                <a:gd name="T25" fmla="*/ 10 h 12"/>
                <a:gd name="T26" fmla="*/ 0 w 29"/>
                <a:gd name="T27" fmla="*/ 10 h 12"/>
                <a:gd name="T28" fmla="*/ 3 w 29"/>
                <a:gd name="T29" fmla="*/ 5 h 12"/>
                <a:gd name="T30" fmla="*/ 14 w 29"/>
                <a:gd name="T31" fmla="*/ 5 h 12"/>
                <a:gd name="T32" fmla="*/ 29 w 29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12">
                  <a:moveTo>
                    <a:pt x="29" y="0"/>
                  </a:moveTo>
                  <a:lnTo>
                    <a:pt x="29" y="0"/>
                  </a:lnTo>
                  <a:lnTo>
                    <a:pt x="19" y="7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4" y="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D11F3A40-3314-4249-9617-C0CCA6ECE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062" y="2889905"/>
              <a:ext cx="47722" cy="20453"/>
            </a:xfrm>
            <a:custGeom>
              <a:avLst/>
              <a:gdLst>
                <a:gd name="T0" fmla="*/ 21 w 28"/>
                <a:gd name="T1" fmla="*/ 0 h 12"/>
                <a:gd name="T2" fmla="*/ 21 w 28"/>
                <a:gd name="T3" fmla="*/ 0 h 12"/>
                <a:gd name="T4" fmla="*/ 21 w 28"/>
                <a:gd name="T5" fmla="*/ 2 h 12"/>
                <a:gd name="T6" fmla="*/ 21 w 28"/>
                <a:gd name="T7" fmla="*/ 2 h 12"/>
                <a:gd name="T8" fmla="*/ 23 w 28"/>
                <a:gd name="T9" fmla="*/ 2 h 12"/>
                <a:gd name="T10" fmla="*/ 26 w 28"/>
                <a:gd name="T11" fmla="*/ 0 h 12"/>
                <a:gd name="T12" fmla="*/ 28 w 28"/>
                <a:gd name="T13" fmla="*/ 2 h 12"/>
                <a:gd name="T14" fmla="*/ 28 w 28"/>
                <a:gd name="T15" fmla="*/ 2 h 12"/>
                <a:gd name="T16" fmla="*/ 14 w 28"/>
                <a:gd name="T17" fmla="*/ 12 h 12"/>
                <a:gd name="T18" fmla="*/ 5 w 28"/>
                <a:gd name="T19" fmla="*/ 9 h 12"/>
                <a:gd name="T20" fmla="*/ 0 w 28"/>
                <a:gd name="T21" fmla="*/ 0 h 12"/>
                <a:gd name="T22" fmla="*/ 9 w 28"/>
                <a:gd name="T23" fmla="*/ 0 h 12"/>
                <a:gd name="T24" fmla="*/ 12 w 28"/>
                <a:gd name="T25" fmla="*/ 0 h 12"/>
                <a:gd name="T26" fmla="*/ 16 w 28"/>
                <a:gd name="T27" fmla="*/ 0 h 12"/>
                <a:gd name="T28" fmla="*/ 19 w 28"/>
                <a:gd name="T29" fmla="*/ 0 h 12"/>
                <a:gd name="T30" fmla="*/ 21 w 28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12">
                  <a:moveTo>
                    <a:pt x="21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4" y="12"/>
                  </a:lnTo>
                  <a:lnTo>
                    <a:pt x="5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B0BB6936-22E3-4738-AD12-B6837468D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852" y="2284864"/>
              <a:ext cx="185774" cy="109079"/>
            </a:xfrm>
            <a:custGeom>
              <a:avLst/>
              <a:gdLst>
                <a:gd name="T0" fmla="*/ 33 w 109"/>
                <a:gd name="T1" fmla="*/ 0 h 64"/>
                <a:gd name="T2" fmla="*/ 33 w 109"/>
                <a:gd name="T3" fmla="*/ 0 h 64"/>
                <a:gd name="T4" fmla="*/ 38 w 109"/>
                <a:gd name="T5" fmla="*/ 4 h 64"/>
                <a:gd name="T6" fmla="*/ 45 w 109"/>
                <a:gd name="T7" fmla="*/ 0 h 64"/>
                <a:gd name="T8" fmla="*/ 54 w 109"/>
                <a:gd name="T9" fmla="*/ 9 h 64"/>
                <a:gd name="T10" fmla="*/ 66 w 109"/>
                <a:gd name="T11" fmla="*/ 12 h 64"/>
                <a:gd name="T12" fmla="*/ 64 w 109"/>
                <a:gd name="T13" fmla="*/ 19 h 64"/>
                <a:gd name="T14" fmla="*/ 73 w 109"/>
                <a:gd name="T15" fmla="*/ 23 h 64"/>
                <a:gd name="T16" fmla="*/ 75 w 109"/>
                <a:gd name="T17" fmla="*/ 16 h 64"/>
                <a:gd name="T18" fmla="*/ 87 w 109"/>
                <a:gd name="T19" fmla="*/ 19 h 64"/>
                <a:gd name="T20" fmla="*/ 87 w 109"/>
                <a:gd name="T21" fmla="*/ 28 h 64"/>
                <a:gd name="T22" fmla="*/ 99 w 109"/>
                <a:gd name="T23" fmla="*/ 28 h 64"/>
                <a:gd name="T24" fmla="*/ 109 w 109"/>
                <a:gd name="T25" fmla="*/ 40 h 64"/>
                <a:gd name="T26" fmla="*/ 104 w 109"/>
                <a:gd name="T27" fmla="*/ 42 h 64"/>
                <a:gd name="T28" fmla="*/ 99 w 109"/>
                <a:gd name="T29" fmla="*/ 47 h 64"/>
                <a:gd name="T30" fmla="*/ 97 w 109"/>
                <a:gd name="T31" fmla="*/ 47 h 64"/>
                <a:gd name="T32" fmla="*/ 94 w 109"/>
                <a:gd name="T33" fmla="*/ 52 h 64"/>
                <a:gd name="T34" fmla="*/ 92 w 109"/>
                <a:gd name="T35" fmla="*/ 54 h 64"/>
                <a:gd name="T36" fmla="*/ 92 w 109"/>
                <a:gd name="T37" fmla="*/ 57 h 64"/>
                <a:gd name="T38" fmla="*/ 87 w 109"/>
                <a:gd name="T39" fmla="*/ 59 h 64"/>
                <a:gd name="T40" fmla="*/ 80 w 109"/>
                <a:gd name="T41" fmla="*/ 59 h 64"/>
                <a:gd name="T42" fmla="*/ 78 w 109"/>
                <a:gd name="T43" fmla="*/ 64 h 64"/>
                <a:gd name="T44" fmla="*/ 68 w 109"/>
                <a:gd name="T45" fmla="*/ 59 h 64"/>
                <a:gd name="T46" fmla="*/ 61 w 109"/>
                <a:gd name="T47" fmla="*/ 59 h 64"/>
                <a:gd name="T48" fmla="*/ 49 w 109"/>
                <a:gd name="T49" fmla="*/ 52 h 64"/>
                <a:gd name="T50" fmla="*/ 45 w 109"/>
                <a:gd name="T51" fmla="*/ 54 h 64"/>
                <a:gd name="T52" fmla="*/ 35 w 109"/>
                <a:gd name="T53" fmla="*/ 64 h 64"/>
                <a:gd name="T54" fmla="*/ 23 w 109"/>
                <a:gd name="T55" fmla="*/ 57 h 64"/>
                <a:gd name="T56" fmla="*/ 14 w 109"/>
                <a:gd name="T57" fmla="*/ 47 h 64"/>
                <a:gd name="T58" fmla="*/ 4 w 109"/>
                <a:gd name="T59" fmla="*/ 40 h 64"/>
                <a:gd name="T60" fmla="*/ 2 w 109"/>
                <a:gd name="T61" fmla="*/ 30 h 64"/>
                <a:gd name="T62" fmla="*/ 0 w 109"/>
                <a:gd name="T63" fmla="*/ 21 h 64"/>
                <a:gd name="T64" fmla="*/ 12 w 109"/>
                <a:gd name="T65" fmla="*/ 16 h 64"/>
                <a:gd name="T66" fmla="*/ 19 w 109"/>
                <a:gd name="T67" fmla="*/ 12 h 64"/>
                <a:gd name="T68" fmla="*/ 28 w 109"/>
                <a:gd name="T69" fmla="*/ 4 h 64"/>
                <a:gd name="T70" fmla="*/ 33 w 10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64">
                  <a:moveTo>
                    <a:pt x="33" y="0"/>
                  </a:moveTo>
                  <a:lnTo>
                    <a:pt x="33" y="0"/>
                  </a:lnTo>
                  <a:lnTo>
                    <a:pt x="38" y="4"/>
                  </a:lnTo>
                  <a:lnTo>
                    <a:pt x="45" y="0"/>
                  </a:lnTo>
                  <a:lnTo>
                    <a:pt x="54" y="9"/>
                  </a:lnTo>
                  <a:lnTo>
                    <a:pt x="66" y="12"/>
                  </a:lnTo>
                  <a:lnTo>
                    <a:pt x="64" y="19"/>
                  </a:lnTo>
                  <a:lnTo>
                    <a:pt x="73" y="23"/>
                  </a:lnTo>
                  <a:lnTo>
                    <a:pt x="75" y="16"/>
                  </a:lnTo>
                  <a:lnTo>
                    <a:pt x="87" y="19"/>
                  </a:lnTo>
                  <a:lnTo>
                    <a:pt x="87" y="28"/>
                  </a:lnTo>
                  <a:lnTo>
                    <a:pt x="99" y="28"/>
                  </a:lnTo>
                  <a:lnTo>
                    <a:pt x="109" y="40"/>
                  </a:lnTo>
                  <a:lnTo>
                    <a:pt x="104" y="42"/>
                  </a:lnTo>
                  <a:lnTo>
                    <a:pt x="99" y="47"/>
                  </a:lnTo>
                  <a:lnTo>
                    <a:pt x="97" y="47"/>
                  </a:lnTo>
                  <a:lnTo>
                    <a:pt x="94" y="52"/>
                  </a:lnTo>
                  <a:lnTo>
                    <a:pt x="92" y="54"/>
                  </a:lnTo>
                  <a:lnTo>
                    <a:pt x="92" y="57"/>
                  </a:lnTo>
                  <a:lnTo>
                    <a:pt x="87" y="59"/>
                  </a:lnTo>
                  <a:lnTo>
                    <a:pt x="80" y="59"/>
                  </a:lnTo>
                  <a:lnTo>
                    <a:pt x="78" y="64"/>
                  </a:lnTo>
                  <a:lnTo>
                    <a:pt x="68" y="59"/>
                  </a:lnTo>
                  <a:lnTo>
                    <a:pt x="61" y="59"/>
                  </a:lnTo>
                  <a:lnTo>
                    <a:pt x="49" y="52"/>
                  </a:lnTo>
                  <a:lnTo>
                    <a:pt x="45" y="54"/>
                  </a:lnTo>
                  <a:lnTo>
                    <a:pt x="35" y="64"/>
                  </a:lnTo>
                  <a:lnTo>
                    <a:pt x="23" y="57"/>
                  </a:lnTo>
                  <a:lnTo>
                    <a:pt x="14" y="47"/>
                  </a:lnTo>
                  <a:lnTo>
                    <a:pt x="4" y="40"/>
                  </a:lnTo>
                  <a:lnTo>
                    <a:pt x="2" y="30"/>
                  </a:lnTo>
                  <a:lnTo>
                    <a:pt x="0" y="21"/>
                  </a:lnTo>
                  <a:lnTo>
                    <a:pt x="12" y="16"/>
                  </a:lnTo>
                  <a:lnTo>
                    <a:pt x="19" y="12"/>
                  </a:lnTo>
                  <a:lnTo>
                    <a:pt x="28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0" name="Freeform 80">
              <a:extLst>
                <a:ext uri="{FF2B5EF4-FFF2-40B4-BE49-F238E27FC236}">
                  <a16:creationId xmlns:a16="http://schemas.microsoft.com/office/drawing/2014/main" id="{4639100A-AFBF-462A-B9C6-E323E047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008" y="2111021"/>
              <a:ext cx="250541" cy="334051"/>
            </a:xfrm>
            <a:custGeom>
              <a:avLst/>
              <a:gdLst>
                <a:gd name="T0" fmla="*/ 66 w 147"/>
                <a:gd name="T1" fmla="*/ 0 h 196"/>
                <a:gd name="T2" fmla="*/ 66 w 147"/>
                <a:gd name="T3" fmla="*/ 0 h 196"/>
                <a:gd name="T4" fmla="*/ 66 w 147"/>
                <a:gd name="T5" fmla="*/ 9 h 196"/>
                <a:gd name="T6" fmla="*/ 80 w 147"/>
                <a:gd name="T7" fmla="*/ 17 h 196"/>
                <a:gd name="T8" fmla="*/ 80 w 147"/>
                <a:gd name="T9" fmla="*/ 26 h 196"/>
                <a:gd name="T10" fmla="*/ 97 w 147"/>
                <a:gd name="T11" fmla="*/ 21 h 196"/>
                <a:gd name="T12" fmla="*/ 106 w 147"/>
                <a:gd name="T13" fmla="*/ 14 h 196"/>
                <a:gd name="T14" fmla="*/ 125 w 147"/>
                <a:gd name="T15" fmla="*/ 24 h 196"/>
                <a:gd name="T16" fmla="*/ 132 w 147"/>
                <a:gd name="T17" fmla="*/ 33 h 196"/>
                <a:gd name="T18" fmla="*/ 137 w 147"/>
                <a:gd name="T19" fmla="*/ 47 h 196"/>
                <a:gd name="T20" fmla="*/ 132 w 147"/>
                <a:gd name="T21" fmla="*/ 54 h 196"/>
                <a:gd name="T22" fmla="*/ 137 w 147"/>
                <a:gd name="T23" fmla="*/ 64 h 196"/>
                <a:gd name="T24" fmla="*/ 142 w 147"/>
                <a:gd name="T25" fmla="*/ 78 h 196"/>
                <a:gd name="T26" fmla="*/ 140 w 147"/>
                <a:gd name="T27" fmla="*/ 88 h 196"/>
                <a:gd name="T28" fmla="*/ 147 w 147"/>
                <a:gd name="T29" fmla="*/ 102 h 196"/>
                <a:gd name="T30" fmla="*/ 140 w 147"/>
                <a:gd name="T31" fmla="*/ 106 h 196"/>
                <a:gd name="T32" fmla="*/ 135 w 147"/>
                <a:gd name="T33" fmla="*/ 102 h 196"/>
                <a:gd name="T34" fmla="*/ 130 w 147"/>
                <a:gd name="T35" fmla="*/ 106 h 196"/>
                <a:gd name="T36" fmla="*/ 121 w 147"/>
                <a:gd name="T37" fmla="*/ 114 h 196"/>
                <a:gd name="T38" fmla="*/ 114 w 147"/>
                <a:gd name="T39" fmla="*/ 118 h 196"/>
                <a:gd name="T40" fmla="*/ 102 w 147"/>
                <a:gd name="T41" fmla="*/ 123 h 196"/>
                <a:gd name="T42" fmla="*/ 104 w 147"/>
                <a:gd name="T43" fmla="*/ 132 h 196"/>
                <a:gd name="T44" fmla="*/ 106 w 147"/>
                <a:gd name="T45" fmla="*/ 142 h 196"/>
                <a:gd name="T46" fmla="*/ 116 w 147"/>
                <a:gd name="T47" fmla="*/ 149 h 196"/>
                <a:gd name="T48" fmla="*/ 125 w 147"/>
                <a:gd name="T49" fmla="*/ 159 h 196"/>
                <a:gd name="T50" fmla="*/ 118 w 147"/>
                <a:gd name="T51" fmla="*/ 170 h 196"/>
                <a:gd name="T52" fmla="*/ 114 w 147"/>
                <a:gd name="T53" fmla="*/ 173 h 196"/>
                <a:gd name="T54" fmla="*/ 116 w 147"/>
                <a:gd name="T55" fmla="*/ 189 h 196"/>
                <a:gd name="T56" fmla="*/ 114 w 147"/>
                <a:gd name="T57" fmla="*/ 192 h 196"/>
                <a:gd name="T58" fmla="*/ 109 w 147"/>
                <a:gd name="T59" fmla="*/ 187 h 196"/>
                <a:gd name="T60" fmla="*/ 102 w 147"/>
                <a:gd name="T61" fmla="*/ 187 h 196"/>
                <a:gd name="T62" fmla="*/ 90 w 147"/>
                <a:gd name="T63" fmla="*/ 192 h 196"/>
                <a:gd name="T64" fmla="*/ 76 w 147"/>
                <a:gd name="T65" fmla="*/ 189 h 196"/>
                <a:gd name="T66" fmla="*/ 73 w 147"/>
                <a:gd name="T67" fmla="*/ 196 h 196"/>
                <a:gd name="T68" fmla="*/ 64 w 147"/>
                <a:gd name="T69" fmla="*/ 189 h 196"/>
                <a:gd name="T70" fmla="*/ 59 w 147"/>
                <a:gd name="T71" fmla="*/ 192 h 196"/>
                <a:gd name="T72" fmla="*/ 43 w 147"/>
                <a:gd name="T73" fmla="*/ 185 h 196"/>
                <a:gd name="T74" fmla="*/ 38 w 147"/>
                <a:gd name="T75" fmla="*/ 189 h 196"/>
                <a:gd name="T76" fmla="*/ 24 w 147"/>
                <a:gd name="T77" fmla="*/ 189 h 196"/>
                <a:gd name="T78" fmla="*/ 26 w 147"/>
                <a:gd name="T79" fmla="*/ 173 h 196"/>
                <a:gd name="T80" fmla="*/ 36 w 147"/>
                <a:gd name="T81" fmla="*/ 154 h 196"/>
                <a:gd name="T82" fmla="*/ 12 w 147"/>
                <a:gd name="T83" fmla="*/ 151 h 196"/>
                <a:gd name="T84" fmla="*/ 5 w 147"/>
                <a:gd name="T85" fmla="*/ 144 h 196"/>
                <a:gd name="T86" fmla="*/ 5 w 147"/>
                <a:gd name="T87" fmla="*/ 132 h 196"/>
                <a:gd name="T88" fmla="*/ 2 w 147"/>
                <a:gd name="T89" fmla="*/ 128 h 196"/>
                <a:gd name="T90" fmla="*/ 2 w 147"/>
                <a:gd name="T91" fmla="*/ 111 h 196"/>
                <a:gd name="T92" fmla="*/ 0 w 147"/>
                <a:gd name="T93" fmla="*/ 83 h 196"/>
                <a:gd name="T94" fmla="*/ 12 w 147"/>
                <a:gd name="T95" fmla="*/ 83 h 196"/>
                <a:gd name="T96" fmla="*/ 14 w 147"/>
                <a:gd name="T97" fmla="*/ 73 h 196"/>
                <a:gd name="T98" fmla="*/ 19 w 147"/>
                <a:gd name="T99" fmla="*/ 50 h 196"/>
                <a:gd name="T100" fmla="*/ 17 w 147"/>
                <a:gd name="T101" fmla="*/ 40 h 196"/>
                <a:gd name="T102" fmla="*/ 19 w 147"/>
                <a:gd name="T103" fmla="*/ 33 h 196"/>
                <a:gd name="T104" fmla="*/ 33 w 147"/>
                <a:gd name="T105" fmla="*/ 33 h 196"/>
                <a:gd name="T106" fmla="*/ 36 w 147"/>
                <a:gd name="T107" fmla="*/ 40 h 196"/>
                <a:gd name="T108" fmla="*/ 47 w 147"/>
                <a:gd name="T109" fmla="*/ 26 h 196"/>
                <a:gd name="T110" fmla="*/ 43 w 147"/>
                <a:gd name="T111" fmla="*/ 14 h 196"/>
                <a:gd name="T112" fmla="*/ 43 w 147"/>
                <a:gd name="T113" fmla="*/ 0 h 196"/>
                <a:gd name="T114" fmla="*/ 54 w 147"/>
                <a:gd name="T115" fmla="*/ 2 h 196"/>
                <a:gd name="T116" fmla="*/ 66 w 147"/>
                <a:gd name="T11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96">
                  <a:moveTo>
                    <a:pt x="66" y="0"/>
                  </a:moveTo>
                  <a:lnTo>
                    <a:pt x="66" y="0"/>
                  </a:lnTo>
                  <a:lnTo>
                    <a:pt x="66" y="9"/>
                  </a:lnTo>
                  <a:lnTo>
                    <a:pt x="80" y="17"/>
                  </a:lnTo>
                  <a:lnTo>
                    <a:pt x="80" y="26"/>
                  </a:lnTo>
                  <a:lnTo>
                    <a:pt x="97" y="21"/>
                  </a:lnTo>
                  <a:lnTo>
                    <a:pt x="106" y="14"/>
                  </a:lnTo>
                  <a:lnTo>
                    <a:pt x="125" y="24"/>
                  </a:lnTo>
                  <a:lnTo>
                    <a:pt x="132" y="33"/>
                  </a:lnTo>
                  <a:lnTo>
                    <a:pt x="137" y="47"/>
                  </a:lnTo>
                  <a:lnTo>
                    <a:pt x="132" y="54"/>
                  </a:lnTo>
                  <a:lnTo>
                    <a:pt x="137" y="64"/>
                  </a:lnTo>
                  <a:lnTo>
                    <a:pt x="142" y="78"/>
                  </a:lnTo>
                  <a:lnTo>
                    <a:pt x="140" y="88"/>
                  </a:lnTo>
                  <a:lnTo>
                    <a:pt x="147" y="102"/>
                  </a:lnTo>
                  <a:lnTo>
                    <a:pt x="140" y="106"/>
                  </a:lnTo>
                  <a:lnTo>
                    <a:pt x="135" y="102"/>
                  </a:lnTo>
                  <a:lnTo>
                    <a:pt x="130" y="106"/>
                  </a:lnTo>
                  <a:lnTo>
                    <a:pt x="121" y="114"/>
                  </a:lnTo>
                  <a:lnTo>
                    <a:pt x="114" y="118"/>
                  </a:lnTo>
                  <a:lnTo>
                    <a:pt x="102" y="123"/>
                  </a:lnTo>
                  <a:lnTo>
                    <a:pt x="104" y="132"/>
                  </a:lnTo>
                  <a:lnTo>
                    <a:pt x="106" y="142"/>
                  </a:lnTo>
                  <a:lnTo>
                    <a:pt x="116" y="149"/>
                  </a:lnTo>
                  <a:lnTo>
                    <a:pt x="125" y="159"/>
                  </a:lnTo>
                  <a:lnTo>
                    <a:pt x="118" y="170"/>
                  </a:lnTo>
                  <a:lnTo>
                    <a:pt x="114" y="173"/>
                  </a:lnTo>
                  <a:lnTo>
                    <a:pt x="116" y="189"/>
                  </a:lnTo>
                  <a:lnTo>
                    <a:pt x="114" y="192"/>
                  </a:lnTo>
                  <a:lnTo>
                    <a:pt x="109" y="187"/>
                  </a:lnTo>
                  <a:lnTo>
                    <a:pt x="102" y="187"/>
                  </a:lnTo>
                  <a:lnTo>
                    <a:pt x="90" y="192"/>
                  </a:lnTo>
                  <a:lnTo>
                    <a:pt x="76" y="189"/>
                  </a:lnTo>
                  <a:lnTo>
                    <a:pt x="73" y="196"/>
                  </a:lnTo>
                  <a:lnTo>
                    <a:pt x="64" y="189"/>
                  </a:lnTo>
                  <a:lnTo>
                    <a:pt x="59" y="192"/>
                  </a:lnTo>
                  <a:lnTo>
                    <a:pt x="43" y="185"/>
                  </a:lnTo>
                  <a:lnTo>
                    <a:pt x="38" y="189"/>
                  </a:lnTo>
                  <a:lnTo>
                    <a:pt x="24" y="189"/>
                  </a:lnTo>
                  <a:lnTo>
                    <a:pt x="26" y="173"/>
                  </a:lnTo>
                  <a:lnTo>
                    <a:pt x="36" y="154"/>
                  </a:lnTo>
                  <a:lnTo>
                    <a:pt x="12" y="151"/>
                  </a:lnTo>
                  <a:lnTo>
                    <a:pt x="5" y="144"/>
                  </a:lnTo>
                  <a:lnTo>
                    <a:pt x="5" y="132"/>
                  </a:lnTo>
                  <a:lnTo>
                    <a:pt x="2" y="128"/>
                  </a:lnTo>
                  <a:lnTo>
                    <a:pt x="2" y="111"/>
                  </a:lnTo>
                  <a:lnTo>
                    <a:pt x="0" y="83"/>
                  </a:lnTo>
                  <a:lnTo>
                    <a:pt x="12" y="83"/>
                  </a:lnTo>
                  <a:lnTo>
                    <a:pt x="14" y="73"/>
                  </a:lnTo>
                  <a:lnTo>
                    <a:pt x="19" y="50"/>
                  </a:lnTo>
                  <a:lnTo>
                    <a:pt x="17" y="40"/>
                  </a:lnTo>
                  <a:lnTo>
                    <a:pt x="19" y="33"/>
                  </a:lnTo>
                  <a:lnTo>
                    <a:pt x="33" y="33"/>
                  </a:lnTo>
                  <a:lnTo>
                    <a:pt x="36" y="40"/>
                  </a:lnTo>
                  <a:lnTo>
                    <a:pt x="47" y="26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54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B420525A-C16D-44C6-9DAD-B42AFEB39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1364" y="1972969"/>
              <a:ext cx="124418" cy="146573"/>
            </a:xfrm>
            <a:custGeom>
              <a:avLst/>
              <a:gdLst>
                <a:gd name="T0" fmla="*/ 73 w 73"/>
                <a:gd name="T1" fmla="*/ 62 h 86"/>
                <a:gd name="T2" fmla="*/ 73 w 73"/>
                <a:gd name="T3" fmla="*/ 62 h 86"/>
                <a:gd name="T4" fmla="*/ 63 w 73"/>
                <a:gd name="T5" fmla="*/ 86 h 86"/>
                <a:gd name="T6" fmla="*/ 47 w 73"/>
                <a:gd name="T7" fmla="*/ 69 h 86"/>
                <a:gd name="T8" fmla="*/ 44 w 73"/>
                <a:gd name="T9" fmla="*/ 57 h 86"/>
                <a:gd name="T10" fmla="*/ 68 w 73"/>
                <a:gd name="T11" fmla="*/ 48 h 86"/>
                <a:gd name="T12" fmla="*/ 73 w 73"/>
                <a:gd name="T13" fmla="*/ 62 h 86"/>
                <a:gd name="T14" fmla="*/ 44 w 73"/>
                <a:gd name="T15" fmla="*/ 36 h 86"/>
                <a:gd name="T16" fmla="*/ 44 w 73"/>
                <a:gd name="T17" fmla="*/ 36 h 86"/>
                <a:gd name="T18" fmla="*/ 42 w 73"/>
                <a:gd name="T19" fmla="*/ 48 h 86"/>
                <a:gd name="T20" fmla="*/ 37 w 73"/>
                <a:gd name="T21" fmla="*/ 45 h 86"/>
                <a:gd name="T22" fmla="*/ 26 w 73"/>
                <a:gd name="T23" fmla="*/ 67 h 86"/>
                <a:gd name="T24" fmla="*/ 30 w 73"/>
                <a:gd name="T25" fmla="*/ 79 h 86"/>
                <a:gd name="T26" fmla="*/ 18 w 73"/>
                <a:gd name="T27" fmla="*/ 83 h 86"/>
                <a:gd name="T28" fmla="*/ 7 w 73"/>
                <a:gd name="T29" fmla="*/ 79 h 86"/>
                <a:gd name="T30" fmla="*/ 0 w 73"/>
                <a:gd name="T31" fmla="*/ 64 h 86"/>
                <a:gd name="T32" fmla="*/ 0 w 73"/>
                <a:gd name="T33" fmla="*/ 34 h 86"/>
                <a:gd name="T34" fmla="*/ 2 w 73"/>
                <a:gd name="T35" fmla="*/ 26 h 86"/>
                <a:gd name="T36" fmla="*/ 7 w 73"/>
                <a:gd name="T37" fmla="*/ 17 h 86"/>
                <a:gd name="T38" fmla="*/ 21 w 73"/>
                <a:gd name="T39" fmla="*/ 17 h 86"/>
                <a:gd name="T40" fmla="*/ 26 w 73"/>
                <a:gd name="T41" fmla="*/ 8 h 86"/>
                <a:gd name="T42" fmla="*/ 40 w 73"/>
                <a:gd name="T43" fmla="*/ 0 h 86"/>
                <a:gd name="T44" fmla="*/ 40 w 73"/>
                <a:gd name="T45" fmla="*/ 15 h 86"/>
                <a:gd name="T46" fmla="*/ 35 w 73"/>
                <a:gd name="T47" fmla="*/ 24 h 86"/>
                <a:gd name="T48" fmla="*/ 37 w 73"/>
                <a:gd name="T49" fmla="*/ 31 h 86"/>
                <a:gd name="T50" fmla="*/ 44 w 73"/>
                <a:gd name="T51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86">
                  <a:moveTo>
                    <a:pt x="73" y="62"/>
                  </a:moveTo>
                  <a:lnTo>
                    <a:pt x="73" y="62"/>
                  </a:lnTo>
                  <a:lnTo>
                    <a:pt x="63" y="86"/>
                  </a:lnTo>
                  <a:lnTo>
                    <a:pt x="47" y="69"/>
                  </a:lnTo>
                  <a:lnTo>
                    <a:pt x="44" y="57"/>
                  </a:lnTo>
                  <a:lnTo>
                    <a:pt x="68" y="48"/>
                  </a:lnTo>
                  <a:lnTo>
                    <a:pt x="73" y="62"/>
                  </a:lnTo>
                  <a:close/>
                  <a:moveTo>
                    <a:pt x="44" y="36"/>
                  </a:moveTo>
                  <a:lnTo>
                    <a:pt x="44" y="36"/>
                  </a:lnTo>
                  <a:lnTo>
                    <a:pt x="42" y="48"/>
                  </a:lnTo>
                  <a:lnTo>
                    <a:pt x="37" y="45"/>
                  </a:lnTo>
                  <a:lnTo>
                    <a:pt x="26" y="67"/>
                  </a:lnTo>
                  <a:lnTo>
                    <a:pt x="30" y="79"/>
                  </a:lnTo>
                  <a:lnTo>
                    <a:pt x="18" y="83"/>
                  </a:lnTo>
                  <a:lnTo>
                    <a:pt x="7" y="79"/>
                  </a:lnTo>
                  <a:lnTo>
                    <a:pt x="0" y="6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7"/>
                  </a:lnTo>
                  <a:lnTo>
                    <a:pt x="21" y="17"/>
                  </a:lnTo>
                  <a:lnTo>
                    <a:pt x="26" y="8"/>
                  </a:lnTo>
                  <a:lnTo>
                    <a:pt x="40" y="0"/>
                  </a:lnTo>
                  <a:lnTo>
                    <a:pt x="40" y="15"/>
                  </a:lnTo>
                  <a:lnTo>
                    <a:pt x="35" y="24"/>
                  </a:lnTo>
                  <a:lnTo>
                    <a:pt x="37" y="31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2" name="Freeform 86">
              <a:extLst>
                <a:ext uri="{FF2B5EF4-FFF2-40B4-BE49-F238E27FC236}">
                  <a16:creationId xmlns:a16="http://schemas.microsoft.com/office/drawing/2014/main" id="{E9679BB0-A8D2-41A3-AA66-D70AAE4E0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0820" y="3362009"/>
              <a:ext cx="100557" cy="68174"/>
            </a:xfrm>
            <a:custGeom>
              <a:avLst/>
              <a:gdLst>
                <a:gd name="T0" fmla="*/ 19 w 59"/>
                <a:gd name="T1" fmla="*/ 0 h 40"/>
                <a:gd name="T2" fmla="*/ 19 w 59"/>
                <a:gd name="T3" fmla="*/ 0 h 40"/>
                <a:gd name="T4" fmla="*/ 29 w 59"/>
                <a:gd name="T5" fmla="*/ 4 h 40"/>
                <a:gd name="T6" fmla="*/ 33 w 59"/>
                <a:gd name="T7" fmla="*/ 4 h 40"/>
                <a:gd name="T8" fmla="*/ 36 w 59"/>
                <a:gd name="T9" fmla="*/ 12 h 40"/>
                <a:gd name="T10" fmla="*/ 45 w 59"/>
                <a:gd name="T11" fmla="*/ 9 h 40"/>
                <a:gd name="T12" fmla="*/ 45 w 59"/>
                <a:gd name="T13" fmla="*/ 16 h 40"/>
                <a:gd name="T14" fmla="*/ 50 w 59"/>
                <a:gd name="T15" fmla="*/ 16 h 40"/>
                <a:gd name="T16" fmla="*/ 59 w 59"/>
                <a:gd name="T17" fmla="*/ 23 h 40"/>
                <a:gd name="T18" fmla="*/ 52 w 59"/>
                <a:gd name="T19" fmla="*/ 28 h 40"/>
                <a:gd name="T20" fmla="*/ 45 w 59"/>
                <a:gd name="T21" fmla="*/ 26 h 40"/>
                <a:gd name="T22" fmla="*/ 38 w 59"/>
                <a:gd name="T23" fmla="*/ 28 h 40"/>
                <a:gd name="T24" fmla="*/ 33 w 59"/>
                <a:gd name="T25" fmla="*/ 26 h 40"/>
                <a:gd name="T26" fmla="*/ 31 w 59"/>
                <a:gd name="T27" fmla="*/ 28 h 40"/>
                <a:gd name="T28" fmla="*/ 24 w 59"/>
                <a:gd name="T29" fmla="*/ 30 h 40"/>
                <a:gd name="T30" fmla="*/ 22 w 59"/>
                <a:gd name="T31" fmla="*/ 26 h 40"/>
                <a:gd name="T32" fmla="*/ 17 w 59"/>
                <a:gd name="T33" fmla="*/ 28 h 40"/>
                <a:gd name="T34" fmla="*/ 10 w 59"/>
                <a:gd name="T35" fmla="*/ 40 h 40"/>
                <a:gd name="T36" fmla="*/ 5 w 59"/>
                <a:gd name="T37" fmla="*/ 38 h 40"/>
                <a:gd name="T38" fmla="*/ 5 w 59"/>
                <a:gd name="T39" fmla="*/ 33 h 40"/>
                <a:gd name="T40" fmla="*/ 5 w 59"/>
                <a:gd name="T41" fmla="*/ 28 h 40"/>
                <a:gd name="T42" fmla="*/ 0 w 59"/>
                <a:gd name="T43" fmla="*/ 23 h 40"/>
                <a:gd name="T44" fmla="*/ 5 w 59"/>
                <a:gd name="T45" fmla="*/ 21 h 40"/>
                <a:gd name="T46" fmla="*/ 5 w 59"/>
                <a:gd name="T47" fmla="*/ 14 h 40"/>
                <a:gd name="T48" fmla="*/ 5 w 59"/>
                <a:gd name="T49" fmla="*/ 4 h 40"/>
                <a:gd name="T50" fmla="*/ 5 w 59"/>
                <a:gd name="T51" fmla="*/ 0 h 40"/>
                <a:gd name="T52" fmla="*/ 19 w 59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40">
                  <a:moveTo>
                    <a:pt x="19" y="0"/>
                  </a:moveTo>
                  <a:lnTo>
                    <a:pt x="19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6" y="12"/>
                  </a:lnTo>
                  <a:lnTo>
                    <a:pt x="45" y="9"/>
                  </a:lnTo>
                  <a:lnTo>
                    <a:pt x="45" y="16"/>
                  </a:lnTo>
                  <a:lnTo>
                    <a:pt x="50" y="16"/>
                  </a:lnTo>
                  <a:lnTo>
                    <a:pt x="59" y="23"/>
                  </a:lnTo>
                  <a:lnTo>
                    <a:pt x="52" y="28"/>
                  </a:lnTo>
                  <a:lnTo>
                    <a:pt x="45" y="26"/>
                  </a:lnTo>
                  <a:lnTo>
                    <a:pt x="38" y="28"/>
                  </a:lnTo>
                  <a:lnTo>
                    <a:pt x="33" y="26"/>
                  </a:lnTo>
                  <a:lnTo>
                    <a:pt x="31" y="28"/>
                  </a:lnTo>
                  <a:lnTo>
                    <a:pt x="24" y="30"/>
                  </a:lnTo>
                  <a:lnTo>
                    <a:pt x="22" y="26"/>
                  </a:lnTo>
                  <a:lnTo>
                    <a:pt x="17" y="28"/>
                  </a:lnTo>
                  <a:lnTo>
                    <a:pt x="10" y="40"/>
                  </a:lnTo>
                  <a:lnTo>
                    <a:pt x="5" y="38"/>
                  </a:lnTo>
                  <a:lnTo>
                    <a:pt x="5" y="33"/>
                  </a:lnTo>
                  <a:lnTo>
                    <a:pt x="5" y="28"/>
                  </a:lnTo>
                  <a:lnTo>
                    <a:pt x="0" y="23"/>
                  </a:lnTo>
                  <a:lnTo>
                    <a:pt x="5" y="21"/>
                  </a:lnTo>
                  <a:lnTo>
                    <a:pt x="5" y="14"/>
                  </a:lnTo>
                  <a:lnTo>
                    <a:pt x="5" y="4"/>
                  </a:lnTo>
                  <a:lnTo>
                    <a:pt x="5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3" name="Freeform 90">
              <a:extLst>
                <a:ext uri="{FF2B5EF4-FFF2-40B4-BE49-F238E27FC236}">
                  <a16:creationId xmlns:a16="http://schemas.microsoft.com/office/drawing/2014/main" id="{EB1A33B2-7615-4514-BDD0-89F78DE20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984" y="3881833"/>
              <a:ext cx="160209" cy="173842"/>
            </a:xfrm>
            <a:custGeom>
              <a:avLst/>
              <a:gdLst>
                <a:gd name="T0" fmla="*/ 33 w 94"/>
                <a:gd name="T1" fmla="*/ 0 h 102"/>
                <a:gd name="T2" fmla="*/ 33 w 94"/>
                <a:gd name="T3" fmla="*/ 0 h 102"/>
                <a:gd name="T4" fmla="*/ 49 w 94"/>
                <a:gd name="T5" fmla="*/ 9 h 102"/>
                <a:gd name="T6" fmla="*/ 54 w 94"/>
                <a:gd name="T7" fmla="*/ 7 h 102"/>
                <a:gd name="T8" fmla="*/ 56 w 94"/>
                <a:gd name="T9" fmla="*/ 17 h 102"/>
                <a:gd name="T10" fmla="*/ 71 w 94"/>
                <a:gd name="T11" fmla="*/ 19 h 102"/>
                <a:gd name="T12" fmla="*/ 75 w 94"/>
                <a:gd name="T13" fmla="*/ 14 h 102"/>
                <a:gd name="T14" fmla="*/ 82 w 94"/>
                <a:gd name="T15" fmla="*/ 21 h 102"/>
                <a:gd name="T16" fmla="*/ 92 w 94"/>
                <a:gd name="T17" fmla="*/ 24 h 102"/>
                <a:gd name="T18" fmla="*/ 94 w 94"/>
                <a:gd name="T19" fmla="*/ 36 h 102"/>
                <a:gd name="T20" fmla="*/ 87 w 94"/>
                <a:gd name="T21" fmla="*/ 47 h 102"/>
                <a:gd name="T22" fmla="*/ 71 w 94"/>
                <a:gd name="T23" fmla="*/ 64 h 102"/>
                <a:gd name="T24" fmla="*/ 49 w 94"/>
                <a:gd name="T25" fmla="*/ 71 h 102"/>
                <a:gd name="T26" fmla="*/ 40 w 94"/>
                <a:gd name="T27" fmla="*/ 85 h 102"/>
                <a:gd name="T28" fmla="*/ 38 w 94"/>
                <a:gd name="T29" fmla="*/ 95 h 102"/>
                <a:gd name="T30" fmla="*/ 28 w 94"/>
                <a:gd name="T31" fmla="*/ 102 h 102"/>
                <a:gd name="T32" fmla="*/ 21 w 94"/>
                <a:gd name="T33" fmla="*/ 95 h 102"/>
                <a:gd name="T34" fmla="*/ 14 w 94"/>
                <a:gd name="T35" fmla="*/ 92 h 102"/>
                <a:gd name="T36" fmla="*/ 9 w 94"/>
                <a:gd name="T37" fmla="*/ 92 h 102"/>
                <a:gd name="T38" fmla="*/ 7 w 94"/>
                <a:gd name="T39" fmla="*/ 88 h 102"/>
                <a:gd name="T40" fmla="*/ 12 w 94"/>
                <a:gd name="T41" fmla="*/ 83 h 102"/>
                <a:gd name="T42" fmla="*/ 9 w 94"/>
                <a:gd name="T43" fmla="*/ 78 h 102"/>
                <a:gd name="T44" fmla="*/ 19 w 94"/>
                <a:gd name="T45" fmla="*/ 64 h 102"/>
                <a:gd name="T46" fmla="*/ 16 w 94"/>
                <a:gd name="T47" fmla="*/ 57 h 102"/>
                <a:gd name="T48" fmla="*/ 9 w 94"/>
                <a:gd name="T49" fmla="*/ 66 h 102"/>
                <a:gd name="T50" fmla="*/ 0 w 94"/>
                <a:gd name="T51" fmla="*/ 57 h 102"/>
                <a:gd name="T52" fmla="*/ 2 w 94"/>
                <a:gd name="T53" fmla="*/ 54 h 102"/>
                <a:gd name="T54" fmla="*/ 0 w 94"/>
                <a:gd name="T55" fmla="*/ 40 h 102"/>
                <a:gd name="T56" fmla="*/ 7 w 94"/>
                <a:gd name="T57" fmla="*/ 36 h 102"/>
                <a:gd name="T58" fmla="*/ 9 w 94"/>
                <a:gd name="T59" fmla="*/ 26 h 102"/>
                <a:gd name="T60" fmla="*/ 14 w 94"/>
                <a:gd name="T61" fmla="*/ 17 h 102"/>
                <a:gd name="T62" fmla="*/ 14 w 94"/>
                <a:gd name="T63" fmla="*/ 9 h 102"/>
                <a:gd name="T64" fmla="*/ 23 w 94"/>
                <a:gd name="T65" fmla="*/ 7 h 102"/>
                <a:gd name="T66" fmla="*/ 33 w 94"/>
                <a:gd name="T6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4" h="102">
                  <a:moveTo>
                    <a:pt x="33" y="0"/>
                  </a:moveTo>
                  <a:lnTo>
                    <a:pt x="33" y="0"/>
                  </a:lnTo>
                  <a:lnTo>
                    <a:pt x="49" y="9"/>
                  </a:lnTo>
                  <a:lnTo>
                    <a:pt x="54" y="7"/>
                  </a:lnTo>
                  <a:lnTo>
                    <a:pt x="56" y="17"/>
                  </a:lnTo>
                  <a:lnTo>
                    <a:pt x="71" y="19"/>
                  </a:lnTo>
                  <a:lnTo>
                    <a:pt x="75" y="14"/>
                  </a:lnTo>
                  <a:lnTo>
                    <a:pt x="82" y="21"/>
                  </a:lnTo>
                  <a:lnTo>
                    <a:pt x="92" y="24"/>
                  </a:lnTo>
                  <a:lnTo>
                    <a:pt x="94" y="36"/>
                  </a:lnTo>
                  <a:lnTo>
                    <a:pt x="87" y="47"/>
                  </a:lnTo>
                  <a:lnTo>
                    <a:pt x="71" y="64"/>
                  </a:lnTo>
                  <a:lnTo>
                    <a:pt x="49" y="71"/>
                  </a:lnTo>
                  <a:lnTo>
                    <a:pt x="40" y="85"/>
                  </a:lnTo>
                  <a:lnTo>
                    <a:pt x="38" y="95"/>
                  </a:lnTo>
                  <a:lnTo>
                    <a:pt x="28" y="102"/>
                  </a:lnTo>
                  <a:lnTo>
                    <a:pt x="21" y="95"/>
                  </a:lnTo>
                  <a:lnTo>
                    <a:pt x="14" y="92"/>
                  </a:lnTo>
                  <a:lnTo>
                    <a:pt x="9" y="92"/>
                  </a:lnTo>
                  <a:lnTo>
                    <a:pt x="7" y="88"/>
                  </a:lnTo>
                  <a:lnTo>
                    <a:pt x="12" y="83"/>
                  </a:lnTo>
                  <a:lnTo>
                    <a:pt x="9" y="78"/>
                  </a:lnTo>
                  <a:lnTo>
                    <a:pt x="19" y="64"/>
                  </a:lnTo>
                  <a:lnTo>
                    <a:pt x="16" y="57"/>
                  </a:lnTo>
                  <a:lnTo>
                    <a:pt x="9" y="66"/>
                  </a:lnTo>
                  <a:lnTo>
                    <a:pt x="0" y="57"/>
                  </a:lnTo>
                  <a:lnTo>
                    <a:pt x="2" y="54"/>
                  </a:lnTo>
                  <a:lnTo>
                    <a:pt x="0" y="40"/>
                  </a:lnTo>
                  <a:lnTo>
                    <a:pt x="7" y="36"/>
                  </a:lnTo>
                  <a:lnTo>
                    <a:pt x="9" y="26"/>
                  </a:lnTo>
                  <a:lnTo>
                    <a:pt x="14" y="17"/>
                  </a:lnTo>
                  <a:lnTo>
                    <a:pt x="14" y="9"/>
                  </a:lnTo>
                  <a:lnTo>
                    <a:pt x="23" y="7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4" name="Freeform 92">
              <a:extLst>
                <a:ext uri="{FF2B5EF4-FFF2-40B4-BE49-F238E27FC236}">
                  <a16:creationId xmlns:a16="http://schemas.microsoft.com/office/drawing/2014/main" id="{B61C6AD9-5349-4D67-B7BA-8FB2956A6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9835" y="3005801"/>
              <a:ext cx="334053" cy="294852"/>
            </a:xfrm>
            <a:custGeom>
              <a:avLst/>
              <a:gdLst>
                <a:gd name="T0" fmla="*/ 59 w 196"/>
                <a:gd name="T1" fmla="*/ 10 h 173"/>
                <a:gd name="T2" fmla="*/ 59 w 196"/>
                <a:gd name="T3" fmla="*/ 10 h 173"/>
                <a:gd name="T4" fmla="*/ 66 w 196"/>
                <a:gd name="T5" fmla="*/ 15 h 173"/>
                <a:gd name="T6" fmla="*/ 81 w 196"/>
                <a:gd name="T7" fmla="*/ 10 h 173"/>
                <a:gd name="T8" fmla="*/ 88 w 196"/>
                <a:gd name="T9" fmla="*/ 3 h 173"/>
                <a:gd name="T10" fmla="*/ 100 w 196"/>
                <a:gd name="T11" fmla="*/ 0 h 173"/>
                <a:gd name="T12" fmla="*/ 111 w 196"/>
                <a:gd name="T13" fmla="*/ 5 h 173"/>
                <a:gd name="T14" fmla="*/ 116 w 196"/>
                <a:gd name="T15" fmla="*/ 12 h 173"/>
                <a:gd name="T16" fmla="*/ 121 w 196"/>
                <a:gd name="T17" fmla="*/ 8 h 173"/>
                <a:gd name="T18" fmla="*/ 133 w 196"/>
                <a:gd name="T19" fmla="*/ 10 h 173"/>
                <a:gd name="T20" fmla="*/ 147 w 196"/>
                <a:gd name="T21" fmla="*/ 12 h 173"/>
                <a:gd name="T22" fmla="*/ 154 w 196"/>
                <a:gd name="T23" fmla="*/ 8 h 173"/>
                <a:gd name="T24" fmla="*/ 166 w 196"/>
                <a:gd name="T25" fmla="*/ 41 h 173"/>
                <a:gd name="T26" fmla="*/ 161 w 196"/>
                <a:gd name="T27" fmla="*/ 48 h 173"/>
                <a:gd name="T28" fmla="*/ 156 w 196"/>
                <a:gd name="T29" fmla="*/ 62 h 173"/>
                <a:gd name="T30" fmla="*/ 152 w 196"/>
                <a:gd name="T31" fmla="*/ 69 h 173"/>
                <a:gd name="T32" fmla="*/ 147 w 196"/>
                <a:gd name="T33" fmla="*/ 74 h 173"/>
                <a:gd name="T34" fmla="*/ 142 w 196"/>
                <a:gd name="T35" fmla="*/ 67 h 173"/>
                <a:gd name="T36" fmla="*/ 135 w 196"/>
                <a:gd name="T37" fmla="*/ 60 h 173"/>
                <a:gd name="T38" fmla="*/ 123 w 196"/>
                <a:gd name="T39" fmla="*/ 34 h 173"/>
                <a:gd name="T40" fmla="*/ 123 w 196"/>
                <a:gd name="T41" fmla="*/ 36 h 173"/>
                <a:gd name="T42" fmla="*/ 130 w 196"/>
                <a:gd name="T43" fmla="*/ 55 h 173"/>
                <a:gd name="T44" fmla="*/ 140 w 196"/>
                <a:gd name="T45" fmla="*/ 71 h 173"/>
                <a:gd name="T46" fmla="*/ 152 w 196"/>
                <a:gd name="T47" fmla="*/ 100 h 173"/>
                <a:gd name="T48" fmla="*/ 156 w 196"/>
                <a:gd name="T49" fmla="*/ 109 h 173"/>
                <a:gd name="T50" fmla="*/ 163 w 196"/>
                <a:gd name="T51" fmla="*/ 121 h 173"/>
                <a:gd name="T52" fmla="*/ 178 w 196"/>
                <a:gd name="T53" fmla="*/ 140 h 173"/>
                <a:gd name="T54" fmla="*/ 173 w 196"/>
                <a:gd name="T55" fmla="*/ 142 h 173"/>
                <a:gd name="T56" fmla="*/ 175 w 196"/>
                <a:gd name="T57" fmla="*/ 154 h 173"/>
                <a:gd name="T58" fmla="*/ 194 w 196"/>
                <a:gd name="T59" fmla="*/ 171 h 173"/>
                <a:gd name="T60" fmla="*/ 196 w 196"/>
                <a:gd name="T61" fmla="*/ 173 h 173"/>
                <a:gd name="T62" fmla="*/ 133 w 196"/>
                <a:gd name="T63" fmla="*/ 173 h 173"/>
                <a:gd name="T64" fmla="*/ 69 w 196"/>
                <a:gd name="T65" fmla="*/ 173 h 173"/>
                <a:gd name="T66" fmla="*/ 3 w 196"/>
                <a:gd name="T67" fmla="*/ 173 h 173"/>
                <a:gd name="T68" fmla="*/ 3 w 196"/>
                <a:gd name="T69" fmla="*/ 109 h 173"/>
                <a:gd name="T70" fmla="*/ 3 w 196"/>
                <a:gd name="T71" fmla="*/ 45 h 173"/>
                <a:gd name="T72" fmla="*/ 0 w 196"/>
                <a:gd name="T73" fmla="*/ 29 h 173"/>
                <a:gd name="T74" fmla="*/ 3 w 196"/>
                <a:gd name="T75" fmla="*/ 19 h 173"/>
                <a:gd name="T76" fmla="*/ 0 w 196"/>
                <a:gd name="T77" fmla="*/ 10 h 173"/>
                <a:gd name="T78" fmla="*/ 5 w 196"/>
                <a:gd name="T79" fmla="*/ 0 h 173"/>
                <a:gd name="T80" fmla="*/ 29 w 196"/>
                <a:gd name="T81" fmla="*/ 0 h 173"/>
                <a:gd name="T82" fmla="*/ 43 w 196"/>
                <a:gd name="T83" fmla="*/ 5 h 173"/>
                <a:gd name="T84" fmla="*/ 59 w 196"/>
                <a:gd name="T85" fmla="*/ 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173">
                  <a:moveTo>
                    <a:pt x="59" y="10"/>
                  </a:moveTo>
                  <a:lnTo>
                    <a:pt x="59" y="10"/>
                  </a:lnTo>
                  <a:lnTo>
                    <a:pt x="66" y="15"/>
                  </a:lnTo>
                  <a:lnTo>
                    <a:pt x="81" y="10"/>
                  </a:lnTo>
                  <a:lnTo>
                    <a:pt x="88" y="3"/>
                  </a:lnTo>
                  <a:lnTo>
                    <a:pt x="100" y="0"/>
                  </a:lnTo>
                  <a:lnTo>
                    <a:pt x="111" y="5"/>
                  </a:lnTo>
                  <a:lnTo>
                    <a:pt x="116" y="12"/>
                  </a:lnTo>
                  <a:lnTo>
                    <a:pt x="121" y="8"/>
                  </a:lnTo>
                  <a:lnTo>
                    <a:pt x="133" y="10"/>
                  </a:lnTo>
                  <a:lnTo>
                    <a:pt x="147" y="12"/>
                  </a:lnTo>
                  <a:lnTo>
                    <a:pt x="154" y="8"/>
                  </a:lnTo>
                  <a:lnTo>
                    <a:pt x="166" y="41"/>
                  </a:lnTo>
                  <a:lnTo>
                    <a:pt x="161" y="48"/>
                  </a:lnTo>
                  <a:lnTo>
                    <a:pt x="156" y="62"/>
                  </a:lnTo>
                  <a:lnTo>
                    <a:pt x="152" y="69"/>
                  </a:lnTo>
                  <a:lnTo>
                    <a:pt x="147" y="74"/>
                  </a:lnTo>
                  <a:lnTo>
                    <a:pt x="142" y="67"/>
                  </a:lnTo>
                  <a:lnTo>
                    <a:pt x="135" y="60"/>
                  </a:lnTo>
                  <a:lnTo>
                    <a:pt x="123" y="34"/>
                  </a:lnTo>
                  <a:lnTo>
                    <a:pt x="123" y="36"/>
                  </a:lnTo>
                  <a:lnTo>
                    <a:pt x="130" y="55"/>
                  </a:lnTo>
                  <a:lnTo>
                    <a:pt x="140" y="71"/>
                  </a:lnTo>
                  <a:lnTo>
                    <a:pt x="152" y="100"/>
                  </a:lnTo>
                  <a:lnTo>
                    <a:pt x="156" y="109"/>
                  </a:lnTo>
                  <a:lnTo>
                    <a:pt x="163" y="121"/>
                  </a:lnTo>
                  <a:lnTo>
                    <a:pt x="178" y="140"/>
                  </a:lnTo>
                  <a:lnTo>
                    <a:pt x="173" y="142"/>
                  </a:lnTo>
                  <a:lnTo>
                    <a:pt x="175" y="154"/>
                  </a:lnTo>
                  <a:lnTo>
                    <a:pt x="194" y="171"/>
                  </a:lnTo>
                  <a:lnTo>
                    <a:pt x="196" y="173"/>
                  </a:lnTo>
                  <a:lnTo>
                    <a:pt x="133" y="173"/>
                  </a:lnTo>
                  <a:lnTo>
                    <a:pt x="69" y="173"/>
                  </a:lnTo>
                  <a:lnTo>
                    <a:pt x="3" y="173"/>
                  </a:lnTo>
                  <a:lnTo>
                    <a:pt x="3" y="109"/>
                  </a:lnTo>
                  <a:lnTo>
                    <a:pt x="3" y="45"/>
                  </a:lnTo>
                  <a:lnTo>
                    <a:pt x="0" y="29"/>
                  </a:lnTo>
                  <a:lnTo>
                    <a:pt x="3" y="19"/>
                  </a:lnTo>
                  <a:lnTo>
                    <a:pt x="0" y="10"/>
                  </a:lnTo>
                  <a:lnTo>
                    <a:pt x="5" y="0"/>
                  </a:lnTo>
                  <a:lnTo>
                    <a:pt x="29" y="0"/>
                  </a:lnTo>
                  <a:lnTo>
                    <a:pt x="43" y="5"/>
                  </a:lnTo>
                  <a:lnTo>
                    <a:pt x="59" y="1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5" name="Freeform 96">
              <a:extLst>
                <a:ext uri="{FF2B5EF4-FFF2-40B4-BE49-F238E27FC236}">
                  <a16:creationId xmlns:a16="http://schemas.microsoft.com/office/drawing/2014/main" id="{3C5999E0-B478-4E97-A41B-789216526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329" y="2583123"/>
              <a:ext cx="342576" cy="277808"/>
            </a:xfrm>
            <a:custGeom>
              <a:avLst/>
              <a:gdLst>
                <a:gd name="T0" fmla="*/ 23 w 201"/>
                <a:gd name="T1" fmla="*/ 0 h 163"/>
                <a:gd name="T2" fmla="*/ 23 w 201"/>
                <a:gd name="T3" fmla="*/ 0 h 163"/>
                <a:gd name="T4" fmla="*/ 42 w 201"/>
                <a:gd name="T5" fmla="*/ 5 h 163"/>
                <a:gd name="T6" fmla="*/ 64 w 201"/>
                <a:gd name="T7" fmla="*/ 2 h 163"/>
                <a:gd name="T8" fmla="*/ 82 w 201"/>
                <a:gd name="T9" fmla="*/ 7 h 163"/>
                <a:gd name="T10" fmla="*/ 94 w 201"/>
                <a:gd name="T11" fmla="*/ 7 h 163"/>
                <a:gd name="T12" fmla="*/ 120 w 201"/>
                <a:gd name="T13" fmla="*/ 7 h 163"/>
                <a:gd name="T14" fmla="*/ 127 w 201"/>
                <a:gd name="T15" fmla="*/ 16 h 163"/>
                <a:gd name="T16" fmla="*/ 158 w 201"/>
                <a:gd name="T17" fmla="*/ 26 h 163"/>
                <a:gd name="T18" fmla="*/ 163 w 201"/>
                <a:gd name="T19" fmla="*/ 21 h 163"/>
                <a:gd name="T20" fmla="*/ 182 w 201"/>
                <a:gd name="T21" fmla="*/ 31 h 163"/>
                <a:gd name="T22" fmla="*/ 201 w 201"/>
                <a:gd name="T23" fmla="*/ 28 h 163"/>
                <a:gd name="T24" fmla="*/ 201 w 201"/>
                <a:gd name="T25" fmla="*/ 40 h 163"/>
                <a:gd name="T26" fmla="*/ 187 w 201"/>
                <a:gd name="T27" fmla="*/ 54 h 163"/>
                <a:gd name="T28" fmla="*/ 165 w 201"/>
                <a:gd name="T29" fmla="*/ 59 h 163"/>
                <a:gd name="T30" fmla="*/ 163 w 201"/>
                <a:gd name="T31" fmla="*/ 66 h 163"/>
                <a:gd name="T32" fmla="*/ 153 w 201"/>
                <a:gd name="T33" fmla="*/ 78 h 163"/>
                <a:gd name="T34" fmla="*/ 149 w 201"/>
                <a:gd name="T35" fmla="*/ 95 h 163"/>
                <a:gd name="T36" fmla="*/ 153 w 201"/>
                <a:gd name="T37" fmla="*/ 109 h 163"/>
                <a:gd name="T38" fmla="*/ 144 w 201"/>
                <a:gd name="T39" fmla="*/ 116 h 163"/>
                <a:gd name="T40" fmla="*/ 142 w 201"/>
                <a:gd name="T41" fmla="*/ 130 h 163"/>
                <a:gd name="T42" fmla="*/ 130 w 201"/>
                <a:gd name="T43" fmla="*/ 135 h 163"/>
                <a:gd name="T44" fmla="*/ 118 w 201"/>
                <a:gd name="T45" fmla="*/ 149 h 163"/>
                <a:gd name="T46" fmla="*/ 97 w 201"/>
                <a:gd name="T47" fmla="*/ 149 h 163"/>
                <a:gd name="T48" fmla="*/ 82 w 201"/>
                <a:gd name="T49" fmla="*/ 149 h 163"/>
                <a:gd name="T50" fmla="*/ 71 w 201"/>
                <a:gd name="T51" fmla="*/ 156 h 163"/>
                <a:gd name="T52" fmla="*/ 66 w 201"/>
                <a:gd name="T53" fmla="*/ 163 h 163"/>
                <a:gd name="T54" fmla="*/ 56 w 201"/>
                <a:gd name="T55" fmla="*/ 161 h 163"/>
                <a:gd name="T56" fmla="*/ 52 w 201"/>
                <a:gd name="T57" fmla="*/ 156 h 163"/>
                <a:gd name="T58" fmla="*/ 47 w 201"/>
                <a:gd name="T59" fmla="*/ 144 h 163"/>
                <a:gd name="T60" fmla="*/ 33 w 201"/>
                <a:gd name="T61" fmla="*/ 142 h 163"/>
                <a:gd name="T62" fmla="*/ 30 w 201"/>
                <a:gd name="T63" fmla="*/ 135 h 163"/>
                <a:gd name="T64" fmla="*/ 35 w 201"/>
                <a:gd name="T65" fmla="*/ 128 h 163"/>
                <a:gd name="T66" fmla="*/ 38 w 201"/>
                <a:gd name="T67" fmla="*/ 121 h 163"/>
                <a:gd name="T68" fmla="*/ 33 w 201"/>
                <a:gd name="T69" fmla="*/ 116 h 163"/>
                <a:gd name="T70" fmla="*/ 38 w 201"/>
                <a:gd name="T71" fmla="*/ 102 h 163"/>
                <a:gd name="T72" fmla="*/ 30 w 201"/>
                <a:gd name="T73" fmla="*/ 90 h 163"/>
                <a:gd name="T74" fmla="*/ 38 w 201"/>
                <a:gd name="T75" fmla="*/ 87 h 163"/>
                <a:gd name="T76" fmla="*/ 38 w 201"/>
                <a:gd name="T77" fmla="*/ 78 h 163"/>
                <a:gd name="T78" fmla="*/ 40 w 201"/>
                <a:gd name="T79" fmla="*/ 73 h 163"/>
                <a:gd name="T80" fmla="*/ 40 w 201"/>
                <a:gd name="T81" fmla="*/ 57 h 163"/>
                <a:gd name="T82" fmla="*/ 49 w 201"/>
                <a:gd name="T83" fmla="*/ 52 h 163"/>
                <a:gd name="T84" fmla="*/ 45 w 201"/>
                <a:gd name="T85" fmla="*/ 40 h 163"/>
                <a:gd name="T86" fmla="*/ 35 w 201"/>
                <a:gd name="T87" fmla="*/ 40 h 163"/>
                <a:gd name="T88" fmla="*/ 33 w 201"/>
                <a:gd name="T89" fmla="*/ 42 h 163"/>
                <a:gd name="T90" fmla="*/ 23 w 201"/>
                <a:gd name="T91" fmla="*/ 42 h 163"/>
                <a:gd name="T92" fmla="*/ 19 w 201"/>
                <a:gd name="T93" fmla="*/ 33 h 163"/>
                <a:gd name="T94" fmla="*/ 12 w 201"/>
                <a:gd name="T95" fmla="*/ 35 h 163"/>
                <a:gd name="T96" fmla="*/ 7 w 201"/>
                <a:gd name="T97" fmla="*/ 40 h 163"/>
                <a:gd name="T98" fmla="*/ 7 w 201"/>
                <a:gd name="T99" fmla="*/ 26 h 163"/>
                <a:gd name="T100" fmla="*/ 0 w 201"/>
                <a:gd name="T101" fmla="*/ 16 h 163"/>
                <a:gd name="T102" fmla="*/ 23 w 201"/>
                <a:gd name="T10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163">
                  <a:moveTo>
                    <a:pt x="23" y="0"/>
                  </a:moveTo>
                  <a:lnTo>
                    <a:pt x="23" y="0"/>
                  </a:lnTo>
                  <a:lnTo>
                    <a:pt x="42" y="5"/>
                  </a:lnTo>
                  <a:lnTo>
                    <a:pt x="64" y="2"/>
                  </a:lnTo>
                  <a:lnTo>
                    <a:pt x="82" y="7"/>
                  </a:lnTo>
                  <a:lnTo>
                    <a:pt x="94" y="7"/>
                  </a:lnTo>
                  <a:lnTo>
                    <a:pt x="120" y="7"/>
                  </a:lnTo>
                  <a:lnTo>
                    <a:pt x="127" y="16"/>
                  </a:lnTo>
                  <a:lnTo>
                    <a:pt x="158" y="26"/>
                  </a:lnTo>
                  <a:lnTo>
                    <a:pt x="163" y="21"/>
                  </a:lnTo>
                  <a:lnTo>
                    <a:pt x="182" y="31"/>
                  </a:lnTo>
                  <a:lnTo>
                    <a:pt x="201" y="28"/>
                  </a:lnTo>
                  <a:lnTo>
                    <a:pt x="201" y="40"/>
                  </a:lnTo>
                  <a:lnTo>
                    <a:pt x="187" y="54"/>
                  </a:lnTo>
                  <a:lnTo>
                    <a:pt x="165" y="59"/>
                  </a:lnTo>
                  <a:lnTo>
                    <a:pt x="163" y="66"/>
                  </a:lnTo>
                  <a:lnTo>
                    <a:pt x="153" y="78"/>
                  </a:lnTo>
                  <a:lnTo>
                    <a:pt x="149" y="95"/>
                  </a:lnTo>
                  <a:lnTo>
                    <a:pt x="153" y="109"/>
                  </a:lnTo>
                  <a:lnTo>
                    <a:pt x="144" y="116"/>
                  </a:lnTo>
                  <a:lnTo>
                    <a:pt x="142" y="130"/>
                  </a:lnTo>
                  <a:lnTo>
                    <a:pt x="130" y="135"/>
                  </a:lnTo>
                  <a:lnTo>
                    <a:pt x="118" y="149"/>
                  </a:lnTo>
                  <a:lnTo>
                    <a:pt x="97" y="149"/>
                  </a:lnTo>
                  <a:lnTo>
                    <a:pt x="82" y="149"/>
                  </a:lnTo>
                  <a:lnTo>
                    <a:pt x="71" y="156"/>
                  </a:lnTo>
                  <a:lnTo>
                    <a:pt x="66" y="163"/>
                  </a:lnTo>
                  <a:lnTo>
                    <a:pt x="56" y="161"/>
                  </a:lnTo>
                  <a:lnTo>
                    <a:pt x="52" y="156"/>
                  </a:lnTo>
                  <a:lnTo>
                    <a:pt x="47" y="144"/>
                  </a:lnTo>
                  <a:lnTo>
                    <a:pt x="33" y="142"/>
                  </a:lnTo>
                  <a:lnTo>
                    <a:pt x="30" y="135"/>
                  </a:lnTo>
                  <a:lnTo>
                    <a:pt x="35" y="128"/>
                  </a:lnTo>
                  <a:lnTo>
                    <a:pt x="38" y="121"/>
                  </a:lnTo>
                  <a:lnTo>
                    <a:pt x="33" y="116"/>
                  </a:lnTo>
                  <a:lnTo>
                    <a:pt x="38" y="102"/>
                  </a:lnTo>
                  <a:lnTo>
                    <a:pt x="30" y="90"/>
                  </a:lnTo>
                  <a:lnTo>
                    <a:pt x="38" y="87"/>
                  </a:lnTo>
                  <a:lnTo>
                    <a:pt x="38" y="78"/>
                  </a:lnTo>
                  <a:lnTo>
                    <a:pt x="40" y="73"/>
                  </a:lnTo>
                  <a:lnTo>
                    <a:pt x="40" y="57"/>
                  </a:lnTo>
                  <a:lnTo>
                    <a:pt x="49" y="52"/>
                  </a:lnTo>
                  <a:lnTo>
                    <a:pt x="45" y="40"/>
                  </a:lnTo>
                  <a:lnTo>
                    <a:pt x="35" y="40"/>
                  </a:lnTo>
                  <a:lnTo>
                    <a:pt x="33" y="42"/>
                  </a:lnTo>
                  <a:lnTo>
                    <a:pt x="23" y="42"/>
                  </a:lnTo>
                  <a:lnTo>
                    <a:pt x="19" y="33"/>
                  </a:lnTo>
                  <a:lnTo>
                    <a:pt x="12" y="35"/>
                  </a:lnTo>
                  <a:lnTo>
                    <a:pt x="7" y="40"/>
                  </a:lnTo>
                  <a:lnTo>
                    <a:pt x="7" y="26"/>
                  </a:lnTo>
                  <a:lnTo>
                    <a:pt x="0" y="16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E49CCCE0-DCCE-421F-9260-7DE0778D9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636" y="1872414"/>
              <a:ext cx="132939" cy="114192"/>
            </a:xfrm>
            <a:custGeom>
              <a:avLst/>
              <a:gdLst>
                <a:gd name="T0" fmla="*/ 42 w 78"/>
                <a:gd name="T1" fmla="*/ 0 h 67"/>
                <a:gd name="T2" fmla="*/ 42 w 78"/>
                <a:gd name="T3" fmla="*/ 0 h 67"/>
                <a:gd name="T4" fmla="*/ 59 w 78"/>
                <a:gd name="T5" fmla="*/ 5 h 67"/>
                <a:gd name="T6" fmla="*/ 75 w 78"/>
                <a:gd name="T7" fmla="*/ 5 h 67"/>
                <a:gd name="T8" fmla="*/ 78 w 78"/>
                <a:gd name="T9" fmla="*/ 10 h 67"/>
                <a:gd name="T10" fmla="*/ 66 w 78"/>
                <a:gd name="T11" fmla="*/ 29 h 67"/>
                <a:gd name="T12" fmla="*/ 70 w 78"/>
                <a:gd name="T13" fmla="*/ 57 h 67"/>
                <a:gd name="T14" fmla="*/ 63 w 78"/>
                <a:gd name="T15" fmla="*/ 67 h 67"/>
                <a:gd name="T16" fmla="*/ 52 w 78"/>
                <a:gd name="T17" fmla="*/ 67 h 67"/>
                <a:gd name="T18" fmla="*/ 37 w 78"/>
                <a:gd name="T19" fmla="*/ 55 h 67"/>
                <a:gd name="T20" fmla="*/ 30 w 78"/>
                <a:gd name="T21" fmla="*/ 52 h 67"/>
                <a:gd name="T22" fmla="*/ 16 w 78"/>
                <a:gd name="T23" fmla="*/ 57 h 67"/>
                <a:gd name="T24" fmla="*/ 18 w 78"/>
                <a:gd name="T25" fmla="*/ 38 h 67"/>
                <a:gd name="T26" fmla="*/ 11 w 78"/>
                <a:gd name="T27" fmla="*/ 43 h 67"/>
                <a:gd name="T28" fmla="*/ 2 w 78"/>
                <a:gd name="T29" fmla="*/ 31 h 67"/>
                <a:gd name="T30" fmla="*/ 0 w 78"/>
                <a:gd name="T31" fmla="*/ 14 h 67"/>
                <a:gd name="T32" fmla="*/ 21 w 78"/>
                <a:gd name="T33" fmla="*/ 5 h 67"/>
                <a:gd name="T34" fmla="*/ 42 w 78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7">
                  <a:moveTo>
                    <a:pt x="42" y="0"/>
                  </a:moveTo>
                  <a:lnTo>
                    <a:pt x="42" y="0"/>
                  </a:lnTo>
                  <a:lnTo>
                    <a:pt x="59" y="5"/>
                  </a:lnTo>
                  <a:lnTo>
                    <a:pt x="75" y="5"/>
                  </a:lnTo>
                  <a:lnTo>
                    <a:pt x="78" y="10"/>
                  </a:lnTo>
                  <a:lnTo>
                    <a:pt x="66" y="29"/>
                  </a:lnTo>
                  <a:lnTo>
                    <a:pt x="70" y="57"/>
                  </a:lnTo>
                  <a:lnTo>
                    <a:pt x="63" y="67"/>
                  </a:lnTo>
                  <a:lnTo>
                    <a:pt x="52" y="67"/>
                  </a:lnTo>
                  <a:lnTo>
                    <a:pt x="37" y="55"/>
                  </a:lnTo>
                  <a:lnTo>
                    <a:pt x="30" y="52"/>
                  </a:lnTo>
                  <a:lnTo>
                    <a:pt x="16" y="57"/>
                  </a:lnTo>
                  <a:lnTo>
                    <a:pt x="18" y="38"/>
                  </a:lnTo>
                  <a:lnTo>
                    <a:pt x="11" y="43"/>
                  </a:lnTo>
                  <a:lnTo>
                    <a:pt x="2" y="31"/>
                  </a:lnTo>
                  <a:lnTo>
                    <a:pt x="0" y="14"/>
                  </a:lnTo>
                  <a:lnTo>
                    <a:pt x="21" y="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98A9F714-5B90-4F63-955F-2C6145CD9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348" y="1183859"/>
              <a:ext cx="298263" cy="676624"/>
            </a:xfrm>
            <a:custGeom>
              <a:avLst/>
              <a:gdLst>
                <a:gd name="T0" fmla="*/ 128 w 175"/>
                <a:gd name="T1" fmla="*/ 49 h 397"/>
                <a:gd name="T2" fmla="*/ 128 w 175"/>
                <a:gd name="T3" fmla="*/ 49 h 397"/>
                <a:gd name="T4" fmla="*/ 125 w 175"/>
                <a:gd name="T5" fmla="*/ 82 h 397"/>
                <a:gd name="T6" fmla="*/ 151 w 175"/>
                <a:gd name="T7" fmla="*/ 111 h 397"/>
                <a:gd name="T8" fmla="*/ 137 w 175"/>
                <a:gd name="T9" fmla="*/ 142 h 397"/>
                <a:gd name="T10" fmla="*/ 154 w 175"/>
                <a:gd name="T11" fmla="*/ 187 h 397"/>
                <a:gd name="T12" fmla="*/ 144 w 175"/>
                <a:gd name="T13" fmla="*/ 220 h 397"/>
                <a:gd name="T14" fmla="*/ 158 w 175"/>
                <a:gd name="T15" fmla="*/ 248 h 397"/>
                <a:gd name="T16" fmla="*/ 151 w 175"/>
                <a:gd name="T17" fmla="*/ 272 h 397"/>
                <a:gd name="T18" fmla="*/ 175 w 175"/>
                <a:gd name="T19" fmla="*/ 295 h 397"/>
                <a:gd name="T20" fmla="*/ 170 w 175"/>
                <a:gd name="T21" fmla="*/ 314 h 397"/>
                <a:gd name="T22" fmla="*/ 154 w 175"/>
                <a:gd name="T23" fmla="*/ 333 h 397"/>
                <a:gd name="T24" fmla="*/ 118 w 175"/>
                <a:gd name="T25" fmla="*/ 376 h 397"/>
                <a:gd name="T26" fmla="*/ 90 w 175"/>
                <a:gd name="T27" fmla="*/ 378 h 397"/>
                <a:gd name="T28" fmla="*/ 61 w 175"/>
                <a:gd name="T29" fmla="*/ 390 h 397"/>
                <a:gd name="T30" fmla="*/ 35 w 175"/>
                <a:gd name="T31" fmla="*/ 397 h 397"/>
                <a:gd name="T32" fmla="*/ 26 w 175"/>
                <a:gd name="T33" fmla="*/ 378 h 397"/>
                <a:gd name="T34" fmla="*/ 9 w 175"/>
                <a:gd name="T35" fmla="*/ 369 h 397"/>
                <a:gd name="T36" fmla="*/ 14 w 175"/>
                <a:gd name="T37" fmla="*/ 336 h 397"/>
                <a:gd name="T38" fmla="*/ 5 w 175"/>
                <a:gd name="T39" fmla="*/ 305 h 397"/>
                <a:gd name="T40" fmla="*/ 14 w 175"/>
                <a:gd name="T41" fmla="*/ 284 h 397"/>
                <a:gd name="T42" fmla="*/ 28 w 175"/>
                <a:gd name="T43" fmla="*/ 262 h 397"/>
                <a:gd name="T44" fmla="*/ 66 w 175"/>
                <a:gd name="T45" fmla="*/ 222 h 397"/>
                <a:gd name="T46" fmla="*/ 76 w 175"/>
                <a:gd name="T47" fmla="*/ 213 h 397"/>
                <a:gd name="T48" fmla="*/ 76 w 175"/>
                <a:gd name="T49" fmla="*/ 198 h 397"/>
                <a:gd name="T50" fmla="*/ 52 w 175"/>
                <a:gd name="T51" fmla="*/ 179 h 397"/>
                <a:gd name="T52" fmla="*/ 47 w 175"/>
                <a:gd name="T53" fmla="*/ 163 h 397"/>
                <a:gd name="T54" fmla="*/ 47 w 175"/>
                <a:gd name="T55" fmla="*/ 99 h 397"/>
                <a:gd name="T56" fmla="*/ 21 w 175"/>
                <a:gd name="T57" fmla="*/ 71 h 397"/>
                <a:gd name="T58" fmla="*/ 0 w 175"/>
                <a:gd name="T59" fmla="*/ 49 h 397"/>
                <a:gd name="T60" fmla="*/ 9 w 175"/>
                <a:gd name="T61" fmla="*/ 37 h 397"/>
                <a:gd name="T62" fmla="*/ 26 w 175"/>
                <a:gd name="T63" fmla="*/ 61 h 397"/>
                <a:gd name="T64" fmla="*/ 47 w 175"/>
                <a:gd name="T65" fmla="*/ 59 h 397"/>
                <a:gd name="T66" fmla="*/ 66 w 175"/>
                <a:gd name="T67" fmla="*/ 68 h 397"/>
                <a:gd name="T68" fmla="*/ 80 w 175"/>
                <a:gd name="T69" fmla="*/ 49 h 397"/>
                <a:gd name="T70" fmla="*/ 90 w 175"/>
                <a:gd name="T71" fmla="*/ 16 h 397"/>
                <a:gd name="T72" fmla="*/ 113 w 175"/>
                <a:gd name="T73" fmla="*/ 0 h 397"/>
                <a:gd name="T74" fmla="*/ 135 w 175"/>
                <a:gd name="T75" fmla="*/ 18 h 397"/>
                <a:gd name="T76" fmla="*/ 128 w 175"/>
                <a:gd name="T77" fmla="*/ 4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5" h="397">
                  <a:moveTo>
                    <a:pt x="128" y="49"/>
                  </a:moveTo>
                  <a:lnTo>
                    <a:pt x="128" y="49"/>
                  </a:lnTo>
                  <a:lnTo>
                    <a:pt x="125" y="82"/>
                  </a:lnTo>
                  <a:lnTo>
                    <a:pt x="151" y="111"/>
                  </a:lnTo>
                  <a:lnTo>
                    <a:pt x="137" y="142"/>
                  </a:lnTo>
                  <a:lnTo>
                    <a:pt x="154" y="187"/>
                  </a:lnTo>
                  <a:lnTo>
                    <a:pt x="144" y="220"/>
                  </a:lnTo>
                  <a:lnTo>
                    <a:pt x="158" y="248"/>
                  </a:lnTo>
                  <a:lnTo>
                    <a:pt x="151" y="272"/>
                  </a:lnTo>
                  <a:lnTo>
                    <a:pt x="175" y="295"/>
                  </a:lnTo>
                  <a:lnTo>
                    <a:pt x="170" y="314"/>
                  </a:lnTo>
                  <a:lnTo>
                    <a:pt x="154" y="333"/>
                  </a:lnTo>
                  <a:lnTo>
                    <a:pt x="118" y="376"/>
                  </a:lnTo>
                  <a:lnTo>
                    <a:pt x="90" y="378"/>
                  </a:lnTo>
                  <a:lnTo>
                    <a:pt x="61" y="390"/>
                  </a:lnTo>
                  <a:lnTo>
                    <a:pt x="35" y="397"/>
                  </a:lnTo>
                  <a:lnTo>
                    <a:pt x="26" y="378"/>
                  </a:lnTo>
                  <a:lnTo>
                    <a:pt x="9" y="369"/>
                  </a:lnTo>
                  <a:lnTo>
                    <a:pt x="14" y="336"/>
                  </a:lnTo>
                  <a:lnTo>
                    <a:pt x="5" y="305"/>
                  </a:lnTo>
                  <a:lnTo>
                    <a:pt x="14" y="284"/>
                  </a:lnTo>
                  <a:lnTo>
                    <a:pt x="28" y="262"/>
                  </a:lnTo>
                  <a:lnTo>
                    <a:pt x="66" y="222"/>
                  </a:lnTo>
                  <a:lnTo>
                    <a:pt x="76" y="213"/>
                  </a:lnTo>
                  <a:lnTo>
                    <a:pt x="76" y="198"/>
                  </a:lnTo>
                  <a:lnTo>
                    <a:pt x="52" y="179"/>
                  </a:lnTo>
                  <a:lnTo>
                    <a:pt x="47" y="163"/>
                  </a:lnTo>
                  <a:lnTo>
                    <a:pt x="47" y="99"/>
                  </a:lnTo>
                  <a:lnTo>
                    <a:pt x="21" y="71"/>
                  </a:lnTo>
                  <a:lnTo>
                    <a:pt x="0" y="49"/>
                  </a:lnTo>
                  <a:lnTo>
                    <a:pt x="9" y="37"/>
                  </a:lnTo>
                  <a:lnTo>
                    <a:pt x="26" y="61"/>
                  </a:lnTo>
                  <a:lnTo>
                    <a:pt x="47" y="59"/>
                  </a:lnTo>
                  <a:lnTo>
                    <a:pt x="66" y="68"/>
                  </a:lnTo>
                  <a:lnTo>
                    <a:pt x="80" y="49"/>
                  </a:lnTo>
                  <a:lnTo>
                    <a:pt x="90" y="16"/>
                  </a:lnTo>
                  <a:lnTo>
                    <a:pt x="113" y="0"/>
                  </a:lnTo>
                  <a:lnTo>
                    <a:pt x="135" y="18"/>
                  </a:lnTo>
                  <a:lnTo>
                    <a:pt x="128" y="4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F4831DA-178C-44D2-A82F-2F6B2F2EF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081" y="5552089"/>
              <a:ext cx="93740" cy="52834"/>
            </a:xfrm>
            <a:custGeom>
              <a:avLst/>
              <a:gdLst>
                <a:gd name="T0" fmla="*/ 43 w 55"/>
                <a:gd name="T1" fmla="*/ 0 h 31"/>
                <a:gd name="T2" fmla="*/ 43 w 55"/>
                <a:gd name="T3" fmla="*/ 0 h 31"/>
                <a:gd name="T4" fmla="*/ 55 w 55"/>
                <a:gd name="T5" fmla="*/ 12 h 31"/>
                <a:gd name="T6" fmla="*/ 50 w 55"/>
                <a:gd name="T7" fmla="*/ 21 h 31"/>
                <a:gd name="T8" fmla="*/ 29 w 55"/>
                <a:gd name="T9" fmla="*/ 28 h 31"/>
                <a:gd name="T10" fmla="*/ 22 w 55"/>
                <a:gd name="T11" fmla="*/ 19 h 31"/>
                <a:gd name="T12" fmla="*/ 7 w 55"/>
                <a:gd name="T13" fmla="*/ 31 h 31"/>
                <a:gd name="T14" fmla="*/ 0 w 55"/>
                <a:gd name="T15" fmla="*/ 19 h 31"/>
                <a:gd name="T16" fmla="*/ 19 w 55"/>
                <a:gd name="T17" fmla="*/ 5 h 31"/>
                <a:gd name="T18" fmla="*/ 33 w 55"/>
                <a:gd name="T19" fmla="*/ 12 h 31"/>
                <a:gd name="T20" fmla="*/ 43 w 55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31">
                  <a:moveTo>
                    <a:pt x="43" y="0"/>
                  </a:moveTo>
                  <a:lnTo>
                    <a:pt x="43" y="0"/>
                  </a:lnTo>
                  <a:lnTo>
                    <a:pt x="55" y="12"/>
                  </a:lnTo>
                  <a:lnTo>
                    <a:pt x="50" y="21"/>
                  </a:lnTo>
                  <a:lnTo>
                    <a:pt x="29" y="28"/>
                  </a:lnTo>
                  <a:lnTo>
                    <a:pt x="22" y="19"/>
                  </a:lnTo>
                  <a:lnTo>
                    <a:pt x="7" y="31"/>
                  </a:lnTo>
                  <a:lnTo>
                    <a:pt x="0" y="19"/>
                  </a:lnTo>
                  <a:lnTo>
                    <a:pt x="19" y="5"/>
                  </a:lnTo>
                  <a:lnTo>
                    <a:pt x="33" y="12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44343CCD-B445-4DAB-B290-7F8FDD9B9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447" y="3760825"/>
              <a:ext cx="80105" cy="100557"/>
            </a:xfrm>
            <a:custGeom>
              <a:avLst/>
              <a:gdLst>
                <a:gd name="T0" fmla="*/ 33 w 47"/>
                <a:gd name="T1" fmla="*/ 52 h 59"/>
                <a:gd name="T2" fmla="*/ 33 w 47"/>
                <a:gd name="T3" fmla="*/ 52 h 59"/>
                <a:gd name="T4" fmla="*/ 33 w 47"/>
                <a:gd name="T5" fmla="*/ 52 h 59"/>
                <a:gd name="T6" fmla="*/ 33 w 47"/>
                <a:gd name="T7" fmla="*/ 52 h 59"/>
                <a:gd name="T8" fmla="*/ 26 w 47"/>
                <a:gd name="T9" fmla="*/ 59 h 59"/>
                <a:gd name="T10" fmla="*/ 19 w 47"/>
                <a:gd name="T11" fmla="*/ 59 h 59"/>
                <a:gd name="T12" fmla="*/ 16 w 47"/>
                <a:gd name="T13" fmla="*/ 54 h 59"/>
                <a:gd name="T14" fmla="*/ 12 w 47"/>
                <a:gd name="T15" fmla="*/ 54 h 59"/>
                <a:gd name="T16" fmla="*/ 7 w 47"/>
                <a:gd name="T17" fmla="*/ 59 h 59"/>
                <a:gd name="T18" fmla="*/ 0 w 47"/>
                <a:gd name="T19" fmla="*/ 57 h 59"/>
                <a:gd name="T20" fmla="*/ 5 w 47"/>
                <a:gd name="T21" fmla="*/ 50 h 59"/>
                <a:gd name="T22" fmla="*/ 7 w 47"/>
                <a:gd name="T23" fmla="*/ 40 h 59"/>
                <a:gd name="T24" fmla="*/ 9 w 47"/>
                <a:gd name="T25" fmla="*/ 36 h 59"/>
                <a:gd name="T26" fmla="*/ 2 w 47"/>
                <a:gd name="T27" fmla="*/ 26 h 59"/>
                <a:gd name="T28" fmla="*/ 0 w 47"/>
                <a:gd name="T29" fmla="*/ 14 h 59"/>
                <a:gd name="T30" fmla="*/ 9 w 47"/>
                <a:gd name="T31" fmla="*/ 0 h 59"/>
                <a:gd name="T32" fmla="*/ 14 w 47"/>
                <a:gd name="T33" fmla="*/ 2 h 59"/>
                <a:gd name="T34" fmla="*/ 26 w 47"/>
                <a:gd name="T35" fmla="*/ 5 h 59"/>
                <a:gd name="T36" fmla="*/ 45 w 47"/>
                <a:gd name="T37" fmla="*/ 19 h 59"/>
                <a:gd name="T38" fmla="*/ 47 w 47"/>
                <a:gd name="T39" fmla="*/ 26 h 59"/>
                <a:gd name="T40" fmla="*/ 33 w 47"/>
                <a:gd name="T41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59">
                  <a:moveTo>
                    <a:pt x="33" y="52"/>
                  </a:moveTo>
                  <a:lnTo>
                    <a:pt x="33" y="52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26" y="59"/>
                  </a:lnTo>
                  <a:lnTo>
                    <a:pt x="19" y="59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7" y="59"/>
                  </a:lnTo>
                  <a:lnTo>
                    <a:pt x="0" y="57"/>
                  </a:lnTo>
                  <a:lnTo>
                    <a:pt x="5" y="50"/>
                  </a:lnTo>
                  <a:lnTo>
                    <a:pt x="7" y="40"/>
                  </a:lnTo>
                  <a:lnTo>
                    <a:pt x="9" y="36"/>
                  </a:lnTo>
                  <a:lnTo>
                    <a:pt x="2" y="26"/>
                  </a:lnTo>
                  <a:lnTo>
                    <a:pt x="0" y="14"/>
                  </a:lnTo>
                  <a:lnTo>
                    <a:pt x="9" y="0"/>
                  </a:lnTo>
                  <a:lnTo>
                    <a:pt x="14" y="2"/>
                  </a:lnTo>
                  <a:lnTo>
                    <a:pt x="26" y="5"/>
                  </a:lnTo>
                  <a:lnTo>
                    <a:pt x="45" y="19"/>
                  </a:lnTo>
                  <a:lnTo>
                    <a:pt x="47" y="26"/>
                  </a:lnTo>
                  <a:lnTo>
                    <a:pt x="33" y="5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0" name="Freeform 111">
              <a:extLst>
                <a:ext uri="{FF2B5EF4-FFF2-40B4-BE49-F238E27FC236}">
                  <a16:creationId xmlns:a16="http://schemas.microsoft.com/office/drawing/2014/main" id="{210C1E2F-1830-4E64-859B-604D98C07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294" y="2610393"/>
              <a:ext cx="27269" cy="61357"/>
            </a:xfrm>
            <a:custGeom>
              <a:avLst/>
              <a:gdLst>
                <a:gd name="T0" fmla="*/ 16 w 16"/>
                <a:gd name="T1" fmla="*/ 19 h 36"/>
                <a:gd name="T2" fmla="*/ 16 w 16"/>
                <a:gd name="T3" fmla="*/ 19 h 36"/>
                <a:gd name="T4" fmla="*/ 9 w 16"/>
                <a:gd name="T5" fmla="*/ 36 h 36"/>
                <a:gd name="T6" fmla="*/ 2 w 16"/>
                <a:gd name="T7" fmla="*/ 31 h 36"/>
                <a:gd name="T8" fmla="*/ 0 w 16"/>
                <a:gd name="T9" fmla="*/ 17 h 36"/>
                <a:gd name="T10" fmla="*/ 2 w 16"/>
                <a:gd name="T11" fmla="*/ 10 h 36"/>
                <a:gd name="T12" fmla="*/ 14 w 16"/>
                <a:gd name="T13" fmla="*/ 0 h 36"/>
                <a:gd name="T14" fmla="*/ 16 w 16"/>
                <a:gd name="T15" fmla="*/ 19 h 36"/>
                <a:gd name="T16" fmla="*/ 16 w 16"/>
                <a:gd name="T17" fmla="*/ 19 h 36"/>
                <a:gd name="T18" fmla="*/ 16 w 1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6">
                  <a:moveTo>
                    <a:pt x="16" y="19"/>
                  </a:moveTo>
                  <a:lnTo>
                    <a:pt x="16" y="19"/>
                  </a:lnTo>
                  <a:lnTo>
                    <a:pt x="9" y="36"/>
                  </a:lnTo>
                  <a:lnTo>
                    <a:pt x="2" y="31"/>
                  </a:lnTo>
                  <a:lnTo>
                    <a:pt x="0" y="17"/>
                  </a:lnTo>
                  <a:lnTo>
                    <a:pt x="2" y="10"/>
                  </a:lnTo>
                  <a:lnTo>
                    <a:pt x="14" y="0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1" name="Freeform 115">
              <a:extLst>
                <a:ext uri="{FF2B5EF4-FFF2-40B4-BE49-F238E27FC236}">
                  <a16:creationId xmlns:a16="http://schemas.microsoft.com/office/drawing/2014/main" id="{28FCF418-AC41-4B0D-8030-0AA11D48C4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8459" y="1925248"/>
              <a:ext cx="253950" cy="410747"/>
            </a:xfrm>
            <a:custGeom>
              <a:avLst/>
              <a:gdLst>
                <a:gd name="T0" fmla="*/ 31 w 149"/>
                <a:gd name="T1" fmla="*/ 121 h 241"/>
                <a:gd name="T2" fmla="*/ 31 w 149"/>
                <a:gd name="T3" fmla="*/ 121 h 241"/>
                <a:gd name="T4" fmla="*/ 22 w 149"/>
                <a:gd name="T5" fmla="*/ 137 h 241"/>
                <a:gd name="T6" fmla="*/ 10 w 149"/>
                <a:gd name="T7" fmla="*/ 133 h 241"/>
                <a:gd name="T8" fmla="*/ 0 w 149"/>
                <a:gd name="T9" fmla="*/ 133 h 241"/>
                <a:gd name="T10" fmla="*/ 3 w 149"/>
                <a:gd name="T11" fmla="*/ 118 h 241"/>
                <a:gd name="T12" fmla="*/ 0 w 149"/>
                <a:gd name="T13" fmla="*/ 104 h 241"/>
                <a:gd name="T14" fmla="*/ 12 w 149"/>
                <a:gd name="T15" fmla="*/ 102 h 241"/>
                <a:gd name="T16" fmla="*/ 31 w 149"/>
                <a:gd name="T17" fmla="*/ 121 h 241"/>
                <a:gd name="T18" fmla="*/ 74 w 149"/>
                <a:gd name="T19" fmla="*/ 0 h 241"/>
                <a:gd name="T20" fmla="*/ 74 w 149"/>
                <a:gd name="T21" fmla="*/ 0 h 241"/>
                <a:gd name="T22" fmla="*/ 57 w 149"/>
                <a:gd name="T23" fmla="*/ 33 h 241"/>
                <a:gd name="T24" fmla="*/ 74 w 149"/>
                <a:gd name="T25" fmla="*/ 28 h 241"/>
                <a:gd name="T26" fmla="*/ 90 w 149"/>
                <a:gd name="T27" fmla="*/ 28 h 241"/>
                <a:gd name="T28" fmla="*/ 86 w 149"/>
                <a:gd name="T29" fmla="*/ 54 h 241"/>
                <a:gd name="T30" fmla="*/ 71 w 149"/>
                <a:gd name="T31" fmla="*/ 81 h 241"/>
                <a:gd name="T32" fmla="*/ 88 w 149"/>
                <a:gd name="T33" fmla="*/ 81 h 241"/>
                <a:gd name="T34" fmla="*/ 105 w 149"/>
                <a:gd name="T35" fmla="*/ 118 h 241"/>
                <a:gd name="T36" fmla="*/ 116 w 149"/>
                <a:gd name="T37" fmla="*/ 121 h 241"/>
                <a:gd name="T38" fmla="*/ 126 w 149"/>
                <a:gd name="T39" fmla="*/ 154 h 241"/>
                <a:gd name="T40" fmla="*/ 131 w 149"/>
                <a:gd name="T41" fmla="*/ 163 h 241"/>
                <a:gd name="T42" fmla="*/ 149 w 149"/>
                <a:gd name="T43" fmla="*/ 168 h 241"/>
                <a:gd name="T44" fmla="*/ 147 w 149"/>
                <a:gd name="T45" fmla="*/ 185 h 241"/>
                <a:gd name="T46" fmla="*/ 140 w 149"/>
                <a:gd name="T47" fmla="*/ 194 h 241"/>
                <a:gd name="T48" fmla="*/ 145 w 149"/>
                <a:gd name="T49" fmla="*/ 206 h 241"/>
                <a:gd name="T50" fmla="*/ 131 w 149"/>
                <a:gd name="T51" fmla="*/ 220 h 241"/>
                <a:gd name="T52" fmla="*/ 109 w 149"/>
                <a:gd name="T53" fmla="*/ 220 h 241"/>
                <a:gd name="T54" fmla="*/ 83 w 149"/>
                <a:gd name="T55" fmla="*/ 227 h 241"/>
                <a:gd name="T56" fmla="*/ 74 w 149"/>
                <a:gd name="T57" fmla="*/ 223 h 241"/>
                <a:gd name="T58" fmla="*/ 64 w 149"/>
                <a:gd name="T59" fmla="*/ 234 h 241"/>
                <a:gd name="T60" fmla="*/ 48 w 149"/>
                <a:gd name="T61" fmla="*/ 230 h 241"/>
                <a:gd name="T62" fmla="*/ 38 w 149"/>
                <a:gd name="T63" fmla="*/ 241 h 241"/>
                <a:gd name="T64" fmla="*/ 29 w 149"/>
                <a:gd name="T65" fmla="*/ 237 h 241"/>
                <a:gd name="T66" fmla="*/ 52 w 149"/>
                <a:gd name="T67" fmla="*/ 208 h 241"/>
                <a:gd name="T68" fmla="*/ 67 w 149"/>
                <a:gd name="T69" fmla="*/ 204 h 241"/>
                <a:gd name="T70" fmla="*/ 43 w 149"/>
                <a:gd name="T71" fmla="*/ 199 h 241"/>
                <a:gd name="T72" fmla="*/ 36 w 149"/>
                <a:gd name="T73" fmla="*/ 189 h 241"/>
                <a:gd name="T74" fmla="*/ 55 w 149"/>
                <a:gd name="T75" fmla="*/ 180 h 241"/>
                <a:gd name="T76" fmla="*/ 45 w 149"/>
                <a:gd name="T77" fmla="*/ 166 h 241"/>
                <a:gd name="T78" fmla="*/ 48 w 149"/>
                <a:gd name="T79" fmla="*/ 149 h 241"/>
                <a:gd name="T80" fmla="*/ 71 w 149"/>
                <a:gd name="T81" fmla="*/ 152 h 241"/>
                <a:gd name="T82" fmla="*/ 76 w 149"/>
                <a:gd name="T83" fmla="*/ 135 h 241"/>
                <a:gd name="T84" fmla="*/ 64 w 149"/>
                <a:gd name="T85" fmla="*/ 118 h 241"/>
                <a:gd name="T86" fmla="*/ 43 w 149"/>
                <a:gd name="T87" fmla="*/ 114 h 241"/>
                <a:gd name="T88" fmla="*/ 41 w 149"/>
                <a:gd name="T89" fmla="*/ 107 h 241"/>
                <a:gd name="T90" fmla="*/ 45 w 149"/>
                <a:gd name="T91" fmla="*/ 92 h 241"/>
                <a:gd name="T92" fmla="*/ 41 w 149"/>
                <a:gd name="T93" fmla="*/ 85 h 241"/>
                <a:gd name="T94" fmla="*/ 31 w 149"/>
                <a:gd name="T95" fmla="*/ 99 h 241"/>
                <a:gd name="T96" fmla="*/ 31 w 149"/>
                <a:gd name="T97" fmla="*/ 71 h 241"/>
                <a:gd name="T98" fmla="*/ 22 w 149"/>
                <a:gd name="T99" fmla="*/ 57 h 241"/>
                <a:gd name="T100" fmla="*/ 29 w 149"/>
                <a:gd name="T101" fmla="*/ 26 h 241"/>
                <a:gd name="T102" fmla="*/ 41 w 149"/>
                <a:gd name="T103" fmla="*/ 0 h 241"/>
                <a:gd name="T104" fmla="*/ 55 w 149"/>
                <a:gd name="T105" fmla="*/ 2 h 241"/>
                <a:gd name="T106" fmla="*/ 74 w 149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9" h="241">
                  <a:moveTo>
                    <a:pt x="31" y="121"/>
                  </a:moveTo>
                  <a:lnTo>
                    <a:pt x="31" y="121"/>
                  </a:lnTo>
                  <a:lnTo>
                    <a:pt x="22" y="137"/>
                  </a:lnTo>
                  <a:lnTo>
                    <a:pt x="10" y="133"/>
                  </a:lnTo>
                  <a:lnTo>
                    <a:pt x="0" y="133"/>
                  </a:lnTo>
                  <a:lnTo>
                    <a:pt x="3" y="118"/>
                  </a:lnTo>
                  <a:lnTo>
                    <a:pt x="0" y="104"/>
                  </a:lnTo>
                  <a:lnTo>
                    <a:pt x="12" y="102"/>
                  </a:lnTo>
                  <a:lnTo>
                    <a:pt x="31" y="121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57" y="33"/>
                  </a:lnTo>
                  <a:lnTo>
                    <a:pt x="74" y="28"/>
                  </a:lnTo>
                  <a:lnTo>
                    <a:pt x="90" y="28"/>
                  </a:lnTo>
                  <a:lnTo>
                    <a:pt x="86" y="54"/>
                  </a:lnTo>
                  <a:lnTo>
                    <a:pt x="71" y="81"/>
                  </a:lnTo>
                  <a:lnTo>
                    <a:pt x="88" y="81"/>
                  </a:lnTo>
                  <a:lnTo>
                    <a:pt x="105" y="118"/>
                  </a:lnTo>
                  <a:lnTo>
                    <a:pt x="116" y="121"/>
                  </a:lnTo>
                  <a:lnTo>
                    <a:pt x="126" y="154"/>
                  </a:lnTo>
                  <a:lnTo>
                    <a:pt x="131" y="163"/>
                  </a:lnTo>
                  <a:lnTo>
                    <a:pt x="149" y="168"/>
                  </a:lnTo>
                  <a:lnTo>
                    <a:pt x="147" y="185"/>
                  </a:lnTo>
                  <a:lnTo>
                    <a:pt x="140" y="194"/>
                  </a:lnTo>
                  <a:lnTo>
                    <a:pt x="145" y="206"/>
                  </a:lnTo>
                  <a:lnTo>
                    <a:pt x="131" y="220"/>
                  </a:lnTo>
                  <a:lnTo>
                    <a:pt x="109" y="220"/>
                  </a:lnTo>
                  <a:lnTo>
                    <a:pt x="83" y="227"/>
                  </a:lnTo>
                  <a:lnTo>
                    <a:pt x="74" y="223"/>
                  </a:lnTo>
                  <a:lnTo>
                    <a:pt x="64" y="234"/>
                  </a:lnTo>
                  <a:lnTo>
                    <a:pt x="48" y="230"/>
                  </a:lnTo>
                  <a:lnTo>
                    <a:pt x="38" y="241"/>
                  </a:lnTo>
                  <a:lnTo>
                    <a:pt x="29" y="237"/>
                  </a:lnTo>
                  <a:lnTo>
                    <a:pt x="52" y="208"/>
                  </a:lnTo>
                  <a:lnTo>
                    <a:pt x="67" y="204"/>
                  </a:lnTo>
                  <a:lnTo>
                    <a:pt x="43" y="199"/>
                  </a:lnTo>
                  <a:lnTo>
                    <a:pt x="36" y="189"/>
                  </a:lnTo>
                  <a:lnTo>
                    <a:pt x="55" y="180"/>
                  </a:lnTo>
                  <a:lnTo>
                    <a:pt x="45" y="166"/>
                  </a:lnTo>
                  <a:lnTo>
                    <a:pt x="48" y="149"/>
                  </a:lnTo>
                  <a:lnTo>
                    <a:pt x="71" y="152"/>
                  </a:lnTo>
                  <a:lnTo>
                    <a:pt x="76" y="135"/>
                  </a:lnTo>
                  <a:lnTo>
                    <a:pt x="64" y="118"/>
                  </a:lnTo>
                  <a:lnTo>
                    <a:pt x="43" y="114"/>
                  </a:lnTo>
                  <a:lnTo>
                    <a:pt x="41" y="107"/>
                  </a:lnTo>
                  <a:lnTo>
                    <a:pt x="45" y="92"/>
                  </a:lnTo>
                  <a:lnTo>
                    <a:pt x="41" y="85"/>
                  </a:lnTo>
                  <a:lnTo>
                    <a:pt x="31" y="99"/>
                  </a:lnTo>
                  <a:lnTo>
                    <a:pt x="31" y="71"/>
                  </a:lnTo>
                  <a:lnTo>
                    <a:pt x="22" y="57"/>
                  </a:lnTo>
                  <a:lnTo>
                    <a:pt x="29" y="26"/>
                  </a:lnTo>
                  <a:lnTo>
                    <a:pt x="41" y="0"/>
                  </a:lnTo>
                  <a:lnTo>
                    <a:pt x="55" y="2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2" name="Freeform 386">
              <a:extLst>
                <a:ext uri="{FF2B5EF4-FFF2-40B4-BE49-F238E27FC236}">
                  <a16:creationId xmlns:a16="http://schemas.microsoft.com/office/drawing/2014/main" id="{A5D194CD-D76B-4AA5-8E94-FE16639B2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102" y="3534147"/>
              <a:ext cx="85218" cy="25810"/>
            </a:xfrm>
            <a:custGeom>
              <a:avLst/>
              <a:gdLst>
                <a:gd name="connsiteX0" fmla="*/ 54539 w 113623"/>
                <a:gd name="connsiteY0" fmla="*/ 0 h 34413"/>
                <a:gd name="connsiteX1" fmla="*/ 63629 w 113623"/>
                <a:gd name="connsiteY1" fmla="*/ 0 h 34413"/>
                <a:gd name="connsiteX2" fmla="*/ 81809 w 113623"/>
                <a:gd name="connsiteY2" fmla="*/ 11363 h 34413"/>
                <a:gd name="connsiteX3" fmla="*/ 90899 w 113623"/>
                <a:gd name="connsiteY3" fmla="*/ 11363 h 34413"/>
                <a:gd name="connsiteX4" fmla="*/ 102261 w 113623"/>
                <a:gd name="connsiteY4" fmla="*/ 0 h 34413"/>
                <a:gd name="connsiteX5" fmla="*/ 113623 w 113623"/>
                <a:gd name="connsiteY5" fmla="*/ 18180 h 34413"/>
                <a:gd name="connsiteX6" fmla="*/ 109835 w 113623"/>
                <a:gd name="connsiteY6" fmla="*/ 19263 h 34413"/>
                <a:gd name="connsiteX7" fmla="*/ 113623 w 113623"/>
                <a:gd name="connsiteY7" fmla="*/ 25323 h 34413"/>
                <a:gd name="connsiteX8" fmla="*/ 97716 w 113623"/>
                <a:gd name="connsiteY8" fmla="*/ 29868 h 34413"/>
                <a:gd name="connsiteX9" fmla="*/ 81809 w 113623"/>
                <a:gd name="connsiteY9" fmla="*/ 29868 h 34413"/>
                <a:gd name="connsiteX10" fmla="*/ 63629 w 113623"/>
                <a:gd name="connsiteY10" fmla="*/ 25323 h 34413"/>
                <a:gd name="connsiteX11" fmla="*/ 47722 w 113623"/>
                <a:gd name="connsiteY11" fmla="*/ 29868 h 34413"/>
                <a:gd name="connsiteX12" fmla="*/ 43177 w 113623"/>
                <a:gd name="connsiteY12" fmla="*/ 29868 h 34413"/>
                <a:gd name="connsiteX13" fmla="*/ 31815 w 113623"/>
                <a:gd name="connsiteY13" fmla="*/ 34413 h 34413"/>
                <a:gd name="connsiteX14" fmla="*/ 0 w 113623"/>
                <a:gd name="connsiteY14" fmla="*/ 34413 h 34413"/>
                <a:gd name="connsiteX15" fmla="*/ 2041 w 113623"/>
                <a:gd name="connsiteY15" fmla="*/ 27270 h 34413"/>
                <a:gd name="connsiteX16" fmla="*/ 0 w 113623"/>
                <a:gd name="connsiteY16" fmla="*/ 27270 h 34413"/>
                <a:gd name="connsiteX17" fmla="*/ 4545 w 113623"/>
                <a:gd name="connsiteY17" fmla="*/ 11363 h 34413"/>
                <a:gd name="connsiteX18" fmla="*/ 43177 w 113623"/>
                <a:gd name="connsiteY18" fmla="*/ 11363 h 3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23" h="34413">
                  <a:moveTo>
                    <a:pt x="54539" y="0"/>
                  </a:moveTo>
                  <a:lnTo>
                    <a:pt x="63629" y="0"/>
                  </a:lnTo>
                  <a:lnTo>
                    <a:pt x="81809" y="11363"/>
                  </a:lnTo>
                  <a:lnTo>
                    <a:pt x="90899" y="11363"/>
                  </a:lnTo>
                  <a:lnTo>
                    <a:pt x="102261" y="0"/>
                  </a:lnTo>
                  <a:lnTo>
                    <a:pt x="113623" y="18180"/>
                  </a:lnTo>
                  <a:lnTo>
                    <a:pt x="109835" y="19263"/>
                  </a:lnTo>
                  <a:lnTo>
                    <a:pt x="113623" y="25323"/>
                  </a:lnTo>
                  <a:lnTo>
                    <a:pt x="97716" y="29868"/>
                  </a:lnTo>
                  <a:lnTo>
                    <a:pt x="81809" y="29868"/>
                  </a:lnTo>
                  <a:lnTo>
                    <a:pt x="63629" y="25323"/>
                  </a:lnTo>
                  <a:lnTo>
                    <a:pt x="47722" y="29868"/>
                  </a:lnTo>
                  <a:lnTo>
                    <a:pt x="43177" y="29868"/>
                  </a:lnTo>
                  <a:lnTo>
                    <a:pt x="31815" y="34413"/>
                  </a:lnTo>
                  <a:lnTo>
                    <a:pt x="0" y="34413"/>
                  </a:lnTo>
                  <a:lnTo>
                    <a:pt x="2041" y="27270"/>
                  </a:lnTo>
                  <a:lnTo>
                    <a:pt x="0" y="27270"/>
                  </a:lnTo>
                  <a:lnTo>
                    <a:pt x="4545" y="11363"/>
                  </a:lnTo>
                  <a:lnTo>
                    <a:pt x="43177" y="1136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3" name="Freeform 125">
              <a:extLst>
                <a:ext uri="{FF2B5EF4-FFF2-40B4-BE49-F238E27FC236}">
                  <a16:creationId xmlns:a16="http://schemas.microsoft.com/office/drawing/2014/main" id="{B4206C9B-BA5B-45EB-8E6D-739A163AA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510" y="3571642"/>
              <a:ext cx="85218" cy="44313"/>
            </a:xfrm>
            <a:custGeom>
              <a:avLst/>
              <a:gdLst>
                <a:gd name="T0" fmla="*/ 50 w 50"/>
                <a:gd name="T1" fmla="*/ 0 h 26"/>
                <a:gd name="T2" fmla="*/ 50 w 50"/>
                <a:gd name="T3" fmla="*/ 0 h 26"/>
                <a:gd name="T4" fmla="*/ 48 w 50"/>
                <a:gd name="T5" fmla="*/ 7 h 26"/>
                <a:gd name="T6" fmla="*/ 48 w 50"/>
                <a:gd name="T7" fmla="*/ 7 h 26"/>
                <a:gd name="T8" fmla="*/ 48 w 50"/>
                <a:gd name="T9" fmla="*/ 12 h 26"/>
                <a:gd name="T10" fmla="*/ 45 w 50"/>
                <a:gd name="T11" fmla="*/ 14 h 26"/>
                <a:gd name="T12" fmla="*/ 43 w 50"/>
                <a:gd name="T13" fmla="*/ 14 h 26"/>
                <a:gd name="T14" fmla="*/ 38 w 50"/>
                <a:gd name="T15" fmla="*/ 19 h 26"/>
                <a:gd name="T16" fmla="*/ 34 w 50"/>
                <a:gd name="T17" fmla="*/ 19 h 26"/>
                <a:gd name="T18" fmla="*/ 26 w 50"/>
                <a:gd name="T19" fmla="*/ 26 h 26"/>
                <a:gd name="T20" fmla="*/ 17 w 50"/>
                <a:gd name="T21" fmla="*/ 19 h 26"/>
                <a:gd name="T22" fmla="*/ 12 w 50"/>
                <a:gd name="T23" fmla="*/ 19 h 26"/>
                <a:gd name="T24" fmla="*/ 8 w 50"/>
                <a:gd name="T25" fmla="*/ 12 h 26"/>
                <a:gd name="T26" fmla="*/ 8 w 50"/>
                <a:gd name="T27" fmla="*/ 9 h 26"/>
                <a:gd name="T28" fmla="*/ 3 w 50"/>
                <a:gd name="T29" fmla="*/ 7 h 26"/>
                <a:gd name="T30" fmla="*/ 0 w 50"/>
                <a:gd name="T31" fmla="*/ 5 h 26"/>
                <a:gd name="T32" fmla="*/ 10 w 50"/>
                <a:gd name="T33" fmla="*/ 0 h 26"/>
                <a:gd name="T34" fmla="*/ 15 w 50"/>
                <a:gd name="T35" fmla="*/ 2 h 26"/>
                <a:gd name="T36" fmla="*/ 19 w 50"/>
                <a:gd name="T37" fmla="*/ 0 h 26"/>
                <a:gd name="T38" fmla="*/ 50 w 50"/>
                <a:gd name="T3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26">
                  <a:moveTo>
                    <a:pt x="50" y="0"/>
                  </a:moveTo>
                  <a:lnTo>
                    <a:pt x="50" y="0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45" y="14"/>
                  </a:lnTo>
                  <a:lnTo>
                    <a:pt x="43" y="14"/>
                  </a:lnTo>
                  <a:lnTo>
                    <a:pt x="38" y="19"/>
                  </a:lnTo>
                  <a:lnTo>
                    <a:pt x="34" y="19"/>
                  </a:lnTo>
                  <a:lnTo>
                    <a:pt x="26" y="26"/>
                  </a:lnTo>
                  <a:lnTo>
                    <a:pt x="17" y="19"/>
                  </a:lnTo>
                  <a:lnTo>
                    <a:pt x="12" y="19"/>
                  </a:lnTo>
                  <a:lnTo>
                    <a:pt x="8" y="12"/>
                  </a:lnTo>
                  <a:lnTo>
                    <a:pt x="8" y="9"/>
                  </a:lnTo>
                  <a:lnTo>
                    <a:pt x="3" y="7"/>
                  </a:lnTo>
                  <a:lnTo>
                    <a:pt x="0" y="5"/>
                  </a:lnTo>
                  <a:lnTo>
                    <a:pt x="10" y="0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4" name="Freeform 129">
              <a:extLst>
                <a:ext uri="{FF2B5EF4-FFF2-40B4-BE49-F238E27FC236}">
                  <a16:creationId xmlns:a16="http://schemas.microsoft.com/office/drawing/2014/main" id="{CC6B1A6B-74EB-45F8-B271-D592F25F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0305" y="2651135"/>
              <a:ext cx="182367" cy="242017"/>
            </a:xfrm>
            <a:custGeom>
              <a:avLst/>
              <a:gdLst>
                <a:gd name="T0" fmla="*/ 60 w 107"/>
                <a:gd name="T1" fmla="*/ 126 h 142"/>
                <a:gd name="T2" fmla="*/ 60 w 107"/>
                <a:gd name="T3" fmla="*/ 126 h 142"/>
                <a:gd name="T4" fmla="*/ 67 w 107"/>
                <a:gd name="T5" fmla="*/ 133 h 142"/>
                <a:gd name="T6" fmla="*/ 81 w 107"/>
                <a:gd name="T7" fmla="*/ 133 h 142"/>
                <a:gd name="T8" fmla="*/ 93 w 107"/>
                <a:gd name="T9" fmla="*/ 133 h 142"/>
                <a:gd name="T10" fmla="*/ 93 w 107"/>
                <a:gd name="T11" fmla="*/ 138 h 142"/>
                <a:gd name="T12" fmla="*/ 100 w 107"/>
                <a:gd name="T13" fmla="*/ 135 h 142"/>
                <a:gd name="T14" fmla="*/ 97 w 107"/>
                <a:gd name="T15" fmla="*/ 140 h 142"/>
                <a:gd name="T16" fmla="*/ 76 w 107"/>
                <a:gd name="T17" fmla="*/ 142 h 142"/>
                <a:gd name="T18" fmla="*/ 76 w 107"/>
                <a:gd name="T19" fmla="*/ 138 h 142"/>
                <a:gd name="T20" fmla="*/ 55 w 107"/>
                <a:gd name="T21" fmla="*/ 135 h 142"/>
                <a:gd name="T22" fmla="*/ 60 w 107"/>
                <a:gd name="T23" fmla="*/ 126 h 142"/>
                <a:gd name="T24" fmla="*/ 107 w 107"/>
                <a:gd name="T25" fmla="*/ 5 h 142"/>
                <a:gd name="T26" fmla="*/ 107 w 107"/>
                <a:gd name="T27" fmla="*/ 5 h 142"/>
                <a:gd name="T28" fmla="*/ 100 w 107"/>
                <a:gd name="T29" fmla="*/ 19 h 142"/>
                <a:gd name="T30" fmla="*/ 97 w 107"/>
                <a:gd name="T31" fmla="*/ 22 h 142"/>
                <a:gd name="T32" fmla="*/ 86 w 107"/>
                <a:gd name="T33" fmla="*/ 22 h 142"/>
                <a:gd name="T34" fmla="*/ 79 w 107"/>
                <a:gd name="T35" fmla="*/ 19 h 142"/>
                <a:gd name="T36" fmla="*/ 60 w 107"/>
                <a:gd name="T37" fmla="*/ 24 h 142"/>
                <a:gd name="T38" fmla="*/ 69 w 107"/>
                <a:gd name="T39" fmla="*/ 38 h 142"/>
                <a:gd name="T40" fmla="*/ 62 w 107"/>
                <a:gd name="T41" fmla="*/ 41 h 142"/>
                <a:gd name="T42" fmla="*/ 53 w 107"/>
                <a:gd name="T43" fmla="*/ 41 h 142"/>
                <a:gd name="T44" fmla="*/ 45 w 107"/>
                <a:gd name="T45" fmla="*/ 29 h 142"/>
                <a:gd name="T46" fmla="*/ 41 w 107"/>
                <a:gd name="T47" fmla="*/ 34 h 142"/>
                <a:gd name="T48" fmla="*/ 45 w 107"/>
                <a:gd name="T49" fmla="*/ 45 h 142"/>
                <a:gd name="T50" fmla="*/ 53 w 107"/>
                <a:gd name="T51" fmla="*/ 57 h 142"/>
                <a:gd name="T52" fmla="*/ 48 w 107"/>
                <a:gd name="T53" fmla="*/ 60 h 142"/>
                <a:gd name="T54" fmla="*/ 57 w 107"/>
                <a:gd name="T55" fmla="*/ 71 h 142"/>
                <a:gd name="T56" fmla="*/ 64 w 107"/>
                <a:gd name="T57" fmla="*/ 76 h 142"/>
                <a:gd name="T58" fmla="*/ 64 w 107"/>
                <a:gd name="T59" fmla="*/ 88 h 142"/>
                <a:gd name="T60" fmla="*/ 50 w 107"/>
                <a:gd name="T61" fmla="*/ 83 h 142"/>
                <a:gd name="T62" fmla="*/ 55 w 107"/>
                <a:gd name="T63" fmla="*/ 93 h 142"/>
                <a:gd name="T64" fmla="*/ 43 w 107"/>
                <a:gd name="T65" fmla="*/ 95 h 142"/>
                <a:gd name="T66" fmla="*/ 50 w 107"/>
                <a:gd name="T67" fmla="*/ 112 h 142"/>
                <a:gd name="T68" fmla="*/ 38 w 107"/>
                <a:gd name="T69" fmla="*/ 114 h 142"/>
                <a:gd name="T70" fmla="*/ 26 w 107"/>
                <a:gd name="T71" fmla="*/ 105 h 142"/>
                <a:gd name="T72" fmla="*/ 19 w 107"/>
                <a:gd name="T73" fmla="*/ 88 h 142"/>
                <a:gd name="T74" fmla="*/ 17 w 107"/>
                <a:gd name="T75" fmla="*/ 74 h 142"/>
                <a:gd name="T76" fmla="*/ 12 w 107"/>
                <a:gd name="T77" fmla="*/ 64 h 142"/>
                <a:gd name="T78" fmla="*/ 3 w 107"/>
                <a:gd name="T79" fmla="*/ 53 h 142"/>
                <a:gd name="T80" fmla="*/ 0 w 107"/>
                <a:gd name="T81" fmla="*/ 48 h 142"/>
                <a:gd name="T82" fmla="*/ 10 w 107"/>
                <a:gd name="T83" fmla="*/ 38 h 142"/>
                <a:gd name="T84" fmla="*/ 10 w 107"/>
                <a:gd name="T85" fmla="*/ 31 h 142"/>
                <a:gd name="T86" fmla="*/ 15 w 107"/>
                <a:gd name="T87" fmla="*/ 27 h 142"/>
                <a:gd name="T88" fmla="*/ 15 w 107"/>
                <a:gd name="T89" fmla="*/ 22 h 142"/>
                <a:gd name="T90" fmla="*/ 26 w 107"/>
                <a:gd name="T91" fmla="*/ 19 h 142"/>
                <a:gd name="T92" fmla="*/ 34 w 107"/>
                <a:gd name="T93" fmla="*/ 15 h 142"/>
                <a:gd name="T94" fmla="*/ 41 w 107"/>
                <a:gd name="T95" fmla="*/ 15 h 142"/>
                <a:gd name="T96" fmla="*/ 43 w 107"/>
                <a:gd name="T97" fmla="*/ 12 h 142"/>
                <a:gd name="T98" fmla="*/ 48 w 107"/>
                <a:gd name="T99" fmla="*/ 12 h 142"/>
                <a:gd name="T100" fmla="*/ 60 w 107"/>
                <a:gd name="T101" fmla="*/ 12 h 142"/>
                <a:gd name="T102" fmla="*/ 71 w 107"/>
                <a:gd name="T103" fmla="*/ 5 h 142"/>
                <a:gd name="T104" fmla="*/ 83 w 107"/>
                <a:gd name="T105" fmla="*/ 15 h 142"/>
                <a:gd name="T106" fmla="*/ 97 w 107"/>
                <a:gd name="T107" fmla="*/ 12 h 142"/>
                <a:gd name="T108" fmla="*/ 97 w 107"/>
                <a:gd name="T109" fmla="*/ 0 h 142"/>
                <a:gd name="T110" fmla="*/ 107 w 107"/>
                <a:gd name="T111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7" h="142">
                  <a:moveTo>
                    <a:pt x="60" y="126"/>
                  </a:moveTo>
                  <a:lnTo>
                    <a:pt x="60" y="126"/>
                  </a:lnTo>
                  <a:lnTo>
                    <a:pt x="67" y="133"/>
                  </a:lnTo>
                  <a:lnTo>
                    <a:pt x="81" y="133"/>
                  </a:lnTo>
                  <a:lnTo>
                    <a:pt x="93" y="133"/>
                  </a:lnTo>
                  <a:lnTo>
                    <a:pt x="93" y="138"/>
                  </a:lnTo>
                  <a:lnTo>
                    <a:pt x="100" y="135"/>
                  </a:lnTo>
                  <a:lnTo>
                    <a:pt x="97" y="140"/>
                  </a:lnTo>
                  <a:lnTo>
                    <a:pt x="76" y="142"/>
                  </a:lnTo>
                  <a:lnTo>
                    <a:pt x="76" y="138"/>
                  </a:lnTo>
                  <a:lnTo>
                    <a:pt x="55" y="135"/>
                  </a:lnTo>
                  <a:lnTo>
                    <a:pt x="60" y="126"/>
                  </a:lnTo>
                  <a:close/>
                  <a:moveTo>
                    <a:pt x="107" y="5"/>
                  </a:moveTo>
                  <a:lnTo>
                    <a:pt x="107" y="5"/>
                  </a:lnTo>
                  <a:lnTo>
                    <a:pt x="100" y="19"/>
                  </a:lnTo>
                  <a:lnTo>
                    <a:pt x="97" y="22"/>
                  </a:lnTo>
                  <a:lnTo>
                    <a:pt x="86" y="22"/>
                  </a:lnTo>
                  <a:lnTo>
                    <a:pt x="79" y="19"/>
                  </a:lnTo>
                  <a:lnTo>
                    <a:pt x="60" y="24"/>
                  </a:lnTo>
                  <a:lnTo>
                    <a:pt x="69" y="38"/>
                  </a:lnTo>
                  <a:lnTo>
                    <a:pt x="62" y="41"/>
                  </a:lnTo>
                  <a:lnTo>
                    <a:pt x="53" y="41"/>
                  </a:lnTo>
                  <a:lnTo>
                    <a:pt x="45" y="29"/>
                  </a:lnTo>
                  <a:lnTo>
                    <a:pt x="41" y="34"/>
                  </a:lnTo>
                  <a:lnTo>
                    <a:pt x="45" y="45"/>
                  </a:lnTo>
                  <a:lnTo>
                    <a:pt x="53" y="57"/>
                  </a:lnTo>
                  <a:lnTo>
                    <a:pt x="48" y="60"/>
                  </a:lnTo>
                  <a:lnTo>
                    <a:pt x="57" y="71"/>
                  </a:lnTo>
                  <a:lnTo>
                    <a:pt x="64" y="76"/>
                  </a:lnTo>
                  <a:lnTo>
                    <a:pt x="64" y="88"/>
                  </a:lnTo>
                  <a:lnTo>
                    <a:pt x="50" y="83"/>
                  </a:lnTo>
                  <a:lnTo>
                    <a:pt x="55" y="93"/>
                  </a:lnTo>
                  <a:lnTo>
                    <a:pt x="43" y="95"/>
                  </a:lnTo>
                  <a:lnTo>
                    <a:pt x="50" y="112"/>
                  </a:lnTo>
                  <a:lnTo>
                    <a:pt x="38" y="114"/>
                  </a:lnTo>
                  <a:lnTo>
                    <a:pt x="26" y="105"/>
                  </a:lnTo>
                  <a:lnTo>
                    <a:pt x="19" y="88"/>
                  </a:lnTo>
                  <a:lnTo>
                    <a:pt x="17" y="74"/>
                  </a:lnTo>
                  <a:lnTo>
                    <a:pt x="12" y="64"/>
                  </a:lnTo>
                  <a:lnTo>
                    <a:pt x="3" y="53"/>
                  </a:lnTo>
                  <a:lnTo>
                    <a:pt x="0" y="48"/>
                  </a:lnTo>
                  <a:lnTo>
                    <a:pt x="10" y="38"/>
                  </a:lnTo>
                  <a:lnTo>
                    <a:pt x="10" y="31"/>
                  </a:lnTo>
                  <a:lnTo>
                    <a:pt x="15" y="27"/>
                  </a:lnTo>
                  <a:lnTo>
                    <a:pt x="15" y="22"/>
                  </a:lnTo>
                  <a:lnTo>
                    <a:pt x="26" y="19"/>
                  </a:lnTo>
                  <a:lnTo>
                    <a:pt x="34" y="15"/>
                  </a:lnTo>
                  <a:lnTo>
                    <a:pt x="41" y="15"/>
                  </a:lnTo>
                  <a:lnTo>
                    <a:pt x="43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1" y="5"/>
                  </a:lnTo>
                  <a:lnTo>
                    <a:pt x="83" y="15"/>
                  </a:lnTo>
                  <a:lnTo>
                    <a:pt x="97" y="12"/>
                  </a:lnTo>
                  <a:lnTo>
                    <a:pt x="97" y="0"/>
                  </a:lnTo>
                  <a:lnTo>
                    <a:pt x="107" y="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5" name="Freeform 131">
              <a:extLst>
                <a:ext uri="{FF2B5EF4-FFF2-40B4-BE49-F238E27FC236}">
                  <a16:creationId xmlns:a16="http://schemas.microsoft.com/office/drawing/2014/main" id="{E1453596-6964-40F8-B8A7-0B27705A0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021" y="-621042"/>
              <a:ext cx="1685600" cy="2469601"/>
            </a:xfrm>
            <a:custGeom>
              <a:avLst/>
              <a:gdLst>
                <a:gd name="T0" fmla="*/ 849 w 989"/>
                <a:gd name="T1" fmla="*/ 126 h 1449"/>
                <a:gd name="T2" fmla="*/ 669 w 989"/>
                <a:gd name="T3" fmla="*/ 190 h 1449"/>
                <a:gd name="T4" fmla="*/ 783 w 989"/>
                <a:gd name="T5" fmla="*/ 237 h 1449"/>
                <a:gd name="T6" fmla="*/ 811 w 989"/>
                <a:gd name="T7" fmla="*/ 308 h 1449"/>
                <a:gd name="T8" fmla="*/ 979 w 989"/>
                <a:gd name="T9" fmla="*/ 247 h 1449"/>
                <a:gd name="T10" fmla="*/ 913 w 989"/>
                <a:gd name="T11" fmla="*/ 386 h 1449"/>
                <a:gd name="T12" fmla="*/ 880 w 989"/>
                <a:gd name="T13" fmla="*/ 474 h 1449"/>
                <a:gd name="T14" fmla="*/ 887 w 989"/>
                <a:gd name="T15" fmla="*/ 666 h 1449"/>
                <a:gd name="T16" fmla="*/ 863 w 989"/>
                <a:gd name="T17" fmla="*/ 727 h 1449"/>
                <a:gd name="T18" fmla="*/ 873 w 989"/>
                <a:gd name="T19" fmla="*/ 841 h 1449"/>
                <a:gd name="T20" fmla="*/ 849 w 989"/>
                <a:gd name="T21" fmla="*/ 888 h 1449"/>
                <a:gd name="T22" fmla="*/ 826 w 989"/>
                <a:gd name="T23" fmla="*/ 933 h 1449"/>
                <a:gd name="T24" fmla="*/ 785 w 989"/>
                <a:gd name="T25" fmla="*/ 950 h 1449"/>
                <a:gd name="T26" fmla="*/ 835 w 989"/>
                <a:gd name="T27" fmla="*/ 1035 h 1449"/>
                <a:gd name="T28" fmla="*/ 773 w 989"/>
                <a:gd name="T29" fmla="*/ 997 h 1449"/>
                <a:gd name="T30" fmla="*/ 802 w 989"/>
                <a:gd name="T31" fmla="*/ 1059 h 1449"/>
                <a:gd name="T32" fmla="*/ 736 w 989"/>
                <a:gd name="T33" fmla="*/ 1137 h 1449"/>
                <a:gd name="T34" fmla="*/ 655 w 989"/>
                <a:gd name="T35" fmla="*/ 1167 h 1449"/>
                <a:gd name="T36" fmla="*/ 587 w 989"/>
                <a:gd name="T37" fmla="*/ 1241 h 1449"/>
                <a:gd name="T38" fmla="*/ 528 w 989"/>
                <a:gd name="T39" fmla="*/ 1283 h 1449"/>
                <a:gd name="T40" fmla="*/ 492 w 989"/>
                <a:gd name="T41" fmla="*/ 1362 h 1449"/>
                <a:gd name="T42" fmla="*/ 485 w 989"/>
                <a:gd name="T43" fmla="*/ 1449 h 1449"/>
                <a:gd name="T44" fmla="*/ 405 w 989"/>
                <a:gd name="T45" fmla="*/ 1423 h 1449"/>
                <a:gd name="T46" fmla="*/ 350 w 989"/>
                <a:gd name="T47" fmla="*/ 1328 h 1449"/>
                <a:gd name="T48" fmla="*/ 317 w 989"/>
                <a:gd name="T49" fmla="*/ 1234 h 1449"/>
                <a:gd name="T50" fmla="*/ 329 w 989"/>
                <a:gd name="T51" fmla="*/ 1141 h 1449"/>
                <a:gd name="T52" fmla="*/ 362 w 989"/>
                <a:gd name="T53" fmla="*/ 1070 h 1449"/>
                <a:gd name="T54" fmla="*/ 322 w 989"/>
                <a:gd name="T55" fmla="*/ 1099 h 1449"/>
                <a:gd name="T56" fmla="*/ 305 w 989"/>
                <a:gd name="T57" fmla="*/ 1028 h 1449"/>
                <a:gd name="T58" fmla="*/ 326 w 989"/>
                <a:gd name="T59" fmla="*/ 1006 h 1449"/>
                <a:gd name="T60" fmla="*/ 282 w 989"/>
                <a:gd name="T61" fmla="*/ 985 h 1449"/>
                <a:gd name="T62" fmla="*/ 277 w 989"/>
                <a:gd name="T63" fmla="*/ 876 h 1449"/>
                <a:gd name="T64" fmla="*/ 237 w 989"/>
                <a:gd name="T65" fmla="*/ 763 h 1449"/>
                <a:gd name="T66" fmla="*/ 116 w 989"/>
                <a:gd name="T67" fmla="*/ 722 h 1449"/>
                <a:gd name="T68" fmla="*/ 31 w 989"/>
                <a:gd name="T69" fmla="*/ 663 h 1449"/>
                <a:gd name="T70" fmla="*/ 36 w 989"/>
                <a:gd name="T71" fmla="*/ 616 h 1449"/>
                <a:gd name="T72" fmla="*/ 64 w 989"/>
                <a:gd name="T73" fmla="*/ 516 h 1449"/>
                <a:gd name="T74" fmla="*/ 85 w 989"/>
                <a:gd name="T75" fmla="*/ 410 h 1449"/>
                <a:gd name="T76" fmla="*/ 177 w 989"/>
                <a:gd name="T77" fmla="*/ 289 h 1449"/>
                <a:gd name="T78" fmla="*/ 260 w 989"/>
                <a:gd name="T79" fmla="*/ 192 h 1449"/>
                <a:gd name="T80" fmla="*/ 371 w 989"/>
                <a:gd name="T81" fmla="*/ 161 h 1449"/>
                <a:gd name="T82" fmla="*/ 466 w 989"/>
                <a:gd name="T83" fmla="*/ 251 h 1449"/>
                <a:gd name="T84" fmla="*/ 483 w 989"/>
                <a:gd name="T85" fmla="*/ 60 h 1449"/>
                <a:gd name="T86" fmla="*/ 617 w 989"/>
                <a:gd name="T87" fmla="*/ 0 h 1449"/>
                <a:gd name="T88" fmla="*/ 747 w 989"/>
                <a:gd name="T89" fmla="*/ 1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9" h="1449">
                  <a:moveTo>
                    <a:pt x="747" y="19"/>
                  </a:moveTo>
                  <a:lnTo>
                    <a:pt x="747" y="19"/>
                  </a:lnTo>
                  <a:lnTo>
                    <a:pt x="849" y="126"/>
                  </a:lnTo>
                  <a:lnTo>
                    <a:pt x="818" y="173"/>
                  </a:lnTo>
                  <a:lnTo>
                    <a:pt x="757" y="178"/>
                  </a:lnTo>
                  <a:lnTo>
                    <a:pt x="669" y="190"/>
                  </a:lnTo>
                  <a:lnTo>
                    <a:pt x="677" y="211"/>
                  </a:lnTo>
                  <a:lnTo>
                    <a:pt x="736" y="199"/>
                  </a:lnTo>
                  <a:lnTo>
                    <a:pt x="783" y="237"/>
                  </a:lnTo>
                  <a:lnTo>
                    <a:pt x="814" y="204"/>
                  </a:lnTo>
                  <a:lnTo>
                    <a:pt x="828" y="244"/>
                  </a:lnTo>
                  <a:lnTo>
                    <a:pt x="811" y="308"/>
                  </a:lnTo>
                  <a:lnTo>
                    <a:pt x="852" y="268"/>
                  </a:lnTo>
                  <a:lnTo>
                    <a:pt x="930" y="225"/>
                  </a:lnTo>
                  <a:lnTo>
                    <a:pt x="979" y="247"/>
                  </a:lnTo>
                  <a:lnTo>
                    <a:pt x="989" y="292"/>
                  </a:lnTo>
                  <a:lnTo>
                    <a:pt x="923" y="365"/>
                  </a:lnTo>
                  <a:lnTo>
                    <a:pt x="913" y="386"/>
                  </a:lnTo>
                  <a:lnTo>
                    <a:pt x="861" y="403"/>
                  </a:lnTo>
                  <a:lnTo>
                    <a:pt x="899" y="408"/>
                  </a:lnTo>
                  <a:lnTo>
                    <a:pt x="880" y="474"/>
                  </a:lnTo>
                  <a:lnTo>
                    <a:pt x="866" y="528"/>
                  </a:lnTo>
                  <a:lnTo>
                    <a:pt x="868" y="616"/>
                  </a:lnTo>
                  <a:lnTo>
                    <a:pt x="887" y="666"/>
                  </a:lnTo>
                  <a:lnTo>
                    <a:pt x="861" y="668"/>
                  </a:lnTo>
                  <a:lnTo>
                    <a:pt x="835" y="689"/>
                  </a:lnTo>
                  <a:lnTo>
                    <a:pt x="863" y="727"/>
                  </a:lnTo>
                  <a:lnTo>
                    <a:pt x="868" y="782"/>
                  </a:lnTo>
                  <a:lnTo>
                    <a:pt x="852" y="786"/>
                  </a:lnTo>
                  <a:lnTo>
                    <a:pt x="873" y="841"/>
                  </a:lnTo>
                  <a:lnTo>
                    <a:pt x="835" y="843"/>
                  </a:lnTo>
                  <a:lnTo>
                    <a:pt x="856" y="869"/>
                  </a:lnTo>
                  <a:lnTo>
                    <a:pt x="849" y="888"/>
                  </a:lnTo>
                  <a:lnTo>
                    <a:pt x="828" y="895"/>
                  </a:lnTo>
                  <a:lnTo>
                    <a:pt x="804" y="895"/>
                  </a:lnTo>
                  <a:lnTo>
                    <a:pt x="826" y="933"/>
                  </a:lnTo>
                  <a:lnTo>
                    <a:pt x="826" y="957"/>
                  </a:lnTo>
                  <a:lnTo>
                    <a:pt x="792" y="935"/>
                  </a:lnTo>
                  <a:lnTo>
                    <a:pt x="785" y="950"/>
                  </a:lnTo>
                  <a:lnTo>
                    <a:pt x="807" y="964"/>
                  </a:lnTo>
                  <a:lnTo>
                    <a:pt x="828" y="995"/>
                  </a:lnTo>
                  <a:lnTo>
                    <a:pt x="835" y="1035"/>
                  </a:lnTo>
                  <a:lnTo>
                    <a:pt x="804" y="1044"/>
                  </a:lnTo>
                  <a:lnTo>
                    <a:pt x="792" y="1025"/>
                  </a:lnTo>
                  <a:lnTo>
                    <a:pt x="773" y="997"/>
                  </a:lnTo>
                  <a:lnTo>
                    <a:pt x="778" y="1030"/>
                  </a:lnTo>
                  <a:lnTo>
                    <a:pt x="759" y="1056"/>
                  </a:lnTo>
                  <a:lnTo>
                    <a:pt x="802" y="1059"/>
                  </a:lnTo>
                  <a:lnTo>
                    <a:pt x="823" y="1061"/>
                  </a:lnTo>
                  <a:lnTo>
                    <a:pt x="781" y="1101"/>
                  </a:lnTo>
                  <a:lnTo>
                    <a:pt x="736" y="1137"/>
                  </a:lnTo>
                  <a:lnTo>
                    <a:pt x="688" y="1151"/>
                  </a:lnTo>
                  <a:lnTo>
                    <a:pt x="672" y="1151"/>
                  </a:lnTo>
                  <a:lnTo>
                    <a:pt x="655" y="1167"/>
                  </a:lnTo>
                  <a:lnTo>
                    <a:pt x="632" y="1210"/>
                  </a:lnTo>
                  <a:lnTo>
                    <a:pt x="598" y="1238"/>
                  </a:lnTo>
                  <a:lnTo>
                    <a:pt x="587" y="1241"/>
                  </a:lnTo>
                  <a:lnTo>
                    <a:pt x="565" y="1250"/>
                  </a:lnTo>
                  <a:lnTo>
                    <a:pt x="542" y="1260"/>
                  </a:lnTo>
                  <a:lnTo>
                    <a:pt x="528" y="1283"/>
                  </a:lnTo>
                  <a:lnTo>
                    <a:pt x="528" y="1309"/>
                  </a:lnTo>
                  <a:lnTo>
                    <a:pt x="518" y="1333"/>
                  </a:lnTo>
                  <a:lnTo>
                    <a:pt x="492" y="1362"/>
                  </a:lnTo>
                  <a:lnTo>
                    <a:pt x="499" y="1388"/>
                  </a:lnTo>
                  <a:lnTo>
                    <a:pt x="492" y="1416"/>
                  </a:lnTo>
                  <a:lnTo>
                    <a:pt x="485" y="1449"/>
                  </a:lnTo>
                  <a:lnTo>
                    <a:pt x="461" y="1449"/>
                  </a:lnTo>
                  <a:lnTo>
                    <a:pt x="438" y="1423"/>
                  </a:lnTo>
                  <a:lnTo>
                    <a:pt x="405" y="1423"/>
                  </a:lnTo>
                  <a:lnTo>
                    <a:pt x="388" y="1404"/>
                  </a:lnTo>
                  <a:lnTo>
                    <a:pt x="378" y="1373"/>
                  </a:lnTo>
                  <a:lnTo>
                    <a:pt x="350" y="1328"/>
                  </a:lnTo>
                  <a:lnTo>
                    <a:pt x="343" y="1305"/>
                  </a:lnTo>
                  <a:lnTo>
                    <a:pt x="341" y="1272"/>
                  </a:lnTo>
                  <a:lnTo>
                    <a:pt x="317" y="1234"/>
                  </a:lnTo>
                  <a:lnTo>
                    <a:pt x="324" y="1205"/>
                  </a:lnTo>
                  <a:lnTo>
                    <a:pt x="312" y="1189"/>
                  </a:lnTo>
                  <a:lnTo>
                    <a:pt x="329" y="1141"/>
                  </a:lnTo>
                  <a:lnTo>
                    <a:pt x="352" y="1125"/>
                  </a:lnTo>
                  <a:lnTo>
                    <a:pt x="360" y="1106"/>
                  </a:lnTo>
                  <a:lnTo>
                    <a:pt x="362" y="1070"/>
                  </a:lnTo>
                  <a:lnTo>
                    <a:pt x="343" y="1085"/>
                  </a:lnTo>
                  <a:lnTo>
                    <a:pt x="336" y="1092"/>
                  </a:lnTo>
                  <a:lnTo>
                    <a:pt x="322" y="1099"/>
                  </a:lnTo>
                  <a:lnTo>
                    <a:pt x="300" y="1085"/>
                  </a:lnTo>
                  <a:lnTo>
                    <a:pt x="300" y="1051"/>
                  </a:lnTo>
                  <a:lnTo>
                    <a:pt x="305" y="1028"/>
                  </a:lnTo>
                  <a:lnTo>
                    <a:pt x="322" y="1025"/>
                  </a:lnTo>
                  <a:lnTo>
                    <a:pt x="355" y="1040"/>
                  </a:lnTo>
                  <a:lnTo>
                    <a:pt x="326" y="1006"/>
                  </a:lnTo>
                  <a:lnTo>
                    <a:pt x="312" y="990"/>
                  </a:lnTo>
                  <a:lnTo>
                    <a:pt x="296" y="997"/>
                  </a:lnTo>
                  <a:lnTo>
                    <a:pt x="282" y="985"/>
                  </a:lnTo>
                  <a:lnTo>
                    <a:pt x="300" y="935"/>
                  </a:lnTo>
                  <a:lnTo>
                    <a:pt x="291" y="917"/>
                  </a:lnTo>
                  <a:lnTo>
                    <a:pt x="277" y="876"/>
                  </a:lnTo>
                  <a:lnTo>
                    <a:pt x="258" y="815"/>
                  </a:lnTo>
                  <a:lnTo>
                    <a:pt x="237" y="791"/>
                  </a:lnTo>
                  <a:lnTo>
                    <a:pt x="237" y="763"/>
                  </a:lnTo>
                  <a:lnTo>
                    <a:pt x="194" y="725"/>
                  </a:lnTo>
                  <a:lnTo>
                    <a:pt x="161" y="720"/>
                  </a:lnTo>
                  <a:lnTo>
                    <a:pt x="116" y="722"/>
                  </a:lnTo>
                  <a:lnTo>
                    <a:pt x="78" y="730"/>
                  </a:lnTo>
                  <a:lnTo>
                    <a:pt x="59" y="706"/>
                  </a:lnTo>
                  <a:lnTo>
                    <a:pt x="31" y="663"/>
                  </a:lnTo>
                  <a:lnTo>
                    <a:pt x="73" y="640"/>
                  </a:lnTo>
                  <a:lnTo>
                    <a:pt x="104" y="635"/>
                  </a:lnTo>
                  <a:lnTo>
                    <a:pt x="36" y="616"/>
                  </a:lnTo>
                  <a:lnTo>
                    <a:pt x="0" y="585"/>
                  </a:lnTo>
                  <a:lnTo>
                    <a:pt x="2" y="554"/>
                  </a:lnTo>
                  <a:lnTo>
                    <a:pt x="64" y="516"/>
                  </a:lnTo>
                  <a:lnTo>
                    <a:pt x="123" y="474"/>
                  </a:lnTo>
                  <a:lnTo>
                    <a:pt x="128" y="443"/>
                  </a:lnTo>
                  <a:lnTo>
                    <a:pt x="85" y="410"/>
                  </a:lnTo>
                  <a:lnTo>
                    <a:pt x="99" y="372"/>
                  </a:lnTo>
                  <a:lnTo>
                    <a:pt x="154" y="301"/>
                  </a:lnTo>
                  <a:lnTo>
                    <a:pt x="177" y="289"/>
                  </a:lnTo>
                  <a:lnTo>
                    <a:pt x="170" y="240"/>
                  </a:lnTo>
                  <a:lnTo>
                    <a:pt x="211" y="209"/>
                  </a:lnTo>
                  <a:lnTo>
                    <a:pt x="260" y="192"/>
                  </a:lnTo>
                  <a:lnTo>
                    <a:pt x="310" y="190"/>
                  </a:lnTo>
                  <a:lnTo>
                    <a:pt x="329" y="228"/>
                  </a:lnTo>
                  <a:lnTo>
                    <a:pt x="371" y="161"/>
                  </a:lnTo>
                  <a:lnTo>
                    <a:pt x="409" y="206"/>
                  </a:lnTo>
                  <a:lnTo>
                    <a:pt x="433" y="216"/>
                  </a:lnTo>
                  <a:lnTo>
                    <a:pt x="466" y="251"/>
                  </a:lnTo>
                  <a:lnTo>
                    <a:pt x="426" y="190"/>
                  </a:lnTo>
                  <a:lnTo>
                    <a:pt x="428" y="138"/>
                  </a:lnTo>
                  <a:lnTo>
                    <a:pt x="483" y="60"/>
                  </a:lnTo>
                  <a:lnTo>
                    <a:pt x="539" y="67"/>
                  </a:lnTo>
                  <a:lnTo>
                    <a:pt x="561" y="15"/>
                  </a:lnTo>
                  <a:lnTo>
                    <a:pt x="617" y="0"/>
                  </a:lnTo>
                  <a:lnTo>
                    <a:pt x="747" y="19"/>
                  </a:lnTo>
                  <a:lnTo>
                    <a:pt x="747" y="19"/>
                  </a:lnTo>
                  <a:lnTo>
                    <a:pt x="747" y="1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6" name="Freeform 132">
              <a:extLst>
                <a:ext uri="{FF2B5EF4-FFF2-40B4-BE49-F238E27FC236}">
                  <a16:creationId xmlns:a16="http://schemas.microsoft.com/office/drawing/2014/main" id="{203629A6-4ADF-4B32-8809-5E75FCE9D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792" y="3421660"/>
              <a:ext cx="112487" cy="117601"/>
            </a:xfrm>
            <a:custGeom>
              <a:avLst/>
              <a:gdLst>
                <a:gd name="T0" fmla="*/ 49 w 66"/>
                <a:gd name="T1" fmla="*/ 14 h 69"/>
                <a:gd name="T2" fmla="*/ 49 w 66"/>
                <a:gd name="T3" fmla="*/ 14 h 69"/>
                <a:gd name="T4" fmla="*/ 49 w 66"/>
                <a:gd name="T5" fmla="*/ 33 h 69"/>
                <a:gd name="T6" fmla="*/ 54 w 66"/>
                <a:gd name="T7" fmla="*/ 33 h 69"/>
                <a:gd name="T8" fmla="*/ 59 w 66"/>
                <a:gd name="T9" fmla="*/ 36 h 69"/>
                <a:gd name="T10" fmla="*/ 61 w 66"/>
                <a:gd name="T11" fmla="*/ 33 h 69"/>
                <a:gd name="T12" fmla="*/ 66 w 66"/>
                <a:gd name="T13" fmla="*/ 36 h 69"/>
                <a:gd name="T14" fmla="*/ 56 w 66"/>
                <a:gd name="T15" fmla="*/ 43 h 69"/>
                <a:gd name="T16" fmla="*/ 49 w 66"/>
                <a:gd name="T17" fmla="*/ 48 h 69"/>
                <a:gd name="T18" fmla="*/ 49 w 66"/>
                <a:gd name="T19" fmla="*/ 50 h 69"/>
                <a:gd name="T20" fmla="*/ 52 w 66"/>
                <a:gd name="T21" fmla="*/ 52 h 69"/>
                <a:gd name="T22" fmla="*/ 47 w 66"/>
                <a:gd name="T23" fmla="*/ 57 h 69"/>
                <a:gd name="T24" fmla="*/ 42 w 66"/>
                <a:gd name="T25" fmla="*/ 59 h 69"/>
                <a:gd name="T26" fmla="*/ 44 w 66"/>
                <a:gd name="T27" fmla="*/ 59 h 69"/>
                <a:gd name="T28" fmla="*/ 40 w 66"/>
                <a:gd name="T29" fmla="*/ 62 h 69"/>
                <a:gd name="T30" fmla="*/ 35 w 66"/>
                <a:gd name="T31" fmla="*/ 66 h 69"/>
                <a:gd name="T32" fmla="*/ 35 w 66"/>
                <a:gd name="T33" fmla="*/ 69 h 69"/>
                <a:gd name="T34" fmla="*/ 26 w 66"/>
                <a:gd name="T35" fmla="*/ 66 h 69"/>
                <a:gd name="T36" fmla="*/ 16 w 66"/>
                <a:gd name="T37" fmla="*/ 64 h 69"/>
                <a:gd name="T38" fmla="*/ 9 w 66"/>
                <a:gd name="T39" fmla="*/ 62 h 69"/>
                <a:gd name="T40" fmla="*/ 0 w 66"/>
                <a:gd name="T41" fmla="*/ 55 h 69"/>
                <a:gd name="T42" fmla="*/ 0 w 66"/>
                <a:gd name="T43" fmla="*/ 50 h 69"/>
                <a:gd name="T44" fmla="*/ 2 w 66"/>
                <a:gd name="T45" fmla="*/ 48 h 69"/>
                <a:gd name="T46" fmla="*/ 0 w 66"/>
                <a:gd name="T47" fmla="*/ 43 h 69"/>
                <a:gd name="T48" fmla="*/ 7 w 66"/>
                <a:gd name="T49" fmla="*/ 31 h 69"/>
                <a:gd name="T50" fmla="*/ 28 w 66"/>
                <a:gd name="T51" fmla="*/ 31 h 69"/>
                <a:gd name="T52" fmla="*/ 28 w 66"/>
                <a:gd name="T53" fmla="*/ 24 h 69"/>
                <a:gd name="T54" fmla="*/ 26 w 66"/>
                <a:gd name="T55" fmla="*/ 24 h 69"/>
                <a:gd name="T56" fmla="*/ 23 w 66"/>
                <a:gd name="T57" fmla="*/ 19 h 69"/>
                <a:gd name="T58" fmla="*/ 18 w 66"/>
                <a:gd name="T59" fmla="*/ 17 h 69"/>
                <a:gd name="T60" fmla="*/ 11 w 66"/>
                <a:gd name="T61" fmla="*/ 10 h 69"/>
                <a:gd name="T62" fmla="*/ 18 w 66"/>
                <a:gd name="T63" fmla="*/ 10 h 69"/>
                <a:gd name="T64" fmla="*/ 18 w 66"/>
                <a:gd name="T65" fmla="*/ 0 h 69"/>
                <a:gd name="T66" fmla="*/ 35 w 66"/>
                <a:gd name="T67" fmla="*/ 0 h 69"/>
                <a:gd name="T68" fmla="*/ 52 w 66"/>
                <a:gd name="T69" fmla="*/ 0 h 69"/>
                <a:gd name="T70" fmla="*/ 49 w 66"/>
                <a:gd name="T7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69">
                  <a:moveTo>
                    <a:pt x="49" y="14"/>
                  </a:moveTo>
                  <a:lnTo>
                    <a:pt x="49" y="14"/>
                  </a:lnTo>
                  <a:lnTo>
                    <a:pt x="49" y="33"/>
                  </a:lnTo>
                  <a:lnTo>
                    <a:pt x="54" y="33"/>
                  </a:lnTo>
                  <a:lnTo>
                    <a:pt x="59" y="36"/>
                  </a:lnTo>
                  <a:lnTo>
                    <a:pt x="61" y="33"/>
                  </a:lnTo>
                  <a:lnTo>
                    <a:pt x="66" y="36"/>
                  </a:lnTo>
                  <a:lnTo>
                    <a:pt x="56" y="43"/>
                  </a:lnTo>
                  <a:lnTo>
                    <a:pt x="49" y="48"/>
                  </a:lnTo>
                  <a:lnTo>
                    <a:pt x="49" y="50"/>
                  </a:lnTo>
                  <a:lnTo>
                    <a:pt x="52" y="52"/>
                  </a:lnTo>
                  <a:lnTo>
                    <a:pt x="47" y="57"/>
                  </a:lnTo>
                  <a:lnTo>
                    <a:pt x="42" y="59"/>
                  </a:lnTo>
                  <a:lnTo>
                    <a:pt x="44" y="59"/>
                  </a:lnTo>
                  <a:lnTo>
                    <a:pt x="40" y="62"/>
                  </a:lnTo>
                  <a:lnTo>
                    <a:pt x="35" y="66"/>
                  </a:lnTo>
                  <a:lnTo>
                    <a:pt x="35" y="69"/>
                  </a:lnTo>
                  <a:lnTo>
                    <a:pt x="26" y="66"/>
                  </a:lnTo>
                  <a:lnTo>
                    <a:pt x="16" y="64"/>
                  </a:lnTo>
                  <a:lnTo>
                    <a:pt x="9" y="62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2" y="48"/>
                  </a:lnTo>
                  <a:lnTo>
                    <a:pt x="0" y="43"/>
                  </a:lnTo>
                  <a:lnTo>
                    <a:pt x="7" y="31"/>
                  </a:lnTo>
                  <a:lnTo>
                    <a:pt x="28" y="31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3" y="19"/>
                  </a:lnTo>
                  <a:lnTo>
                    <a:pt x="18" y="17"/>
                  </a:lnTo>
                  <a:lnTo>
                    <a:pt x="11" y="10"/>
                  </a:lnTo>
                  <a:lnTo>
                    <a:pt x="18" y="10"/>
                  </a:lnTo>
                  <a:lnTo>
                    <a:pt x="18" y="0"/>
                  </a:lnTo>
                  <a:lnTo>
                    <a:pt x="35" y="0"/>
                  </a:lnTo>
                  <a:lnTo>
                    <a:pt x="52" y="0"/>
                  </a:lnTo>
                  <a:lnTo>
                    <a:pt x="49" y="14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7" name="Freeform 134">
              <a:extLst>
                <a:ext uri="{FF2B5EF4-FFF2-40B4-BE49-F238E27FC236}">
                  <a16:creationId xmlns:a16="http://schemas.microsoft.com/office/drawing/2014/main" id="{7790EFC0-7849-4DF4-AB1D-739875A4A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264" y="3687537"/>
              <a:ext cx="136348" cy="197705"/>
            </a:xfrm>
            <a:custGeom>
              <a:avLst/>
              <a:gdLst>
                <a:gd name="T0" fmla="*/ 68 w 80"/>
                <a:gd name="T1" fmla="*/ 41 h 116"/>
                <a:gd name="T2" fmla="*/ 68 w 80"/>
                <a:gd name="T3" fmla="*/ 41 h 116"/>
                <a:gd name="T4" fmla="*/ 66 w 80"/>
                <a:gd name="T5" fmla="*/ 55 h 116"/>
                <a:gd name="T6" fmla="*/ 56 w 80"/>
                <a:gd name="T7" fmla="*/ 60 h 116"/>
                <a:gd name="T8" fmla="*/ 59 w 80"/>
                <a:gd name="T9" fmla="*/ 62 h 116"/>
                <a:gd name="T10" fmla="*/ 54 w 80"/>
                <a:gd name="T11" fmla="*/ 71 h 116"/>
                <a:gd name="T12" fmla="*/ 61 w 80"/>
                <a:gd name="T13" fmla="*/ 83 h 116"/>
                <a:gd name="T14" fmla="*/ 66 w 80"/>
                <a:gd name="T15" fmla="*/ 83 h 116"/>
                <a:gd name="T16" fmla="*/ 68 w 80"/>
                <a:gd name="T17" fmla="*/ 93 h 116"/>
                <a:gd name="T18" fmla="*/ 80 w 80"/>
                <a:gd name="T19" fmla="*/ 107 h 116"/>
                <a:gd name="T20" fmla="*/ 75 w 80"/>
                <a:gd name="T21" fmla="*/ 107 h 116"/>
                <a:gd name="T22" fmla="*/ 66 w 80"/>
                <a:gd name="T23" fmla="*/ 105 h 116"/>
                <a:gd name="T24" fmla="*/ 61 w 80"/>
                <a:gd name="T25" fmla="*/ 109 h 116"/>
                <a:gd name="T26" fmla="*/ 54 w 80"/>
                <a:gd name="T27" fmla="*/ 112 h 116"/>
                <a:gd name="T28" fmla="*/ 49 w 80"/>
                <a:gd name="T29" fmla="*/ 114 h 116"/>
                <a:gd name="T30" fmla="*/ 47 w 80"/>
                <a:gd name="T31" fmla="*/ 116 h 116"/>
                <a:gd name="T32" fmla="*/ 37 w 80"/>
                <a:gd name="T33" fmla="*/ 116 h 116"/>
                <a:gd name="T34" fmla="*/ 28 w 80"/>
                <a:gd name="T35" fmla="*/ 107 h 116"/>
                <a:gd name="T36" fmla="*/ 26 w 80"/>
                <a:gd name="T37" fmla="*/ 100 h 116"/>
                <a:gd name="T38" fmla="*/ 23 w 80"/>
                <a:gd name="T39" fmla="*/ 93 h 116"/>
                <a:gd name="T40" fmla="*/ 26 w 80"/>
                <a:gd name="T41" fmla="*/ 79 h 116"/>
                <a:gd name="T42" fmla="*/ 30 w 80"/>
                <a:gd name="T43" fmla="*/ 71 h 116"/>
                <a:gd name="T44" fmla="*/ 26 w 80"/>
                <a:gd name="T45" fmla="*/ 67 h 116"/>
                <a:gd name="T46" fmla="*/ 21 w 80"/>
                <a:gd name="T47" fmla="*/ 62 h 116"/>
                <a:gd name="T48" fmla="*/ 23 w 80"/>
                <a:gd name="T49" fmla="*/ 55 h 116"/>
                <a:gd name="T50" fmla="*/ 19 w 80"/>
                <a:gd name="T51" fmla="*/ 52 h 116"/>
                <a:gd name="T52" fmla="*/ 11 w 80"/>
                <a:gd name="T53" fmla="*/ 52 h 116"/>
                <a:gd name="T54" fmla="*/ 0 w 80"/>
                <a:gd name="T55" fmla="*/ 41 h 116"/>
                <a:gd name="T56" fmla="*/ 4 w 80"/>
                <a:gd name="T57" fmla="*/ 36 h 116"/>
                <a:gd name="T58" fmla="*/ 4 w 80"/>
                <a:gd name="T59" fmla="*/ 29 h 116"/>
                <a:gd name="T60" fmla="*/ 14 w 80"/>
                <a:gd name="T61" fmla="*/ 26 h 116"/>
                <a:gd name="T62" fmla="*/ 16 w 80"/>
                <a:gd name="T63" fmla="*/ 22 h 116"/>
                <a:gd name="T64" fmla="*/ 11 w 80"/>
                <a:gd name="T65" fmla="*/ 17 h 116"/>
                <a:gd name="T66" fmla="*/ 14 w 80"/>
                <a:gd name="T67" fmla="*/ 10 h 116"/>
                <a:gd name="T68" fmla="*/ 26 w 80"/>
                <a:gd name="T69" fmla="*/ 0 h 116"/>
                <a:gd name="T70" fmla="*/ 37 w 80"/>
                <a:gd name="T71" fmla="*/ 8 h 116"/>
                <a:gd name="T72" fmla="*/ 47 w 80"/>
                <a:gd name="T73" fmla="*/ 17 h 116"/>
                <a:gd name="T74" fmla="*/ 47 w 80"/>
                <a:gd name="T75" fmla="*/ 26 h 116"/>
                <a:gd name="T76" fmla="*/ 54 w 80"/>
                <a:gd name="T77" fmla="*/ 26 h 116"/>
                <a:gd name="T78" fmla="*/ 61 w 80"/>
                <a:gd name="T79" fmla="*/ 34 h 116"/>
                <a:gd name="T80" fmla="*/ 68 w 80"/>
                <a:gd name="T81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16">
                  <a:moveTo>
                    <a:pt x="68" y="41"/>
                  </a:moveTo>
                  <a:lnTo>
                    <a:pt x="68" y="41"/>
                  </a:lnTo>
                  <a:lnTo>
                    <a:pt x="66" y="55"/>
                  </a:lnTo>
                  <a:lnTo>
                    <a:pt x="56" y="60"/>
                  </a:lnTo>
                  <a:lnTo>
                    <a:pt x="59" y="62"/>
                  </a:lnTo>
                  <a:lnTo>
                    <a:pt x="54" y="71"/>
                  </a:lnTo>
                  <a:lnTo>
                    <a:pt x="61" y="83"/>
                  </a:lnTo>
                  <a:lnTo>
                    <a:pt x="66" y="83"/>
                  </a:lnTo>
                  <a:lnTo>
                    <a:pt x="68" y="93"/>
                  </a:lnTo>
                  <a:lnTo>
                    <a:pt x="80" y="107"/>
                  </a:lnTo>
                  <a:lnTo>
                    <a:pt x="75" y="107"/>
                  </a:lnTo>
                  <a:lnTo>
                    <a:pt x="66" y="105"/>
                  </a:lnTo>
                  <a:lnTo>
                    <a:pt x="61" y="109"/>
                  </a:lnTo>
                  <a:lnTo>
                    <a:pt x="54" y="112"/>
                  </a:lnTo>
                  <a:lnTo>
                    <a:pt x="49" y="114"/>
                  </a:lnTo>
                  <a:lnTo>
                    <a:pt x="47" y="116"/>
                  </a:lnTo>
                  <a:lnTo>
                    <a:pt x="37" y="116"/>
                  </a:lnTo>
                  <a:lnTo>
                    <a:pt x="28" y="107"/>
                  </a:lnTo>
                  <a:lnTo>
                    <a:pt x="26" y="100"/>
                  </a:lnTo>
                  <a:lnTo>
                    <a:pt x="23" y="93"/>
                  </a:lnTo>
                  <a:lnTo>
                    <a:pt x="26" y="79"/>
                  </a:lnTo>
                  <a:lnTo>
                    <a:pt x="30" y="71"/>
                  </a:lnTo>
                  <a:lnTo>
                    <a:pt x="26" y="67"/>
                  </a:lnTo>
                  <a:lnTo>
                    <a:pt x="21" y="62"/>
                  </a:lnTo>
                  <a:lnTo>
                    <a:pt x="23" y="55"/>
                  </a:lnTo>
                  <a:lnTo>
                    <a:pt x="19" y="52"/>
                  </a:lnTo>
                  <a:lnTo>
                    <a:pt x="11" y="52"/>
                  </a:lnTo>
                  <a:lnTo>
                    <a:pt x="0" y="41"/>
                  </a:lnTo>
                  <a:lnTo>
                    <a:pt x="4" y="36"/>
                  </a:lnTo>
                  <a:lnTo>
                    <a:pt x="4" y="29"/>
                  </a:lnTo>
                  <a:lnTo>
                    <a:pt x="14" y="26"/>
                  </a:lnTo>
                  <a:lnTo>
                    <a:pt x="16" y="22"/>
                  </a:lnTo>
                  <a:lnTo>
                    <a:pt x="11" y="17"/>
                  </a:lnTo>
                  <a:lnTo>
                    <a:pt x="14" y="10"/>
                  </a:lnTo>
                  <a:lnTo>
                    <a:pt x="26" y="0"/>
                  </a:lnTo>
                  <a:lnTo>
                    <a:pt x="37" y="8"/>
                  </a:lnTo>
                  <a:lnTo>
                    <a:pt x="47" y="17"/>
                  </a:lnTo>
                  <a:lnTo>
                    <a:pt x="47" y="26"/>
                  </a:lnTo>
                  <a:lnTo>
                    <a:pt x="54" y="26"/>
                  </a:lnTo>
                  <a:lnTo>
                    <a:pt x="61" y="34"/>
                  </a:lnTo>
                  <a:lnTo>
                    <a:pt x="68" y="41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8" name="Freeform 136">
              <a:extLst>
                <a:ext uri="{FF2B5EF4-FFF2-40B4-BE49-F238E27FC236}">
                  <a16:creationId xmlns:a16="http://schemas.microsoft.com/office/drawing/2014/main" id="{5732E2FB-0544-41EA-A8EB-5B78FB861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897" y="3474496"/>
              <a:ext cx="168731" cy="85217"/>
            </a:xfrm>
            <a:custGeom>
              <a:avLst/>
              <a:gdLst>
                <a:gd name="T0" fmla="*/ 59 w 99"/>
                <a:gd name="T1" fmla="*/ 2 h 50"/>
                <a:gd name="T2" fmla="*/ 59 w 99"/>
                <a:gd name="T3" fmla="*/ 2 h 50"/>
                <a:gd name="T4" fmla="*/ 64 w 99"/>
                <a:gd name="T5" fmla="*/ 2 h 50"/>
                <a:gd name="T6" fmla="*/ 66 w 99"/>
                <a:gd name="T7" fmla="*/ 2 h 50"/>
                <a:gd name="T8" fmla="*/ 71 w 99"/>
                <a:gd name="T9" fmla="*/ 0 h 50"/>
                <a:gd name="T10" fmla="*/ 78 w 99"/>
                <a:gd name="T11" fmla="*/ 2 h 50"/>
                <a:gd name="T12" fmla="*/ 80 w 99"/>
                <a:gd name="T13" fmla="*/ 2 h 50"/>
                <a:gd name="T14" fmla="*/ 85 w 99"/>
                <a:gd name="T15" fmla="*/ 7 h 50"/>
                <a:gd name="T16" fmla="*/ 90 w 99"/>
                <a:gd name="T17" fmla="*/ 9 h 50"/>
                <a:gd name="T18" fmla="*/ 97 w 99"/>
                <a:gd name="T19" fmla="*/ 12 h 50"/>
                <a:gd name="T20" fmla="*/ 99 w 99"/>
                <a:gd name="T21" fmla="*/ 17 h 50"/>
                <a:gd name="T22" fmla="*/ 94 w 99"/>
                <a:gd name="T23" fmla="*/ 17 h 50"/>
                <a:gd name="T24" fmla="*/ 92 w 99"/>
                <a:gd name="T25" fmla="*/ 19 h 50"/>
                <a:gd name="T26" fmla="*/ 85 w 99"/>
                <a:gd name="T27" fmla="*/ 21 h 50"/>
                <a:gd name="T28" fmla="*/ 83 w 99"/>
                <a:gd name="T29" fmla="*/ 21 h 50"/>
                <a:gd name="T30" fmla="*/ 78 w 99"/>
                <a:gd name="T31" fmla="*/ 24 h 50"/>
                <a:gd name="T32" fmla="*/ 76 w 99"/>
                <a:gd name="T33" fmla="*/ 21 h 50"/>
                <a:gd name="T34" fmla="*/ 73 w 99"/>
                <a:gd name="T35" fmla="*/ 19 h 50"/>
                <a:gd name="T36" fmla="*/ 71 w 99"/>
                <a:gd name="T37" fmla="*/ 21 h 50"/>
                <a:gd name="T38" fmla="*/ 68 w 99"/>
                <a:gd name="T39" fmla="*/ 24 h 50"/>
                <a:gd name="T40" fmla="*/ 68 w 99"/>
                <a:gd name="T41" fmla="*/ 24 h 50"/>
                <a:gd name="T42" fmla="*/ 68 w 99"/>
                <a:gd name="T43" fmla="*/ 28 h 50"/>
                <a:gd name="T44" fmla="*/ 61 w 99"/>
                <a:gd name="T45" fmla="*/ 33 h 50"/>
                <a:gd name="T46" fmla="*/ 59 w 99"/>
                <a:gd name="T47" fmla="*/ 35 h 50"/>
                <a:gd name="T48" fmla="*/ 57 w 99"/>
                <a:gd name="T49" fmla="*/ 38 h 50"/>
                <a:gd name="T50" fmla="*/ 52 w 99"/>
                <a:gd name="T51" fmla="*/ 33 h 50"/>
                <a:gd name="T52" fmla="*/ 50 w 99"/>
                <a:gd name="T53" fmla="*/ 38 h 50"/>
                <a:gd name="T54" fmla="*/ 45 w 99"/>
                <a:gd name="T55" fmla="*/ 38 h 50"/>
                <a:gd name="T56" fmla="*/ 42 w 99"/>
                <a:gd name="T57" fmla="*/ 38 h 50"/>
                <a:gd name="T58" fmla="*/ 42 w 99"/>
                <a:gd name="T59" fmla="*/ 45 h 50"/>
                <a:gd name="T60" fmla="*/ 40 w 99"/>
                <a:gd name="T61" fmla="*/ 45 h 50"/>
                <a:gd name="T62" fmla="*/ 38 w 99"/>
                <a:gd name="T63" fmla="*/ 50 h 50"/>
                <a:gd name="T64" fmla="*/ 33 w 99"/>
                <a:gd name="T65" fmla="*/ 50 h 50"/>
                <a:gd name="T66" fmla="*/ 31 w 99"/>
                <a:gd name="T67" fmla="*/ 45 h 50"/>
                <a:gd name="T68" fmla="*/ 24 w 99"/>
                <a:gd name="T69" fmla="*/ 45 h 50"/>
                <a:gd name="T70" fmla="*/ 26 w 99"/>
                <a:gd name="T71" fmla="*/ 38 h 50"/>
                <a:gd name="T72" fmla="*/ 24 w 99"/>
                <a:gd name="T73" fmla="*/ 35 h 50"/>
                <a:gd name="T74" fmla="*/ 19 w 99"/>
                <a:gd name="T75" fmla="*/ 35 h 50"/>
                <a:gd name="T76" fmla="*/ 12 w 99"/>
                <a:gd name="T77" fmla="*/ 38 h 50"/>
                <a:gd name="T78" fmla="*/ 12 w 99"/>
                <a:gd name="T79" fmla="*/ 35 h 50"/>
                <a:gd name="T80" fmla="*/ 7 w 99"/>
                <a:gd name="T81" fmla="*/ 31 h 50"/>
                <a:gd name="T82" fmla="*/ 5 w 99"/>
                <a:gd name="T83" fmla="*/ 28 h 50"/>
                <a:gd name="T84" fmla="*/ 0 w 99"/>
                <a:gd name="T85" fmla="*/ 26 h 50"/>
                <a:gd name="T86" fmla="*/ 2 w 99"/>
                <a:gd name="T87" fmla="*/ 21 h 50"/>
                <a:gd name="T88" fmla="*/ 2 w 99"/>
                <a:gd name="T89" fmla="*/ 19 h 50"/>
                <a:gd name="T90" fmla="*/ 2 w 99"/>
                <a:gd name="T91" fmla="*/ 17 h 50"/>
                <a:gd name="T92" fmla="*/ 9 w 99"/>
                <a:gd name="T93" fmla="*/ 12 h 50"/>
                <a:gd name="T94" fmla="*/ 16 w 99"/>
                <a:gd name="T95" fmla="*/ 5 h 50"/>
                <a:gd name="T96" fmla="*/ 19 w 99"/>
                <a:gd name="T97" fmla="*/ 5 h 50"/>
                <a:gd name="T98" fmla="*/ 24 w 99"/>
                <a:gd name="T99" fmla="*/ 2 h 50"/>
                <a:gd name="T100" fmla="*/ 28 w 99"/>
                <a:gd name="T101" fmla="*/ 2 h 50"/>
                <a:gd name="T102" fmla="*/ 28 w 99"/>
                <a:gd name="T103" fmla="*/ 5 h 50"/>
                <a:gd name="T104" fmla="*/ 31 w 99"/>
                <a:gd name="T105" fmla="*/ 2 h 50"/>
                <a:gd name="T106" fmla="*/ 40 w 99"/>
                <a:gd name="T107" fmla="*/ 5 h 50"/>
                <a:gd name="T108" fmla="*/ 47 w 99"/>
                <a:gd name="T109" fmla="*/ 5 h 50"/>
                <a:gd name="T110" fmla="*/ 52 w 99"/>
                <a:gd name="T111" fmla="*/ 2 h 50"/>
                <a:gd name="T112" fmla="*/ 54 w 99"/>
                <a:gd name="T113" fmla="*/ 0 h 50"/>
                <a:gd name="T114" fmla="*/ 59 w 99"/>
                <a:gd name="T115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" h="50">
                  <a:moveTo>
                    <a:pt x="59" y="2"/>
                  </a:moveTo>
                  <a:lnTo>
                    <a:pt x="59" y="2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71" y="0"/>
                  </a:lnTo>
                  <a:lnTo>
                    <a:pt x="78" y="2"/>
                  </a:lnTo>
                  <a:lnTo>
                    <a:pt x="80" y="2"/>
                  </a:lnTo>
                  <a:lnTo>
                    <a:pt x="85" y="7"/>
                  </a:lnTo>
                  <a:lnTo>
                    <a:pt x="90" y="9"/>
                  </a:lnTo>
                  <a:lnTo>
                    <a:pt x="97" y="12"/>
                  </a:lnTo>
                  <a:lnTo>
                    <a:pt x="99" y="17"/>
                  </a:lnTo>
                  <a:lnTo>
                    <a:pt x="94" y="17"/>
                  </a:lnTo>
                  <a:lnTo>
                    <a:pt x="92" y="19"/>
                  </a:lnTo>
                  <a:lnTo>
                    <a:pt x="85" y="21"/>
                  </a:lnTo>
                  <a:lnTo>
                    <a:pt x="83" y="21"/>
                  </a:lnTo>
                  <a:lnTo>
                    <a:pt x="78" y="24"/>
                  </a:lnTo>
                  <a:lnTo>
                    <a:pt x="76" y="21"/>
                  </a:lnTo>
                  <a:lnTo>
                    <a:pt x="73" y="19"/>
                  </a:lnTo>
                  <a:lnTo>
                    <a:pt x="71" y="21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8"/>
                  </a:lnTo>
                  <a:lnTo>
                    <a:pt x="61" y="33"/>
                  </a:lnTo>
                  <a:lnTo>
                    <a:pt x="59" y="35"/>
                  </a:lnTo>
                  <a:lnTo>
                    <a:pt x="57" y="38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0" y="45"/>
                  </a:lnTo>
                  <a:lnTo>
                    <a:pt x="38" y="50"/>
                  </a:lnTo>
                  <a:lnTo>
                    <a:pt x="33" y="50"/>
                  </a:lnTo>
                  <a:lnTo>
                    <a:pt x="31" y="45"/>
                  </a:lnTo>
                  <a:lnTo>
                    <a:pt x="24" y="45"/>
                  </a:lnTo>
                  <a:lnTo>
                    <a:pt x="26" y="38"/>
                  </a:lnTo>
                  <a:lnTo>
                    <a:pt x="24" y="35"/>
                  </a:lnTo>
                  <a:lnTo>
                    <a:pt x="19" y="35"/>
                  </a:lnTo>
                  <a:lnTo>
                    <a:pt x="12" y="38"/>
                  </a:lnTo>
                  <a:lnTo>
                    <a:pt x="12" y="35"/>
                  </a:lnTo>
                  <a:lnTo>
                    <a:pt x="7" y="31"/>
                  </a:lnTo>
                  <a:lnTo>
                    <a:pt x="5" y="28"/>
                  </a:lnTo>
                  <a:lnTo>
                    <a:pt x="0" y="26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9" y="12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5"/>
                  </a:lnTo>
                  <a:lnTo>
                    <a:pt x="31" y="2"/>
                  </a:lnTo>
                  <a:lnTo>
                    <a:pt x="40" y="5"/>
                  </a:lnTo>
                  <a:lnTo>
                    <a:pt x="47" y="5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19" name="Freeform 138">
              <a:extLst>
                <a:ext uri="{FF2B5EF4-FFF2-40B4-BE49-F238E27FC236}">
                  <a16:creationId xmlns:a16="http://schemas.microsoft.com/office/drawing/2014/main" id="{964076EC-B296-4E3D-8ADB-6344829E6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051" y="2477455"/>
              <a:ext cx="158505" cy="153391"/>
            </a:xfrm>
            <a:custGeom>
              <a:avLst/>
              <a:gdLst>
                <a:gd name="T0" fmla="*/ 64 w 93"/>
                <a:gd name="T1" fmla="*/ 12 h 90"/>
                <a:gd name="T2" fmla="*/ 64 w 93"/>
                <a:gd name="T3" fmla="*/ 12 h 90"/>
                <a:gd name="T4" fmla="*/ 78 w 93"/>
                <a:gd name="T5" fmla="*/ 17 h 90"/>
                <a:gd name="T6" fmla="*/ 83 w 93"/>
                <a:gd name="T7" fmla="*/ 15 h 90"/>
                <a:gd name="T8" fmla="*/ 88 w 93"/>
                <a:gd name="T9" fmla="*/ 24 h 90"/>
                <a:gd name="T10" fmla="*/ 93 w 93"/>
                <a:gd name="T11" fmla="*/ 29 h 90"/>
                <a:gd name="T12" fmla="*/ 86 w 93"/>
                <a:gd name="T13" fmla="*/ 38 h 90"/>
                <a:gd name="T14" fmla="*/ 81 w 93"/>
                <a:gd name="T15" fmla="*/ 33 h 90"/>
                <a:gd name="T16" fmla="*/ 69 w 93"/>
                <a:gd name="T17" fmla="*/ 33 h 90"/>
                <a:gd name="T18" fmla="*/ 55 w 93"/>
                <a:gd name="T19" fmla="*/ 29 h 90"/>
                <a:gd name="T20" fmla="*/ 48 w 93"/>
                <a:gd name="T21" fmla="*/ 29 h 90"/>
                <a:gd name="T22" fmla="*/ 43 w 93"/>
                <a:gd name="T23" fmla="*/ 33 h 90"/>
                <a:gd name="T24" fmla="*/ 38 w 93"/>
                <a:gd name="T25" fmla="*/ 29 h 90"/>
                <a:gd name="T26" fmla="*/ 34 w 93"/>
                <a:gd name="T27" fmla="*/ 38 h 90"/>
                <a:gd name="T28" fmla="*/ 43 w 93"/>
                <a:gd name="T29" fmla="*/ 50 h 90"/>
                <a:gd name="T30" fmla="*/ 45 w 93"/>
                <a:gd name="T31" fmla="*/ 57 h 90"/>
                <a:gd name="T32" fmla="*/ 52 w 93"/>
                <a:gd name="T33" fmla="*/ 64 h 90"/>
                <a:gd name="T34" fmla="*/ 60 w 93"/>
                <a:gd name="T35" fmla="*/ 69 h 90"/>
                <a:gd name="T36" fmla="*/ 64 w 93"/>
                <a:gd name="T37" fmla="*/ 78 h 90"/>
                <a:gd name="T38" fmla="*/ 81 w 93"/>
                <a:gd name="T39" fmla="*/ 86 h 90"/>
                <a:gd name="T40" fmla="*/ 78 w 93"/>
                <a:gd name="T41" fmla="*/ 90 h 90"/>
                <a:gd name="T42" fmla="*/ 62 w 93"/>
                <a:gd name="T43" fmla="*/ 83 h 90"/>
                <a:gd name="T44" fmla="*/ 52 w 93"/>
                <a:gd name="T45" fmla="*/ 74 h 90"/>
                <a:gd name="T46" fmla="*/ 38 w 93"/>
                <a:gd name="T47" fmla="*/ 69 h 90"/>
                <a:gd name="T48" fmla="*/ 24 w 93"/>
                <a:gd name="T49" fmla="*/ 52 h 90"/>
                <a:gd name="T50" fmla="*/ 29 w 93"/>
                <a:gd name="T51" fmla="*/ 50 h 90"/>
                <a:gd name="T52" fmla="*/ 19 w 93"/>
                <a:gd name="T53" fmla="*/ 41 h 90"/>
                <a:gd name="T54" fmla="*/ 19 w 93"/>
                <a:gd name="T55" fmla="*/ 33 h 90"/>
                <a:gd name="T56" fmla="*/ 10 w 93"/>
                <a:gd name="T57" fmla="*/ 29 h 90"/>
                <a:gd name="T58" fmla="*/ 5 w 93"/>
                <a:gd name="T59" fmla="*/ 41 h 90"/>
                <a:gd name="T60" fmla="*/ 0 w 93"/>
                <a:gd name="T61" fmla="*/ 31 h 90"/>
                <a:gd name="T62" fmla="*/ 0 w 93"/>
                <a:gd name="T63" fmla="*/ 24 h 90"/>
                <a:gd name="T64" fmla="*/ 0 w 93"/>
                <a:gd name="T65" fmla="*/ 24 h 90"/>
                <a:gd name="T66" fmla="*/ 12 w 93"/>
                <a:gd name="T67" fmla="*/ 24 h 90"/>
                <a:gd name="T68" fmla="*/ 15 w 93"/>
                <a:gd name="T69" fmla="*/ 19 h 90"/>
                <a:gd name="T70" fmla="*/ 19 w 93"/>
                <a:gd name="T71" fmla="*/ 24 h 90"/>
                <a:gd name="T72" fmla="*/ 26 w 93"/>
                <a:gd name="T73" fmla="*/ 24 h 90"/>
                <a:gd name="T74" fmla="*/ 26 w 93"/>
                <a:gd name="T75" fmla="*/ 17 h 90"/>
                <a:gd name="T76" fmla="*/ 34 w 93"/>
                <a:gd name="T77" fmla="*/ 15 h 90"/>
                <a:gd name="T78" fmla="*/ 34 w 93"/>
                <a:gd name="T79" fmla="*/ 7 h 90"/>
                <a:gd name="T80" fmla="*/ 48 w 93"/>
                <a:gd name="T81" fmla="*/ 0 h 90"/>
                <a:gd name="T82" fmla="*/ 52 w 93"/>
                <a:gd name="T83" fmla="*/ 3 h 90"/>
                <a:gd name="T84" fmla="*/ 64 w 93"/>
                <a:gd name="T85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3" h="90">
                  <a:moveTo>
                    <a:pt x="64" y="12"/>
                  </a:moveTo>
                  <a:lnTo>
                    <a:pt x="64" y="12"/>
                  </a:lnTo>
                  <a:lnTo>
                    <a:pt x="78" y="17"/>
                  </a:lnTo>
                  <a:lnTo>
                    <a:pt x="83" y="15"/>
                  </a:lnTo>
                  <a:lnTo>
                    <a:pt x="88" y="24"/>
                  </a:lnTo>
                  <a:lnTo>
                    <a:pt x="93" y="29"/>
                  </a:lnTo>
                  <a:lnTo>
                    <a:pt x="86" y="38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55" y="29"/>
                  </a:lnTo>
                  <a:lnTo>
                    <a:pt x="48" y="29"/>
                  </a:lnTo>
                  <a:lnTo>
                    <a:pt x="43" y="33"/>
                  </a:lnTo>
                  <a:lnTo>
                    <a:pt x="38" y="29"/>
                  </a:lnTo>
                  <a:lnTo>
                    <a:pt x="34" y="38"/>
                  </a:lnTo>
                  <a:lnTo>
                    <a:pt x="43" y="50"/>
                  </a:lnTo>
                  <a:lnTo>
                    <a:pt x="45" y="57"/>
                  </a:lnTo>
                  <a:lnTo>
                    <a:pt x="52" y="64"/>
                  </a:lnTo>
                  <a:lnTo>
                    <a:pt x="60" y="69"/>
                  </a:lnTo>
                  <a:lnTo>
                    <a:pt x="64" y="78"/>
                  </a:lnTo>
                  <a:lnTo>
                    <a:pt x="81" y="86"/>
                  </a:lnTo>
                  <a:lnTo>
                    <a:pt x="78" y="90"/>
                  </a:lnTo>
                  <a:lnTo>
                    <a:pt x="62" y="83"/>
                  </a:lnTo>
                  <a:lnTo>
                    <a:pt x="52" y="74"/>
                  </a:lnTo>
                  <a:lnTo>
                    <a:pt x="38" y="69"/>
                  </a:lnTo>
                  <a:lnTo>
                    <a:pt x="24" y="52"/>
                  </a:lnTo>
                  <a:lnTo>
                    <a:pt x="29" y="50"/>
                  </a:lnTo>
                  <a:lnTo>
                    <a:pt x="19" y="41"/>
                  </a:lnTo>
                  <a:lnTo>
                    <a:pt x="19" y="33"/>
                  </a:lnTo>
                  <a:lnTo>
                    <a:pt x="10" y="29"/>
                  </a:lnTo>
                  <a:lnTo>
                    <a:pt x="5" y="41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15" y="19"/>
                  </a:lnTo>
                  <a:lnTo>
                    <a:pt x="19" y="24"/>
                  </a:lnTo>
                  <a:lnTo>
                    <a:pt x="26" y="24"/>
                  </a:lnTo>
                  <a:lnTo>
                    <a:pt x="26" y="17"/>
                  </a:lnTo>
                  <a:lnTo>
                    <a:pt x="34" y="15"/>
                  </a:lnTo>
                  <a:lnTo>
                    <a:pt x="34" y="7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64" y="1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0" name="Freeform 140">
              <a:extLst>
                <a:ext uri="{FF2B5EF4-FFF2-40B4-BE49-F238E27FC236}">
                  <a16:creationId xmlns:a16="http://schemas.microsoft.com/office/drawing/2014/main" id="{8DC7C4DA-D481-4071-83AC-E1E4C1B8C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645" y="3362009"/>
              <a:ext cx="76697" cy="56244"/>
            </a:xfrm>
            <a:custGeom>
              <a:avLst/>
              <a:gdLst>
                <a:gd name="T0" fmla="*/ 40 w 45"/>
                <a:gd name="T1" fmla="*/ 23 h 33"/>
                <a:gd name="T2" fmla="*/ 40 w 45"/>
                <a:gd name="T3" fmla="*/ 23 h 33"/>
                <a:gd name="T4" fmla="*/ 45 w 45"/>
                <a:gd name="T5" fmla="*/ 28 h 33"/>
                <a:gd name="T6" fmla="*/ 43 w 45"/>
                <a:gd name="T7" fmla="*/ 33 h 33"/>
                <a:gd name="T8" fmla="*/ 33 w 45"/>
                <a:gd name="T9" fmla="*/ 30 h 33"/>
                <a:gd name="T10" fmla="*/ 26 w 45"/>
                <a:gd name="T11" fmla="*/ 30 h 33"/>
                <a:gd name="T12" fmla="*/ 17 w 45"/>
                <a:gd name="T13" fmla="*/ 30 h 33"/>
                <a:gd name="T14" fmla="*/ 7 w 45"/>
                <a:gd name="T15" fmla="*/ 33 h 33"/>
                <a:gd name="T16" fmla="*/ 0 w 45"/>
                <a:gd name="T17" fmla="*/ 28 h 33"/>
                <a:gd name="T18" fmla="*/ 0 w 45"/>
                <a:gd name="T19" fmla="*/ 21 h 33"/>
                <a:gd name="T20" fmla="*/ 17 w 45"/>
                <a:gd name="T21" fmla="*/ 26 h 33"/>
                <a:gd name="T22" fmla="*/ 29 w 45"/>
                <a:gd name="T23" fmla="*/ 26 h 33"/>
                <a:gd name="T24" fmla="*/ 33 w 45"/>
                <a:gd name="T25" fmla="*/ 21 h 33"/>
                <a:gd name="T26" fmla="*/ 26 w 45"/>
                <a:gd name="T27" fmla="*/ 14 h 33"/>
                <a:gd name="T28" fmla="*/ 26 w 45"/>
                <a:gd name="T29" fmla="*/ 9 h 33"/>
                <a:gd name="T30" fmla="*/ 17 w 45"/>
                <a:gd name="T31" fmla="*/ 4 h 33"/>
                <a:gd name="T32" fmla="*/ 19 w 45"/>
                <a:gd name="T33" fmla="*/ 0 h 33"/>
                <a:gd name="T34" fmla="*/ 31 w 45"/>
                <a:gd name="T35" fmla="*/ 2 h 33"/>
                <a:gd name="T36" fmla="*/ 43 w 45"/>
                <a:gd name="T37" fmla="*/ 4 h 33"/>
                <a:gd name="T38" fmla="*/ 45 w 45"/>
                <a:gd name="T39" fmla="*/ 14 h 33"/>
                <a:gd name="T40" fmla="*/ 43 w 45"/>
                <a:gd name="T41" fmla="*/ 21 h 33"/>
                <a:gd name="T42" fmla="*/ 40 w 45"/>
                <a:gd name="T4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3">
                  <a:moveTo>
                    <a:pt x="40" y="23"/>
                  </a:moveTo>
                  <a:lnTo>
                    <a:pt x="40" y="23"/>
                  </a:lnTo>
                  <a:lnTo>
                    <a:pt x="45" y="28"/>
                  </a:lnTo>
                  <a:lnTo>
                    <a:pt x="43" y="33"/>
                  </a:lnTo>
                  <a:lnTo>
                    <a:pt x="33" y="30"/>
                  </a:lnTo>
                  <a:lnTo>
                    <a:pt x="26" y="30"/>
                  </a:lnTo>
                  <a:lnTo>
                    <a:pt x="17" y="30"/>
                  </a:lnTo>
                  <a:lnTo>
                    <a:pt x="7" y="33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17" y="26"/>
                  </a:lnTo>
                  <a:lnTo>
                    <a:pt x="29" y="26"/>
                  </a:lnTo>
                  <a:lnTo>
                    <a:pt x="33" y="21"/>
                  </a:lnTo>
                  <a:lnTo>
                    <a:pt x="26" y="14"/>
                  </a:lnTo>
                  <a:lnTo>
                    <a:pt x="26" y="9"/>
                  </a:lnTo>
                  <a:lnTo>
                    <a:pt x="17" y="4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43" y="4"/>
                  </a:lnTo>
                  <a:lnTo>
                    <a:pt x="45" y="14"/>
                  </a:lnTo>
                  <a:lnTo>
                    <a:pt x="43" y="21"/>
                  </a:lnTo>
                  <a:lnTo>
                    <a:pt x="40" y="2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1" name="Freeform 142">
              <a:extLst>
                <a:ext uri="{FF2B5EF4-FFF2-40B4-BE49-F238E27FC236}">
                  <a16:creationId xmlns:a16="http://schemas.microsoft.com/office/drawing/2014/main" id="{C994ACE0-CCB7-4127-9DFD-0E71C5D49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2930" y="2388828"/>
              <a:ext cx="180661" cy="117601"/>
            </a:xfrm>
            <a:custGeom>
              <a:avLst/>
              <a:gdLst>
                <a:gd name="T0" fmla="*/ 75 w 106"/>
                <a:gd name="T1" fmla="*/ 0 h 69"/>
                <a:gd name="T2" fmla="*/ 75 w 106"/>
                <a:gd name="T3" fmla="*/ 0 h 69"/>
                <a:gd name="T4" fmla="*/ 92 w 106"/>
                <a:gd name="T5" fmla="*/ 7 h 69"/>
                <a:gd name="T6" fmla="*/ 94 w 106"/>
                <a:gd name="T7" fmla="*/ 5 h 69"/>
                <a:gd name="T8" fmla="*/ 104 w 106"/>
                <a:gd name="T9" fmla="*/ 12 h 69"/>
                <a:gd name="T10" fmla="*/ 106 w 106"/>
                <a:gd name="T11" fmla="*/ 19 h 69"/>
                <a:gd name="T12" fmla="*/ 94 w 106"/>
                <a:gd name="T13" fmla="*/ 24 h 69"/>
                <a:gd name="T14" fmla="*/ 89 w 106"/>
                <a:gd name="T15" fmla="*/ 40 h 69"/>
                <a:gd name="T16" fmla="*/ 78 w 106"/>
                <a:gd name="T17" fmla="*/ 57 h 69"/>
                <a:gd name="T18" fmla="*/ 66 w 106"/>
                <a:gd name="T19" fmla="*/ 62 h 69"/>
                <a:gd name="T20" fmla="*/ 56 w 106"/>
                <a:gd name="T21" fmla="*/ 59 h 69"/>
                <a:gd name="T22" fmla="*/ 45 w 106"/>
                <a:gd name="T23" fmla="*/ 67 h 69"/>
                <a:gd name="T24" fmla="*/ 37 w 106"/>
                <a:gd name="T25" fmla="*/ 69 h 69"/>
                <a:gd name="T26" fmla="*/ 23 w 106"/>
                <a:gd name="T27" fmla="*/ 64 h 69"/>
                <a:gd name="T28" fmla="*/ 11 w 106"/>
                <a:gd name="T29" fmla="*/ 55 h 69"/>
                <a:gd name="T30" fmla="*/ 7 w 106"/>
                <a:gd name="T31" fmla="*/ 52 h 69"/>
                <a:gd name="T32" fmla="*/ 2 w 106"/>
                <a:gd name="T33" fmla="*/ 43 h 69"/>
                <a:gd name="T34" fmla="*/ 0 w 106"/>
                <a:gd name="T35" fmla="*/ 43 h 69"/>
                <a:gd name="T36" fmla="*/ 7 w 106"/>
                <a:gd name="T37" fmla="*/ 29 h 69"/>
                <a:gd name="T38" fmla="*/ 2 w 106"/>
                <a:gd name="T39" fmla="*/ 24 h 69"/>
                <a:gd name="T40" fmla="*/ 11 w 106"/>
                <a:gd name="T41" fmla="*/ 24 h 69"/>
                <a:gd name="T42" fmla="*/ 14 w 106"/>
                <a:gd name="T43" fmla="*/ 14 h 69"/>
                <a:gd name="T44" fmla="*/ 21 w 106"/>
                <a:gd name="T45" fmla="*/ 19 h 69"/>
                <a:gd name="T46" fmla="*/ 28 w 106"/>
                <a:gd name="T47" fmla="*/ 22 h 69"/>
                <a:gd name="T48" fmla="*/ 42 w 106"/>
                <a:gd name="T49" fmla="*/ 19 h 69"/>
                <a:gd name="T50" fmla="*/ 42 w 106"/>
                <a:gd name="T51" fmla="*/ 14 h 69"/>
                <a:gd name="T52" fmla="*/ 49 w 106"/>
                <a:gd name="T53" fmla="*/ 14 h 69"/>
                <a:gd name="T54" fmla="*/ 56 w 106"/>
                <a:gd name="T55" fmla="*/ 10 h 69"/>
                <a:gd name="T56" fmla="*/ 59 w 106"/>
                <a:gd name="T57" fmla="*/ 12 h 69"/>
                <a:gd name="T58" fmla="*/ 66 w 106"/>
                <a:gd name="T59" fmla="*/ 7 h 69"/>
                <a:gd name="T60" fmla="*/ 68 w 106"/>
                <a:gd name="T61" fmla="*/ 3 h 69"/>
                <a:gd name="T62" fmla="*/ 75 w 106"/>
                <a:gd name="T6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69">
                  <a:moveTo>
                    <a:pt x="75" y="0"/>
                  </a:moveTo>
                  <a:lnTo>
                    <a:pt x="75" y="0"/>
                  </a:lnTo>
                  <a:lnTo>
                    <a:pt x="92" y="7"/>
                  </a:lnTo>
                  <a:lnTo>
                    <a:pt x="94" y="5"/>
                  </a:lnTo>
                  <a:lnTo>
                    <a:pt x="104" y="12"/>
                  </a:lnTo>
                  <a:lnTo>
                    <a:pt x="106" y="19"/>
                  </a:lnTo>
                  <a:lnTo>
                    <a:pt x="94" y="24"/>
                  </a:lnTo>
                  <a:lnTo>
                    <a:pt x="89" y="40"/>
                  </a:lnTo>
                  <a:lnTo>
                    <a:pt x="78" y="57"/>
                  </a:lnTo>
                  <a:lnTo>
                    <a:pt x="66" y="62"/>
                  </a:lnTo>
                  <a:lnTo>
                    <a:pt x="56" y="59"/>
                  </a:lnTo>
                  <a:lnTo>
                    <a:pt x="45" y="67"/>
                  </a:lnTo>
                  <a:lnTo>
                    <a:pt x="37" y="69"/>
                  </a:lnTo>
                  <a:lnTo>
                    <a:pt x="23" y="64"/>
                  </a:lnTo>
                  <a:lnTo>
                    <a:pt x="11" y="55"/>
                  </a:lnTo>
                  <a:lnTo>
                    <a:pt x="7" y="52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7" y="29"/>
                  </a:lnTo>
                  <a:lnTo>
                    <a:pt x="2" y="24"/>
                  </a:lnTo>
                  <a:lnTo>
                    <a:pt x="11" y="24"/>
                  </a:lnTo>
                  <a:lnTo>
                    <a:pt x="14" y="14"/>
                  </a:lnTo>
                  <a:lnTo>
                    <a:pt x="21" y="19"/>
                  </a:lnTo>
                  <a:lnTo>
                    <a:pt x="28" y="22"/>
                  </a:lnTo>
                  <a:lnTo>
                    <a:pt x="42" y="19"/>
                  </a:lnTo>
                  <a:lnTo>
                    <a:pt x="42" y="14"/>
                  </a:lnTo>
                  <a:lnTo>
                    <a:pt x="49" y="14"/>
                  </a:lnTo>
                  <a:lnTo>
                    <a:pt x="56" y="10"/>
                  </a:lnTo>
                  <a:lnTo>
                    <a:pt x="59" y="12"/>
                  </a:lnTo>
                  <a:lnTo>
                    <a:pt x="66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2" name="Freeform 144">
              <a:extLst>
                <a:ext uri="{FF2B5EF4-FFF2-40B4-BE49-F238E27FC236}">
                  <a16:creationId xmlns:a16="http://schemas.microsoft.com/office/drawing/2014/main" id="{6929D368-0864-4F95-B5C8-FABC894609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7910" y="3769346"/>
              <a:ext cx="1261220" cy="434607"/>
            </a:xfrm>
            <a:custGeom>
              <a:avLst/>
              <a:gdLst>
                <a:gd name="T0" fmla="*/ 397 w 740"/>
                <a:gd name="T1" fmla="*/ 239 h 255"/>
                <a:gd name="T2" fmla="*/ 470 w 740"/>
                <a:gd name="T3" fmla="*/ 251 h 255"/>
                <a:gd name="T4" fmla="*/ 480 w 740"/>
                <a:gd name="T5" fmla="*/ 232 h 255"/>
                <a:gd name="T6" fmla="*/ 366 w 740"/>
                <a:gd name="T7" fmla="*/ 218 h 255"/>
                <a:gd name="T8" fmla="*/ 354 w 740"/>
                <a:gd name="T9" fmla="*/ 234 h 255"/>
                <a:gd name="T10" fmla="*/ 447 w 740"/>
                <a:gd name="T11" fmla="*/ 218 h 255"/>
                <a:gd name="T12" fmla="*/ 397 w 740"/>
                <a:gd name="T13" fmla="*/ 225 h 255"/>
                <a:gd name="T14" fmla="*/ 215 w 740"/>
                <a:gd name="T15" fmla="*/ 199 h 255"/>
                <a:gd name="T16" fmla="*/ 286 w 740"/>
                <a:gd name="T17" fmla="*/ 210 h 255"/>
                <a:gd name="T18" fmla="*/ 279 w 740"/>
                <a:gd name="T19" fmla="*/ 225 h 255"/>
                <a:gd name="T20" fmla="*/ 210 w 740"/>
                <a:gd name="T21" fmla="*/ 213 h 255"/>
                <a:gd name="T22" fmla="*/ 194 w 740"/>
                <a:gd name="T23" fmla="*/ 184 h 255"/>
                <a:gd name="T24" fmla="*/ 638 w 740"/>
                <a:gd name="T25" fmla="*/ 187 h 255"/>
                <a:gd name="T26" fmla="*/ 638 w 740"/>
                <a:gd name="T27" fmla="*/ 182 h 255"/>
                <a:gd name="T28" fmla="*/ 499 w 740"/>
                <a:gd name="T29" fmla="*/ 147 h 255"/>
                <a:gd name="T30" fmla="*/ 570 w 740"/>
                <a:gd name="T31" fmla="*/ 139 h 255"/>
                <a:gd name="T32" fmla="*/ 527 w 740"/>
                <a:gd name="T33" fmla="*/ 142 h 255"/>
                <a:gd name="T34" fmla="*/ 629 w 740"/>
                <a:gd name="T35" fmla="*/ 106 h 255"/>
                <a:gd name="T36" fmla="*/ 695 w 740"/>
                <a:gd name="T37" fmla="*/ 116 h 255"/>
                <a:gd name="T38" fmla="*/ 740 w 740"/>
                <a:gd name="T39" fmla="*/ 234 h 255"/>
                <a:gd name="T40" fmla="*/ 690 w 740"/>
                <a:gd name="T41" fmla="*/ 210 h 255"/>
                <a:gd name="T42" fmla="*/ 645 w 740"/>
                <a:gd name="T43" fmla="*/ 161 h 255"/>
                <a:gd name="T44" fmla="*/ 605 w 740"/>
                <a:gd name="T45" fmla="*/ 142 h 255"/>
                <a:gd name="T46" fmla="*/ 598 w 740"/>
                <a:gd name="T47" fmla="*/ 123 h 255"/>
                <a:gd name="T48" fmla="*/ 600 w 740"/>
                <a:gd name="T49" fmla="*/ 94 h 255"/>
                <a:gd name="T50" fmla="*/ 470 w 740"/>
                <a:gd name="T51" fmla="*/ 80 h 255"/>
                <a:gd name="T52" fmla="*/ 399 w 740"/>
                <a:gd name="T53" fmla="*/ 97 h 255"/>
                <a:gd name="T54" fmla="*/ 444 w 740"/>
                <a:gd name="T55" fmla="*/ 104 h 255"/>
                <a:gd name="T56" fmla="*/ 449 w 740"/>
                <a:gd name="T57" fmla="*/ 163 h 255"/>
                <a:gd name="T58" fmla="*/ 428 w 740"/>
                <a:gd name="T59" fmla="*/ 165 h 255"/>
                <a:gd name="T60" fmla="*/ 404 w 740"/>
                <a:gd name="T61" fmla="*/ 135 h 255"/>
                <a:gd name="T62" fmla="*/ 395 w 740"/>
                <a:gd name="T63" fmla="*/ 161 h 255"/>
                <a:gd name="T64" fmla="*/ 388 w 740"/>
                <a:gd name="T65" fmla="*/ 109 h 255"/>
                <a:gd name="T66" fmla="*/ 447 w 740"/>
                <a:gd name="T67" fmla="*/ 75 h 255"/>
                <a:gd name="T68" fmla="*/ 539 w 740"/>
                <a:gd name="T69" fmla="*/ 71 h 255"/>
                <a:gd name="T70" fmla="*/ 529 w 740"/>
                <a:gd name="T71" fmla="*/ 102 h 255"/>
                <a:gd name="T72" fmla="*/ 529 w 740"/>
                <a:gd name="T73" fmla="*/ 61 h 255"/>
                <a:gd name="T74" fmla="*/ 383 w 740"/>
                <a:gd name="T75" fmla="*/ 73 h 255"/>
                <a:gd name="T76" fmla="*/ 343 w 740"/>
                <a:gd name="T77" fmla="*/ 128 h 255"/>
                <a:gd name="T78" fmla="*/ 298 w 740"/>
                <a:gd name="T79" fmla="*/ 144 h 255"/>
                <a:gd name="T80" fmla="*/ 241 w 740"/>
                <a:gd name="T81" fmla="*/ 135 h 255"/>
                <a:gd name="T82" fmla="*/ 222 w 740"/>
                <a:gd name="T83" fmla="*/ 66 h 255"/>
                <a:gd name="T84" fmla="*/ 267 w 740"/>
                <a:gd name="T85" fmla="*/ 73 h 255"/>
                <a:gd name="T86" fmla="*/ 321 w 740"/>
                <a:gd name="T87" fmla="*/ 42 h 255"/>
                <a:gd name="T88" fmla="*/ 357 w 740"/>
                <a:gd name="T89" fmla="*/ 35 h 255"/>
                <a:gd name="T90" fmla="*/ 151 w 740"/>
                <a:gd name="T91" fmla="*/ 184 h 255"/>
                <a:gd name="T92" fmla="*/ 89 w 740"/>
                <a:gd name="T93" fmla="*/ 120 h 255"/>
                <a:gd name="T94" fmla="*/ 37 w 740"/>
                <a:gd name="T95" fmla="*/ 49 h 255"/>
                <a:gd name="T96" fmla="*/ 9 w 740"/>
                <a:gd name="T97" fmla="*/ 0 h 255"/>
                <a:gd name="T98" fmla="*/ 87 w 740"/>
                <a:gd name="T99" fmla="*/ 54 h 255"/>
                <a:gd name="T100" fmla="*/ 132 w 740"/>
                <a:gd name="T101" fmla="*/ 99 h 255"/>
                <a:gd name="T102" fmla="*/ 168 w 740"/>
                <a:gd name="T10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0" h="255">
                  <a:moveTo>
                    <a:pt x="411" y="253"/>
                  </a:moveTo>
                  <a:lnTo>
                    <a:pt x="411" y="253"/>
                  </a:lnTo>
                  <a:lnTo>
                    <a:pt x="404" y="253"/>
                  </a:lnTo>
                  <a:lnTo>
                    <a:pt x="383" y="244"/>
                  </a:lnTo>
                  <a:lnTo>
                    <a:pt x="397" y="239"/>
                  </a:lnTo>
                  <a:lnTo>
                    <a:pt x="406" y="244"/>
                  </a:lnTo>
                  <a:lnTo>
                    <a:pt x="411" y="248"/>
                  </a:lnTo>
                  <a:lnTo>
                    <a:pt x="411" y="253"/>
                  </a:lnTo>
                  <a:close/>
                  <a:moveTo>
                    <a:pt x="470" y="251"/>
                  </a:moveTo>
                  <a:lnTo>
                    <a:pt x="470" y="251"/>
                  </a:lnTo>
                  <a:lnTo>
                    <a:pt x="456" y="255"/>
                  </a:lnTo>
                  <a:lnTo>
                    <a:pt x="456" y="253"/>
                  </a:lnTo>
                  <a:lnTo>
                    <a:pt x="456" y="248"/>
                  </a:lnTo>
                  <a:lnTo>
                    <a:pt x="463" y="239"/>
                  </a:lnTo>
                  <a:lnTo>
                    <a:pt x="480" y="232"/>
                  </a:lnTo>
                  <a:lnTo>
                    <a:pt x="482" y="234"/>
                  </a:lnTo>
                  <a:lnTo>
                    <a:pt x="482" y="239"/>
                  </a:lnTo>
                  <a:lnTo>
                    <a:pt x="470" y="251"/>
                  </a:lnTo>
                  <a:close/>
                  <a:moveTo>
                    <a:pt x="366" y="218"/>
                  </a:moveTo>
                  <a:lnTo>
                    <a:pt x="366" y="218"/>
                  </a:lnTo>
                  <a:lnTo>
                    <a:pt x="371" y="222"/>
                  </a:lnTo>
                  <a:lnTo>
                    <a:pt x="380" y="222"/>
                  </a:lnTo>
                  <a:lnTo>
                    <a:pt x="385" y="229"/>
                  </a:lnTo>
                  <a:lnTo>
                    <a:pt x="366" y="232"/>
                  </a:lnTo>
                  <a:lnTo>
                    <a:pt x="354" y="234"/>
                  </a:lnTo>
                  <a:lnTo>
                    <a:pt x="347" y="234"/>
                  </a:lnTo>
                  <a:lnTo>
                    <a:pt x="352" y="225"/>
                  </a:lnTo>
                  <a:lnTo>
                    <a:pt x="361" y="225"/>
                  </a:lnTo>
                  <a:lnTo>
                    <a:pt x="366" y="218"/>
                  </a:lnTo>
                  <a:close/>
                  <a:moveTo>
                    <a:pt x="447" y="218"/>
                  </a:moveTo>
                  <a:lnTo>
                    <a:pt x="447" y="218"/>
                  </a:lnTo>
                  <a:lnTo>
                    <a:pt x="444" y="229"/>
                  </a:lnTo>
                  <a:lnTo>
                    <a:pt x="418" y="232"/>
                  </a:lnTo>
                  <a:lnTo>
                    <a:pt x="397" y="229"/>
                  </a:lnTo>
                  <a:lnTo>
                    <a:pt x="397" y="225"/>
                  </a:lnTo>
                  <a:lnTo>
                    <a:pt x="411" y="222"/>
                  </a:lnTo>
                  <a:lnTo>
                    <a:pt x="421" y="227"/>
                  </a:lnTo>
                  <a:lnTo>
                    <a:pt x="432" y="225"/>
                  </a:lnTo>
                  <a:lnTo>
                    <a:pt x="447" y="218"/>
                  </a:lnTo>
                  <a:close/>
                  <a:moveTo>
                    <a:pt x="215" y="199"/>
                  </a:moveTo>
                  <a:lnTo>
                    <a:pt x="215" y="199"/>
                  </a:lnTo>
                  <a:lnTo>
                    <a:pt x="246" y="199"/>
                  </a:lnTo>
                  <a:lnTo>
                    <a:pt x="250" y="191"/>
                  </a:lnTo>
                  <a:lnTo>
                    <a:pt x="279" y="201"/>
                  </a:lnTo>
                  <a:lnTo>
                    <a:pt x="286" y="210"/>
                  </a:lnTo>
                  <a:lnTo>
                    <a:pt x="309" y="213"/>
                  </a:lnTo>
                  <a:lnTo>
                    <a:pt x="331" y="222"/>
                  </a:lnTo>
                  <a:lnTo>
                    <a:pt x="312" y="229"/>
                  </a:lnTo>
                  <a:lnTo>
                    <a:pt x="293" y="222"/>
                  </a:lnTo>
                  <a:lnTo>
                    <a:pt x="279" y="225"/>
                  </a:lnTo>
                  <a:lnTo>
                    <a:pt x="262" y="222"/>
                  </a:lnTo>
                  <a:lnTo>
                    <a:pt x="248" y="220"/>
                  </a:lnTo>
                  <a:lnTo>
                    <a:pt x="227" y="213"/>
                  </a:lnTo>
                  <a:lnTo>
                    <a:pt x="217" y="210"/>
                  </a:lnTo>
                  <a:lnTo>
                    <a:pt x="210" y="213"/>
                  </a:lnTo>
                  <a:lnTo>
                    <a:pt x="179" y="208"/>
                  </a:lnTo>
                  <a:lnTo>
                    <a:pt x="177" y="201"/>
                  </a:lnTo>
                  <a:lnTo>
                    <a:pt x="163" y="199"/>
                  </a:lnTo>
                  <a:lnTo>
                    <a:pt x="172" y="184"/>
                  </a:lnTo>
                  <a:lnTo>
                    <a:pt x="194" y="184"/>
                  </a:lnTo>
                  <a:lnTo>
                    <a:pt x="205" y="189"/>
                  </a:lnTo>
                  <a:lnTo>
                    <a:pt x="212" y="191"/>
                  </a:lnTo>
                  <a:lnTo>
                    <a:pt x="215" y="199"/>
                  </a:lnTo>
                  <a:close/>
                  <a:moveTo>
                    <a:pt x="638" y="187"/>
                  </a:moveTo>
                  <a:lnTo>
                    <a:pt x="638" y="187"/>
                  </a:lnTo>
                  <a:lnTo>
                    <a:pt x="629" y="199"/>
                  </a:lnTo>
                  <a:lnTo>
                    <a:pt x="629" y="187"/>
                  </a:lnTo>
                  <a:lnTo>
                    <a:pt x="631" y="182"/>
                  </a:lnTo>
                  <a:lnTo>
                    <a:pt x="634" y="175"/>
                  </a:lnTo>
                  <a:lnTo>
                    <a:pt x="638" y="182"/>
                  </a:lnTo>
                  <a:lnTo>
                    <a:pt x="638" y="187"/>
                  </a:lnTo>
                  <a:close/>
                  <a:moveTo>
                    <a:pt x="518" y="144"/>
                  </a:moveTo>
                  <a:lnTo>
                    <a:pt x="518" y="144"/>
                  </a:lnTo>
                  <a:lnTo>
                    <a:pt x="511" y="149"/>
                  </a:lnTo>
                  <a:lnTo>
                    <a:pt x="499" y="147"/>
                  </a:lnTo>
                  <a:lnTo>
                    <a:pt x="496" y="139"/>
                  </a:lnTo>
                  <a:lnTo>
                    <a:pt x="513" y="139"/>
                  </a:lnTo>
                  <a:lnTo>
                    <a:pt x="518" y="144"/>
                  </a:lnTo>
                  <a:close/>
                  <a:moveTo>
                    <a:pt x="570" y="139"/>
                  </a:moveTo>
                  <a:lnTo>
                    <a:pt x="570" y="139"/>
                  </a:lnTo>
                  <a:lnTo>
                    <a:pt x="574" y="151"/>
                  </a:lnTo>
                  <a:lnTo>
                    <a:pt x="560" y="144"/>
                  </a:lnTo>
                  <a:lnTo>
                    <a:pt x="548" y="142"/>
                  </a:lnTo>
                  <a:lnTo>
                    <a:pt x="539" y="144"/>
                  </a:lnTo>
                  <a:lnTo>
                    <a:pt x="527" y="142"/>
                  </a:lnTo>
                  <a:lnTo>
                    <a:pt x="529" y="135"/>
                  </a:lnTo>
                  <a:lnTo>
                    <a:pt x="551" y="132"/>
                  </a:lnTo>
                  <a:lnTo>
                    <a:pt x="570" y="139"/>
                  </a:lnTo>
                  <a:close/>
                  <a:moveTo>
                    <a:pt x="629" y="106"/>
                  </a:moveTo>
                  <a:lnTo>
                    <a:pt x="629" y="106"/>
                  </a:lnTo>
                  <a:lnTo>
                    <a:pt x="634" y="132"/>
                  </a:lnTo>
                  <a:lnTo>
                    <a:pt x="650" y="142"/>
                  </a:lnTo>
                  <a:lnTo>
                    <a:pt x="662" y="125"/>
                  </a:lnTo>
                  <a:lnTo>
                    <a:pt x="681" y="116"/>
                  </a:lnTo>
                  <a:lnTo>
                    <a:pt x="695" y="116"/>
                  </a:lnTo>
                  <a:lnTo>
                    <a:pt x="712" y="120"/>
                  </a:lnTo>
                  <a:lnTo>
                    <a:pt x="721" y="128"/>
                  </a:lnTo>
                  <a:lnTo>
                    <a:pt x="740" y="130"/>
                  </a:lnTo>
                  <a:lnTo>
                    <a:pt x="740" y="182"/>
                  </a:lnTo>
                  <a:lnTo>
                    <a:pt x="740" y="234"/>
                  </a:lnTo>
                  <a:lnTo>
                    <a:pt x="726" y="222"/>
                  </a:lnTo>
                  <a:lnTo>
                    <a:pt x="709" y="218"/>
                  </a:lnTo>
                  <a:lnTo>
                    <a:pt x="704" y="225"/>
                  </a:lnTo>
                  <a:lnTo>
                    <a:pt x="686" y="225"/>
                  </a:lnTo>
                  <a:lnTo>
                    <a:pt x="690" y="210"/>
                  </a:lnTo>
                  <a:lnTo>
                    <a:pt x="702" y="206"/>
                  </a:lnTo>
                  <a:lnTo>
                    <a:pt x="697" y="189"/>
                  </a:lnTo>
                  <a:lnTo>
                    <a:pt x="690" y="175"/>
                  </a:lnTo>
                  <a:lnTo>
                    <a:pt x="660" y="161"/>
                  </a:lnTo>
                  <a:lnTo>
                    <a:pt x="645" y="161"/>
                  </a:lnTo>
                  <a:lnTo>
                    <a:pt x="619" y="144"/>
                  </a:lnTo>
                  <a:lnTo>
                    <a:pt x="615" y="154"/>
                  </a:lnTo>
                  <a:lnTo>
                    <a:pt x="610" y="154"/>
                  </a:lnTo>
                  <a:lnTo>
                    <a:pt x="605" y="149"/>
                  </a:lnTo>
                  <a:lnTo>
                    <a:pt x="605" y="142"/>
                  </a:lnTo>
                  <a:lnTo>
                    <a:pt x="593" y="135"/>
                  </a:lnTo>
                  <a:lnTo>
                    <a:pt x="610" y="128"/>
                  </a:lnTo>
                  <a:lnTo>
                    <a:pt x="622" y="128"/>
                  </a:lnTo>
                  <a:lnTo>
                    <a:pt x="622" y="123"/>
                  </a:lnTo>
                  <a:lnTo>
                    <a:pt x="598" y="123"/>
                  </a:lnTo>
                  <a:lnTo>
                    <a:pt x="591" y="113"/>
                  </a:lnTo>
                  <a:lnTo>
                    <a:pt x="577" y="111"/>
                  </a:lnTo>
                  <a:lnTo>
                    <a:pt x="570" y="104"/>
                  </a:lnTo>
                  <a:lnTo>
                    <a:pt x="591" y="99"/>
                  </a:lnTo>
                  <a:lnTo>
                    <a:pt x="600" y="94"/>
                  </a:lnTo>
                  <a:lnTo>
                    <a:pt x="626" y="102"/>
                  </a:lnTo>
                  <a:lnTo>
                    <a:pt x="629" y="106"/>
                  </a:lnTo>
                  <a:close/>
                  <a:moveTo>
                    <a:pt x="484" y="66"/>
                  </a:moveTo>
                  <a:lnTo>
                    <a:pt x="484" y="66"/>
                  </a:lnTo>
                  <a:lnTo>
                    <a:pt x="470" y="80"/>
                  </a:lnTo>
                  <a:lnTo>
                    <a:pt x="458" y="85"/>
                  </a:lnTo>
                  <a:lnTo>
                    <a:pt x="442" y="80"/>
                  </a:lnTo>
                  <a:lnTo>
                    <a:pt x="416" y="83"/>
                  </a:lnTo>
                  <a:lnTo>
                    <a:pt x="402" y="85"/>
                  </a:lnTo>
                  <a:lnTo>
                    <a:pt x="399" y="97"/>
                  </a:lnTo>
                  <a:lnTo>
                    <a:pt x="414" y="111"/>
                  </a:lnTo>
                  <a:lnTo>
                    <a:pt x="423" y="104"/>
                  </a:lnTo>
                  <a:lnTo>
                    <a:pt x="454" y="99"/>
                  </a:lnTo>
                  <a:lnTo>
                    <a:pt x="451" y="106"/>
                  </a:lnTo>
                  <a:lnTo>
                    <a:pt x="444" y="104"/>
                  </a:lnTo>
                  <a:lnTo>
                    <a:pt x="437" y="113"/>
                  </a:lnTo>
                  <a:lnTo>
                    <a:pt x="423" y="118"/>
                  </a:lnTo>
                  <a:lnTo>
                    <a:pt x="440" y="139"/>
                  </a:lnTo>
                  <a:lnTo>
                    <a:pt x="435" y="144"/>
                  </a:lnTo>
                  <a:lnTo>
                    <a:pt x="449" y="163"/>
                  </a:lnTo>
                  <a:lnTo>
                    <a:pt x="449" y="175"/>
                  </a:lnTo>
                  <a:lnTo>
                    <a:pt x="442" y="180"/>
                  </a:lnTo>
                  <a:lnTo>
                    <a:pt x="435" y="173"/>
                  </a:lnTo>
                  <a:lnTo>
                    <a:pt x="442" y="161"/>
                  </a:lnTo>
                  <a:lnTo>
                    <a:pt x="428" y="165"/>
                  </a:lnTo>
                  <a:lnTo>
                    <a:pt x="423" y="163"/>
                  </a:lnTo>
                  <a:lnTo>
                    <a:pt x="425" y="156"/>
                  </a:lnTo>
                  <a:lnTo>
                    <a:pt x="414" y="147"/>
                  </a:lnTo>
                  <a:lnTo>
                    <a:pt x="416" y="130"/>
                  </a:lnTo>
                  <a:lnTo>
                    <a:pt x="404" y="135"/>
                  </a:lnTo>
                  <a:lnTo>
                    <a:pt x="406" y="154"/>
                  </a:lnTo>
                  <a:lnTo>
                    <a:pt x="406" y="177"/>
                  </a:lnTo>
                  <a:lnTo>
                    <a:pt x="397" y="180"/>
                  </a:lnTo>
                  <a:lnTo>
                    <a:pt x="388" y="175"/>
                  </a:lnTo>
                  <a:lnTo>
                    <a:pt x="395" y="161"/>
                  </a:lnTo>
                  <a:lnTo>
                    <a:pt x="390" y="144"/>
                  </a:lnTo>
                  <a:lnTo>
                    <a:pt x="385" y="144"/>
                  </a:lnTo>
                  <a:lnTo>
                    <a:pt x="380" y="132"/>
                  </a:lnTo>
                  <a:lnTo>
                    <a:pt x="388" y="123"/>
                  </a:lnTo>
                  <a:lnTo>
                    <a:pt x="388" y="109"/>
                  </a:lnTo>
                  <a:lnTo>
                    <a:pt x="397" y="85"/>
                  </a:lnTo>
                  <a:lnTo>
                    <a:pt x="399" y="80"/>
                  </a:lnTo>
                  <a:lnTo>
                    <a:pt x="414" y="66"/>
                  </a:lnTo>
                  <a:lnTo>
                    <a:pt x="425" y="73"/>
                  </a:lnTo>
                  <a:lnTo>
                    <a:pt x="447" y="75"/>
                  </a:lnTo>
                  <a:lnTo>
                    <a:pt x="466" y="73"/>
                  </a:lnTo>
                  <a:lnTo>
                    <a:pt x="482" y="61"/>
                  </a:lnTo>
                  <a:lnTo>
                    <a:pt x="484" y="66"/>
                  </a:lnTo>
                  <a:close/>
                  <a:moveTo>
                    <a:pt x="539" y="71"/>
                  </a:moveTo>
                  <a:lnTo>
                    <a:pt x="539" y="71"/>
                  </a:lnTo>
                  <a:lnTo>
                    <a:pt x="539" y="85"/>
                  </a:lnTo>
                  <a:lnTo>
                    <a:pt x="529" y="83"/>
                  </a:lnTo>
                  <a:lnTo>
                    <a:pt x="527" y="92"/>
                  </a:lnTo>
                  <a:lnTo>
                    <a:pt x="534" y="102"/>
                  </a:lnTo>
                  <a:lnTo>
                    <a:pt x="529" y="102"/>
                  </a:lnTo>
                  <a:lnTo>
                    <a:pt x="525" y="92"/>
                  </a:lnTo>
                  <a:lnTo>
                    <a:pt x="520" y="73"/>
                  </a:lnTo>
                  <a:lnTo>
                    <a:pt x="522" y="59"/>
                  </a:lnTo>
                  <a:lnTo>
                    <a:pt x="527" y="54"/>
                  </a:lnTo>
                  <a:lnTo>
                    <a:pt x="529" y="61"/>
                  </a:lnTo>
                  <a:lnTo>
                    <a:pt x="539" y="64"/>
                  </a:lnTo>
                  <a:lnTo>
                    <a:pt x="539" y="71"/>
                  </a:lnTo>
                  <a:close/>
                  <a:moveTo>
                    <a:pt x="364" y="59"/>
                  </a:moveTo>
                  <a:lnTo>
                    <a:pt x="364" y="59"/>
                  </a:lnTo>
                  <a:lnTo>
                    <a:pt x="383" y="73"/>
                  </a:lnTo>
                  <a:lnTo>
                    <a:pt x="364" y="75"/>
                  </a:lnTo>
                  <a:lnTo>
                    <a:pt x="359" y="87"/>
                  </a:lnTo>
                  <a:lnTo>
                    <a:pt x="359" y="102"/>
                  </a:lnTo>
                  <a:lnTo>
                    <a:pt x="343" y="111"/>
                  </a:lnTo>
                  <a:lnTo>
                    <a:pt x="343" y="128"/>
                  </a:lnTo>
                  <a:lnTo>
                    <a:pt x="335" y="154"/>
                  </a:lnTo>
                  <a:lnTo>
                    <a:pt x="333" y="147"/>
                  </a:lnTo>
                  <a:lnTo>
                    <a:pt x="317" y="154"/>
                  </a:lnTo>
                  <a:lnTo>
                    <a:pt x="309" y="144"/>
                  </a:lnTo>
                  <a:lnTo>
                    <a:pt x="298" y="144"/>
                  </a:lnTo>
                  <a:lnTo>
                    <a:pt x="291" y="139"/>
                  </a:lnTo>
                  <a:lnTo>
                    <a:pt x="272" y="144"/>
                  </a:lnTo>
                  <a:lnTo>
                    <a:pt x="265" y="137"/>
                  </a:lnTo>
                  <a:lnTo>
                    <a:pt x="253" y="137"/>
                  </a:lnTo>
                  <a:lnTo>
                    <a:pt x="241" y="135"/>
                  </a:lnTo>
                  <a:lnTo>
                    <a:pt x="239" y="113"/>
                  </a:lnTo>
                  <a:lnTo>
                    <a:pt x="229" y="109"/>
                  </a:lnTo>
                  <a:lnTo>
                    <a:pt x="222" y="94"/>
                  </a:lnTo>
                  <a:lnTo>
                    <a:pt x="220" y="80"/>
                  </a:lnTo>
                  <a:lnTo>
                    <a:pt x="222" y="66"/>
                  </a:lnTo>
                  <a:lnTo>
                    <a:pt x="231" y="57"/>
                  </a:lnTo>
                  <a:lnTo>
                    <a:pt x="234" y="66"/>
                  </a:lnTo>
                  <a:lnTo>
                    <a:pt x="246" y="75"/>
                  </a:lnTo>
                  <a:lnTo>
                    <a:pt x="255" y="73"/>
                  </a:lnTo>
                  <a:lnTo>
                    <a:pt x="267" y="73"/>
                  </a:lnTo>
                  <a:lnTo>
                    <a:pt x="276" y="66"/>
                  </a:lnTo>
                  <a:lnTo>
                    <a:pt x="283" y="64"/>
                  </a:lnTo>
                  <a:lnTo>
                    <a:pt x="300" y="68"/>
                  </a:lnTo>
                  <a:lnTo>
                    <a:pt x="312" y="66"/>
                  </a:lnTo>
                  <a:lnTo>
                    <a:pt x="321" y="42"/>
                  </a:lnTo>
                  <a:lnTo>
                    <a:pt x="326" y="38"/>
                  </a:lnTo>
                  <a:lnTo>
                    <a:pt x="333" y="19"/>
                  </a:lnTo>
                  <a:lnTo>
                    <a:pt x="352" y="19"/>
                  </a:lnTo>
                  <a:lnTo>
                    <a:pt x="364" y="21"/>
                  </a:lnTo>
                  <a:lnTo>
                    <a:pt x="357" y="35"/>
                  </a:lnTo>
                  <a:lnTo>
                    <a:pt x="369" y="52"/>
                  </a:lnTo>
                  <a:lnTo>
                    <a:pt x="364" y="59"/>
                  </a:lnTo>
                  <a:close/>
                  <a:moveTo>
                    <a:pt x="170" y="182"/>
                  </a:moveTo>
                  <a:lnTo>
                    <a:pt x="170" y="182"/>
                  </a:lnTo>
                  <a:lnTo>
                    <a:pt x="151" y="184"/>
                  </a:lnTo>
                  <a:lnTo>
                    <a:pt x="139" y="168"/>
                  </a:lnTo>
                  <a:lnTo>
                    <a:pt x="118" y="156"/>
                  </a:lnTo>
                  <a:lnTo>
                    <a:pt x="111" y="147"/>
                  </a:lnTo>
                  <a:lnTo>
                    <a:pt x="99" y="132"/>
                  </a:lnTo>
                  <a:lnTo>
                    <a:pt x="89" y="120"/>
                  </a:lnTo>
                  <a:lnTo>
                    <a:pt x="78" y="99"/>
                  </a:lnTo>
                  <a:lnTo>
                    <a:pt x="63" y="85"/>
                  </a:lnTo>
                  <a:lnTo>
                    <a:pt x="59" y="71"/>
                  </a:lnTo>
                  <a:lnTo>
                    <a:pt x="52" y="59"/>
                  </a:lnTo>
                  <a:lnTo>
                    <a:pt x="37" y="49"/>
                  </a:lnTo>
                  <a:lnTo>
                    <a:pt x="30" y="35"/>
                  </a:lnTo>
                  <a:lnTo>
                    <a:pt x="16" y="26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35" y="4"/>
                  </a:lnTo>
                  <a:lnTo>
                    <a:pt x="49" y="19"/>
                  </a:lnTo>
                  <a:lnTo>
                    <a:pt x="61" y="31"/>
                  </a:lnTo>
                  <a:lnTo>
                    <a:pt x="71" y="38"/>
                  </a:lnTo>
                  <a:lnTo>
                    <a:pt x="87" y="54"/>
                  </a:lnTo>
                  <a:lnTo>
                    <a:pt x="101" y="54"/>
                  </a:lnTo>
                  <a:lnTo>
                    <a:pt x="116" y="66"/>
                  </a:lnTo>
                  <a:lnTo>
                    <a:pt x="125" y="80"/>
                  </a:lnTo>
                  <a:lnTo>
                    <a:pt x="137" y="87"/>
                  </a:lnTo>
                  <a:lnTo>
                    <a:pt x="132" y="99"/>
                  </a:lnTo>
                  <a:lnTo>
                    <a:pt x="142" y="106"/>
                  </a:lnTo>
                  <a:lnTo>
                    <a:pt x="146" y="106"/>
                  </a:lnTo>
                  <a:lnTo>
                    <a:pt x="149" y="118"/>
                  </a:lnTo>
                  <a:lnTo>
                    <a:pt x="156" y="125"/>
                  </a:lnTo>
                  <a:lnTo>
                    <a:pt x="168" y="128"/>
                  </a:lnTo>
                  <a:lnTo>
                    <a:pt x="175" y="137"/>
                  </a:lnTo>
                  <a:lnTo>
                    <a:pt x="170" y="158"/>
                  </a:lnTo>
                  <a:lnTo>
                    <a:pt x="170" y="18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0C089C7C-AB53-401B-ADD9-2085E47D2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285" y="2102499"/>
              <a:ext cx="109079" cy="158504"/>
            </a:xfrm>
            <a:custGeom>
              <a:avLst/>
              <a:gdLst>
                <a:gd name="T0" fmla="*/ 43 w 64"/>
                <a:gd name="T1" fmla="*/ 14 h 93"/>
                <a:gd name="T2" fmla="*/ 43 w 64"/>
                <a:gd name="T3" fmla="*/ 14 h 93"/>
                <a:gd name="T4" fmla="*/ 40 w 64"/>
                <a:gd name="T5" fmla="*/ 29 h 93"/>
                <a:gd name="T6" fmla="*/ 50 w 64"/>
                <a:gd name="T7" fmla="*/ 29 h 93"/>
                <a:gd name="T8" fmla="*/ 62 w 64"/>
                <a:gd name="T9" fmla="*/ 36 h 93"/>
                <a:gd name="T10" fmla="*/ 64 w 64"/>
                <a:gd name="T11" fmla="*/ 55 h 93"/>
                <a:gd name="T12" fmla="*/ 52 w 64"/>
                <a:gd name="T13" fmla="*/ 78 h 93"/>
                <a:gd name="T14" fmla="*/ 24 w 64"/>
                <a:gd name="T15" fmla="*/ 93 h 93"/>
                <a:gd name="T16" fmla="*/ 0 w 64"/>
                <a:gd name="T17" fmla="*/ 90 h 93"/>
                <a:gd name="T18" fmla="*/ 14 w 64"/>
                <a:gd name="T19" fmla="*/ 62 h 93"/>
                <a:gd name="T20" fmla="*/ 5 w 64"/>
                <a:gd name="T21" fmla="*/ 36 h 93"/>
                <a:gd name="T22" fmla="*/ 29 w 64"/>
                <a:gd name="T23" fmla="*/ 12 h 93"/>
                <a:gd name="T24" fmla="*/ 40 w 64"/>
                <a:gd name="T25" fmla="*/ 0 h 93"/>
                <a:gd name="T26" fmla="*/ 43 w 64"/>
                <a:gd name="T27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3">
                  <a:moveTo>
                    <a:pt x="43" y="14"/>
                  </a:moveTo>
                  <a:lnTo>
                    <a:pt x="43" y="14"/>
                  </a:lnTo>
                  <a:lnTo>
                    <a:pt x="40" y="29"/>
                  </a:lnTo>
                  <a:lnTo>
                    <a:pt x="50" y="29"/>
                  </a:lnTo>
                  <a:lnTo>
                    <a:pt x="62" y="36"/>
                  </a:lnTo>
                  <a:lnTo>
                    <a:pt x="64" y="55"/>
                  </a:lnTo>
                  <a:lnTo>
                    <a:pt x="52" y="78"/>
                  </a:lnTo>
                  <a:lnTo>
                    <a:pt x="24" y="93"/>
                  </a:lnTo>
                  <a:lnTo>
                    <a:pt x="0" y="90"/>
                  </a:lnTo>
                  <a:lnTo>
                    <a:pt x="14" y="62"/>
                  </a:lnTo>
                  <a:lnTo>
                    <a:pt x="5" y="36"/>
                  </a:lnTo>
                  <a:lnTo>
                    <a:pt x="29" y="12"/>
                  </a:lnTo>
                  <a:lnTo>
                    <a:pt x="40" y="0"/>
                  </a:lnTo>
                  <a:lnTo>
                    <a:pt x="43" y="14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4" name="Freeform 154">
              <a:extLst>
                <a:ext uri="{FF2B5EF4-FFF2-40B4-BE49-F238E27FC236}">
                  <a16:creationId xmlns:a16="http://schemas.microsoft.com/office/drawing/2014/main" id="{D593B0B4-0467-4060-9E4A-5A02D2716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876" y="1453145"/>
              <a:ext cx="294853" cy="197705"/>
            </a:xfrm>
            <a:custGeom>
              <a:avLst/>
              <a:gdLst>
                <a:gd name="T0" fmla="*/ 159 w 173"/>
                <a:gd name="T1" fmla="*/ 2 h 116"/>
                <a:gd name="T2" fmla="*/ 159 w 173"/>
                <a:gd name="T3" fmla="*/ 2 h 116"/>
                <a:gd name="T4" fmla="*/ 157 w 173"/>
                <a:gd name="T5" fmla="*/ 29 h 116"/>
                <a:gd name="T6" fmla="*/ 173 w 173"/>
                <a:gd name="T7" fmla="*/ 55 h 116"/>
                <a:gd name="T8" fmla="*/ 152 w 173"/>
                <a:gd name="T9" fmla="*/ 83 h 116"/>
                <a:gd name="T10" fmla="*/ 107 w 173"/>
                <a:gd name="T11" fmla="*/ 109 h 116"/>
                <a:gd name="T12" fmla="*/ 93 w 173"/>
                <a:gd name="T13" fmla="*/ 116 h 116"/>
                <a:gd name="T14" fmla="*/ 71 w 173"/>
                <a:gd name="T15" fmla="*/ 109 h 116"/>
                <a:gd name="T16" fmla="*/ 26 w 173"/>
                <a:gd name="T17" fmla="*/ 100 h 116"/>
                <a:gd name="T18" fmla="*/ 41 w 173"/>
                <a:gd name="T19" fmla="*/ 83 h 116"/>
                <a:gd name="T20" fmla="*/ 8 w 173"/>
                <a:gd name="T21" fmla="*/ 64 h 116"/>
                <a:gd name="T22" fmla="*/ 36 w 173"/>
                <a:gd name="T23" fmla="*/ 57 h 116"/>
                <a:gd name="T24" fmla="*/ 36 w 173"/>
                <a:gd name="T25" fmla="*/ 45 h 116"/>
                <a:gd name="T26" fmla="*/ 0 w 173"/>
                <a:gd name="T27" fmla="*/ 36 h 116"/>
                <a:gd name="T28" fmla="*/ 12 w 173"/>
                <a:gd name="T29" fmla="*/ 12 h 116"/>
                <a:gd name="T30" fmla="*/ 36 w 173"/>
                <a:gd name="T31" fmla="*/ 5 h 116"/>
                <a:gd name="T32" fmla="*/ 62 w 173"/>
                <a:gd name="T33" fmla="*/ 33 h 116"/>
                <a:gd name="T34" fmla="*/ 86 w 173"/>
                <a:gd name="T35" fmla="*/ 10 h 116"/>
                <a:gd name="T36" fmla="*/ 107 w 173"/>
                <a:gd name="T37" fmla="*/ 21 h 116"/>
                <a:gd name="T38" fmla="*/ 133 w 173"/>
                <a:gd name="T39" fmla="*/ 0 h 116"/>
                <a:gd name="T40" fmla="*/ 159 w 173"/>
                <a:gd name="T41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16">
                  <a:moveTo>
                    <a:pt x="159" y="2"/>
                  </a:moveTo>
                  <a:lnTo>
                    <a:pt x="159" y="2"/>
                  </a:lnTo>
                  <a:lnTo>
                    <a:pt x="157" y="29"/>
                  </a:lnTo>
                  <a:lnTo>
                    <a:pt x="173" y="55"/>
                  </a:lnTo>
                  <a:lnTo>
                    <a:pt x="152" y="83"/>
                  </a:lnTo>
                  <a:lnTo>
                    <a:pt x="107" y="109"/>
                  </a:lnTo>
                  <a:lnTo>
                    <a:pt x="93" y="116"/>
                  </a:lnTo>
                  <a:lnTo>
                    <a:pt x="71" y="109"/>
                  </a:lnTo>
                  <a:lnTo>
                    <a:pt x="26" y="100"/>
                  </a:lnTo>
                  <a:lnTo>
                    <a:pt x="41" y="83"/>
                  </a:lnTo>
                  <a:lnTo>
                    <a:pt x="8" y="64"/>
                  </a:lnTo>
                  <a:lnTo>
                    <a:pt x="36" y="57"/>
                  </a:lnTo>
                  <a:lnTo>
                    <a:pt x="36" y="45"/>
                  </a:lnTo>
                  <a:lnTo>
                    <a:pt x="0" y="36"/>
                  </a:lnTo>
                  <a:lnTo>
                    <a:pt x="12" y="12"/>
                  </a:lnTo>
                  <a:lnTo>
                    <a:pt x="36" y="5"/>
                  </a:lnTo>
                  <a:lnTo>
                    <a:pt x="62" y="33"/>
                  </a:lnTo>
                  <a:lnTo>
                    <a:pt x="86" y="10"/>
                  </a:lnTo>
                  <a:lnTo>
                    <a:pt x="107" y="21"/>
                  </a:lnTo>
                  <a:lnTo>
                    <a:pt x="133" y="0"/>
                  </a:lnTo>
                  <a:lnTo>
                    <a:pt x="159" y="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5" name="Freeform 156">
              <a:extLst>
                <a:ext uri="{FF2B5EF4-FFF2-40B4-BE49-F238E27FC236}">
                  <a16:creationId xmlns:a16="http://schemas.microsoft.com/office/drawing/2014/main" id="{E49889F1-D556-4D15-8231-77D024277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2306" y="2954670"/>
              <a:ext cx="44313" cy="115896"/>
            </a:xfrm>
            <a:custGeom>
              <a:avLst/>
              <a:gdLst>
                <a:gd name="T0" fmla="*/ 26 w 26"/>
                <a:gd name="T1" fmla="*/ 0 h 68"/>
                <a:gd name="T2" fmla="*/ 26 w 26"/>
                <a:gd name="T3" fmla="*/ 0 h 68"/>
                <a:gd name="T4" fmla="*/ 26 w 26"/>
                <a:gd name="T5" fmla="*/ 7 h 68"/>
                <a:gd name="T6" fmla="*/ 24 w 26"/>
                <a:gd name="T7" fmla="*/ 9 h 68"/>
                <a:gd name="T8" fmla="*/ 24 w 26"/>
                <a:gd name="T9" fmla="*/ 9 h 68"/>
                <a:gd name="T10" fmla="*/ 21 w 26"/>
                <a:gd name="T11" fmla="*/ 16 h 68"/>
                <a:gd name="T12" fmla="*/ 14 w 26"/>
                <a:gd name="T13" fmla="*/ 14 h 68"/>
                <a:gd name="T14" fmla="*/ 12 w 26"/>
                <a:gd name="T15" fmla="*/ 26 h 68"/>
                <a:gd name="T16" fmla="*/ 16 w 26"/>
                <a:gd name="T17" fmla="*/ 28 h 68"/>
                <a:gd name="T18" fmla="*/ 12 w 26"/>
                <a:gd name="T19" fmla="*/ 30 h 68"/>
                <a:gd name="T20" fmla="*/ 12 w 26"/>
                <a:gd name="T21" fmla="*/ 35 h 68"/>
                <a:gd name="T22" fmla="*/ 19 w 26"/>
                <a:gd name="T23" fmla="*/ 33 h 68"/>
                <a:gd name="T24" fmla="*/ 19 w 26"/>
                <a:gd name="T25" fmla="*/ 40 h 68"/>
                <a:gd name="T26" fmla="*/ 12 w 26"/>
                <a:gd name="T27" fmla="*/ 68 h 68"/>
                <a:gd name="T28" fmla="*/ 0 w 26"/>
                <a:gd name="T29" fmla="*/ 38 h 68"/>
                <a:gd name="T30" fmla="*/ 5 w 26"/>
                <a:gd name="T31" fmla="*/ 30 h 68"/>
                <a:gd name="T32" fmla="*/ 5 w 26"/>
                <a:gd name="T33" fmla="*/ 30 h 68"/>
                <a:gd name="T34" fmla="*/ 9 w 26"/>
                <a:gd name="T35" fmla="*/ 21 h 68"/>
                <a:gd name="T36" fmla="*/ 12 w 26"/>
                <a:gd name="T37" fmla="*/ 7 h 68"/>
                <a:gd name="T38" fmla="*/ 14 w 26"/>
                <a:gd name="T39" fmla="*/ 2 h 68"/>
                <a:gd name="T40" fmla="*/ 14 w 26"/>
                <a:gd name="T41" fmla="*/ 2 h 68"/>
                <a:gd name="T42" fmla="*/ 19 w 26"/>
                <a:gd name="T43" fmla="*/ 2 h 68"/>
                <a:gd name="T44" fmla="*/ 21 w 26"/>
                <a:gd name="T45" fmla="*/ 0 h 68"/>
                <a:gd name="T46" fmla="*/ 26 w 26"/>
                <a:gd name="T4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68">
                  <a:moveTo>
                    <a:pt x="26" y="0"/>
                  </a:moveTo>
                  <a:lnTo>
                    <a:pt x="26" y="0"/>
                  </a:lnTo>
                  <a:lnTo>
                    <a:pt x="26" y="7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1" y="16"/>
                  </a:lnTo>
                  <a:lnTo>
                    <a:pt x="14" y="14"/>
                  </a:lnTo>
                  <a:lnTo>
                    <a:pt x="12" y="26"/>
                  </a:lnTo>
                  <a:lnTo>
                    <a:pt x="16" y="28"/>
                  </a:lnTo>
                  <a:lnTo>
                    <a:pt x="12" y="30"/>
                  </a:lnTo>
                  <a:lnTo>
                    <a:pt x="12" y="35"/>
                  </a:lnTo>
                  <a:lnTo>
                    <a:pt x="19" y="33"/>
                  </a:lnTo>
                  <a:lnTo>
                    <a:pt x="19" y="40"/>
                  </a:lnTo>
                  <a:lnTo>
                    <a:pt x="12" y="68"/>
                  </a:lnTo>
                  <a:lnTo>
                    <a:pt x="0" y="38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9" y="21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6" name="Freeform 158">
              <a:extLst>
                <a:ext uri="{FF2B5EF4-FFF2-40B4-BE49-F238E27FC236}">
                  <a16:creationId xmlns:a16="http://schemas.microsoft.com/office/drawing/2014/main" id="{97ED35EA-8B06-4F47-A4BC-FFFF9AE8D7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3868" y="2453594"/>
              <a:ext cx="322122" cy="386887"/>
            </a:xfrm>
            <a:custGeom>
              <a:avLst/>
              <a:gdLst>
                <a:gd name="T0" fmla="*/ 142 w 189"/>
                <a:gd name="T1" fmla="*/ 194 h 227"/>
                <a:gd name="T2" fmla="*/ 137 w 189"/>
                <a:gd name="T3" fmla="*/ 218 h 227"/>
                <a:gd name="T4" fmla="*/ 121 w 189"/>
                <a:gd name="T5" fmla="*/ 220 h 227"/>
                <a:gd name="T6" fmla="*/ 92 w 189"/>
                <a:gd name="T7" fmla="*/ 206 h 227"/>
                <a:gd name="T8" fmla="*/ 114 w 189"/>
                <a:gd name="T9" fmla="*/ 199 h 227"/>
                <a:gd name="T10" fmla="*/ 142 w 189"/>
                <a:gd name="T11" fmla="*/ 194 h 227"/>
                <a:gd name="T12" fmla="*/ 40 w 189"/>
                <a:gd name="T13" fmla="*/ 133 h 227"/>
                <a:gd name="T14" fmla="*/ 48 w 189"/>
                <a:gd name="T15" fmla="*/ 175 h 227"/>
                <a:gd name="T16" fmla="*/ 33 w 189"/>
                <a:gd name="T17" fmla="*/ 180 h 227"/>
                <a:gd name="T18" fmla="*/ 26 w 189"/>
                <a:gd name="T19" fmla="*/ 149 h 227"/>
                <a:gd name="T20" fmla="*/ 31 w 189"/>
                <a:gd name="T21" fmla="*/ 137 h 227"/>
                <a:gd name="T22" fmla="*/ 90 w 189"/>
                <a:gd name="T23" fmla="*/ 7 h 227"/>
                <a:gd name="T24" fmla="*/ 114 w 189"/>
                <a:gd name="T25" fmla="*/ 14 h 227"/>
                <a:gd name="T26" fmla="*/ 116 w 189"/>
                <a:gd name="T27" fmla="*/ 36 h 227"/>
                <a:gd name="T28" fmla="*/ 90 w 189"/>
                <a:gd name="T29" fmla="*/ 40 h 227"/>
                <a:gd name="T30" fmla="*/ 88 w 189"/>
                <a:gd name="T31" fmla="*/ 57 h 227"/>
                <a:gd name="T32" fmla="*/ 109 w 189"/>
                <a:gd name="T33" fmla="*/ 81 h 227"/>
                <a:gd name="T34" fmla="*/ 135 w 189"/>
                <a:gd name="T35" fmla="*/ 116 h 227"/>
                <a:gd name="T36" fmla="*/ 152 w 189"/>
                <a:gd name="T37" fmla="*/ 121 h 227"/>
                <a:gd name="T38" fmla="*/ 161 w 189"/>
                <a:gd name="T39" fmla="*/ 133 h 227"/>
                <a:gd name="T40" fmla="*/ 187 w 189"/>
                <a:gd name="T41" fmla="*/ 149 h 227"/>
                <a:gd name="T42" fmla="*/ 187 w 189"/>
                <a:gd name="T43" fmla="*/ 161 h 227"/>
                <a:gd name="T44" fmla="*/ 163 w 189"/>
                <a:gd name="T45" fmla="*/ 147 h 227"/>
                <a:gd name="T46" fmla="*/ 168 w 189"/>
                <a:gd name="T47" fmla="*/ 171 h 227"/>
                <a:gd name="T48" fmla="*/ 159 w 189"/>
                <a:gd name="T49" fmla="*/ 182 h 227"/>
                <a:gd name="T50" fmla="*/ 145 w 189"/>
                <a:gd name="T51" fmla="*/ 201 h 227"/>
                <a:gd name="T52" fmla="*/ 147 w 189"/>
                <a:gd name="T53" fmla="*/ 182 h 227"/>
                <a:gd name="T54" fmla="*/ 145 w 189"/>
                <a:gd name="T55" fmla="*/ 166 h 227"/>
                <a:gd name="T56" fmla="*/ 133 w 189"/>
                <a:gd name="T57" fmla="*/ 154 h 227"/>
                <a:gd name="T58" fmla="*/ 116 w 189"/>
                <a:gd name="T59" fmla="*/ 140 h 227"/>
                <a:gd name="T60" fmla="*/ 100 w 189"/>
                <a:gd name="T61" fmla="*/ 130 h 227"/>
                <a:gd name="T62" fmla="*/ 71 w 189"/>
                <a:gd name="T63" fmla="*/ 107 h 227"/>
                <a:gd name="T64" fmla="*/ 55 w 189"/>
                <a:gd name="T65" fmla="*/ 74 h 227"/>
                <a:gd name="T66" fmla="*/ 36 w 189"/>
                <a:gd name="T67" fmla="*/ 62 h 227"/>
                <a:gd name="T68" fmla="*/ 19 w 189"/>
                <a:gd name="T69" fmla="*/ 76 h 227"/>
                <a:gd name="T70" fmla="*/ 12 w 189"/>
                <a:gd name="T71" fmla="*/ 69 h 227"/>
                <a:gd name="T72" fmla="*/ 0 w 189"/>
                <a:gd name="T73" fmla="*/ 47 h 227"/>
                <a:gd name="T74" fmla="*/ 0 w 189"/>
                <a:gd name="T75" fmla="*/ 33 h 227"/>
                <a:gd name="T76" fmla="*/ 7 w 189"/>
                <a:gd name="T77" fmla="*/ 31 h 227"/>
                <a:gd name="T78" fmla="*/ 24 w 189"/>
                <a:gd name="T79" fmla="*/ 21 h 227"/>
                <a:gd name="T80" fmla="*/ 36 w 189"/>
                <a:gd name="T81" fmla="*/ 26 h 227"/>
                <a:gd name="T82" fmla="*/ 52 w 189"/>
                <a:gd name="T83" fmla="*/ 19 h 227"/>
                <a:gd name="T84" fmla="*/ 59 w 189"/>
                <a:gd name="T85" fmla="*/ 5 h 227"/>
                <a:gd name="T86" fmla="*/ 71 w 189"/>
                <a:gd name="T87" fmla="*/ 5 h 227"/>
                <a:gd name="T88" fmla="*/ 90 w 189"/>
                <a:gd name="T89" fmla="*/ 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9" h="227">
                  <a:moveTo>
                    <a:pt x="142" y="194"/>
                  </a:moveTo>
                  <a:lnTo>
                    <a:pt x="142" y="194"/>
                  </a:lnTo>
                  <a:lnTo>
                    <a:pt x="135" y="211"/>
                  </a:lnTo>
                  <a:lnTo>
                    <a:pt x="137" y="218"/>
                  </a:lnTo>
                  <a:lnTo>
                    <a:pt x="135" y="227"/>
                  </a:lnTo>
                  <a:lnTo>
                    <a:pt x="121" y="220"/>
                  </a:lnTo>
                  <a:lnTo>
                    <a:pt x="114" y="218"/>
                  </a:lnTo>
                  <a:lnTo>
                    <a:pt x="92" y="206"/>
                  </a:lnTo>
                  <a:lnTo>
                    <a:pt x="92" y="197"/>
                  </a:lnTo>
                  <a:lnTo>
                    <a:pt x="114" y="199"/>
                  </a:lnTo>
                  <a:lnTo>
                    <a:pt x="130" y="197"/>
                  </a:lnTo>
                  <a:lnTo>
                    <a:pt x="142" y="194"/>
                  </a:lnTo>
                  <a:close/>
                  <a:moveTo>
                    <a:pt x="40" y="133"/>
                  </a:moveTo>
                  <a:lnTo>
                    <a:pt x="40" y="133"/>
                  </a:lnTo>
                  <a:lnTo>
                    <a:pt x="50" y="147"/>
                  </a:lnTo>
                  <a:lnTo>
                    <a:pt x="48" y="175"/>
                  </a:lnTo>
                  <a:lnTo>
                    <a:pt x="40" y="173"/>
                  </a:lnTo>
                  <a:lnTo>
                    <a:pt x="33" y="180"/>
                  </a:lnTo>
                  <a:lnTo>
                    <a:pt x="26" y="175"/>
                  </a:lnTo>
                  <a:lnTo>
                    <a:pt x="26" y="149"/>
                  </a:lnTo>
                  <a:lnTo>
                    <a:pt x="22" y="137"/>
                  </a:lnTo>
                  <a:lnTo>
                    <a:pt x="31" y="137"/>
                  </a:lnTo>
                  <a:lnTo>
                    <a:pt x="40" y="133"/>
                  </a:lnTo>
                  <a:close/>
                  <a:moveTo>
                    <a:pt x="90" y="7"/>
                  </a:moveTo>
                  <a:lnTo>
                    <a:pt x="90" y="7"/>
                  </a:lnTo>
                  <a:lnTo>
                    <a:pt x="114" y="14"/>
                  </a:lnTo>
                  <a:lnTo>
                    <a:pt x="111" y="26"/>
                  </a:lnTo>
                  <a:lnTo>
                    <a:pt x="116" y="36"/>
                  </a:lnTo>
                  <a:lnTo>
                    <a:pt x="102" y="31"/>
                  </a:lnTo>
                  <a:lnTo>
                    <a:pt x="90" y="40"/>
                  </a:lnTo>
                  <a:lnTo>
                    <a:pt x="90" y="52"/>
                  </a:lnTo>
                  <a:lnTo>
                    <a:pt x="88" y="57"/>
                  </a:lnTo>
                  <a:lnTo>
                    <a:pt x="95" y="69"/>
                  </a:lnTo>
                  <a:lnTo>
                    <a:pt x="109" y="81"/>
                  </a:lnTo>
                  <a:lnTo>
                    <a:pt x="116" y="100"/>
                  </a:lnTo>
                  <a:lnTo>
                    <a:pt x="135" y="116"/>
                  </a:lnTo>
                  <a:lnTo>
                    <a:pt x="147" y="116"/>
                  </a:lnTo>
                  <a:lnTo>
                    <a:pt x="152" y="121"/>
                  </a:lnTo>
                  <a:lnTo>
                    <a:pt x="147" y="126"/>
                  </a:lnTo>
                  <a:lnTo>
                    <a:pt x="161" y="133"/>
                  </a:lnTo>
                  <a:lnTo>
                    <a:pt x="173" y="140"/>
                  </a:lnTo>
                  <a:lnTo>
                    <a:pt x="187" y="149"/>
                  </a:lnTo>
                  <a:lnTo>
                    <a:pt x="189" y="154"/>
                  </a:lnTo>
                  <a:lnTo>
                    <a:pt x="187" y="161"/>
                  </a:lnTo>
                  <a:lnTo>
                    <a:pt x="178" y="152"/>
                  </a:lnTo>
                  <a:lnTo>
                    <a:pt x="163" y="147"/>
                  </a:lnTo>
                  <a:lnTo>
                    <a:pt x="156" y="161"/>
                  </a:lnTo>
                  <a:lnTo>
                    <a:pt x="168" y="171"/>
                  </a:lnTo>
                  <a:lnTo>
                    <a:pt x="166" y="180"/>
                  </a:lnTo>
                  <a:lnTo>
                    <a:pt x="159" y="182"/>
                  </a:lnTo>
                  <a:lnTo>
                    <a:pt x="152" y="199"/>
                  </a:lnTo>
                  <a:lnTo>
                    <a:pt x="145" y="201"/>
                  </a:lnTo>
                  <a:lnTo>
                    <a:pt x="145" y="194"/>
                  </a:lnTo>
                  <a:lnTo>
                    <a:pt x="147" y="182"/>
                  </a:lnTo>
                  <a:lnTo>
                    <a:pt x="152" y="178"/>
                  </a:lnTo>
                  <a:lnTo>
                    <a:pt x="145" y="166"/>
                  </a:lnTo>
                  <a:lnTo>
                    <a:pt x="140" y="156"/>
                  </a:lnTo>
                  <a:lnTo>
                    <a:pt x="133" y="154"/>
                  </a:lnTo>
                  <a:lnTo>
                    <a:pt x="128" y="145"/>
                  </a:lnTo>
                  <a:lnTo>
                    <a:pt x="116" y="140"/>
                  </a:lnTo>
                  <a:lnTo>
                    <a:pt x="111" y="133"/>
                  </a:lnTo>
                  <a:lnTo>
                    <a:pt x="100" y="130"/>
                  </a:lnTo>
                  <a:lnTo>
                    <a:pt x="88" y="121"/>
                  </a:lnTo>
                  <a:lnTo>
                    <a:pt x="71" y="107"/>
                  </a:lnTo>
                  <a:lnTo>
                    <a:pt x="62" y="95"/>
                  </a:lnTo>
                  <a:lnTo>
                    <a:pt x="55" y="74"/>
                  </a:lnTo>
                  <a:lnTo>
                    <a:pt x="48" y="71"/>
                  </a:lnTo>
                  <a:lnTo>
                    <a:pt x="36" y="62"/>
                  </a:lnTo>
                  <a:lnTo>
                    <a:pt x="26" y="66"/>
                  </a:lnTo>
                  <a:lnTo>
                    <a:pt x="19" y="76"/>
                  </a:lnTo>
                  <a:lnTo>
                    <a:pt x="10" y="78"/>
                  </a:lnTo>
                  <a:lnTo>
                    <a:pt x="12" y="69"/>
                  </a:lnTo>
                  <a:lnTo>
                    <a:pt x="5" y="66"/>
                  </a:lnTo>
                  <a:lnTo>
                    <a:pt x="0" y="47"/>
                  </a:lnTo>
                  <a:lnTo>
                    <a:pt x="5" y="40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7" y="31"/>
                  </a:lnTo>
                  <a:lnTo>
                    <a:pt x="17" y="31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6" y="26"/>
                  </a:lnTo>
                  <a:lnTo>
                    <a:pt x="40" y="14"/>
                  </a:lnTo>
                  <a:lnTo>
                    <a:pt x="52" y="19"/>
                  </a:lnTo>
                  <a:lnTo>
                    <a:pt x="57" y="14"/>
                  </a:lnTo>
                  <a:lnTo>
                    <a:pt x="59" y="5"/>
                  </a:lnTo>
                  <a:lnTo>
                    <a:pt x="69" y="10"/>
                  </a:lnTo>
                  <a:lnTo>
                    <a:pt x="71" y="5"/>
                  </a:lnTo>
                  <a:lnTo>
                    <a:pt x="88" y="0"/>
                  </a:lnTo>
                  <a:lnTo>
                    <a:pt x="90" y="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7" name="Freeform 160">
              <a:extLst>
                <a:ext uri="{FF2B5EF4-FFF2-40B4-BE49-F238E27FC236}">
                  <a16:creationId xmlns:a16="http://schemas.microsoft.com/office/drawing/2014/main" id="{4401DB1F-FFEE-4BDE-85B9-19CA95369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566" y="3401208"/>
              <a:ext cx="61358" cy="25566"/>
            </a:xfrm>
            <a:custGeom>
              <a:avLst/>
              <a:gdLst>
                <a:gd name="T0" fmla="*/ 24 w 36"/>
                <a:gd name="T1" fmla="*/ 12 h 15"/>
                <a:gd name="T2" fmla="*/ 24 w 36"/>
                <a:gd name="T3" fmla="*/ 12 h 15"/>
                <a:gd name="T4" fmla="*/ 19 w 36"/>
                <a:gd name="T5" fmla="*/ 15 h 15"/>
                <a:gd name="T6" fmla="*/ 10 w 36"/>
                <a:gd name="T7" fmla="*/ 12 h 15"/>
                <a:gd name="T8" fmla="*/ 0 w 36"/>
                <a:gd name="T9" fmla="*/ 5 h 15"/>
                <a:gd name="T10" fmla="*/ 3 w 36"/>
                <a:gd name="T11" fmla="*/ 3 h 15"/>
                <a:gd name="T12" fmla="*/ 10 w 36"/>
                <a:gd name="T13" fmla="*/ 0 h 15"/>
                <a:gd name="T14" fmla="*/ 14 w 36"/>
                <a:gd name="T15" fmla="*/ 0 h 15"/>
                <a:gd name="T16" fmla="*/ 24 w 36"/>
                <a:gd name="T17" fmla="*/ 3 h 15"/>
                <a:gd name="T18" fmla="*/ 33 w 36"/>
                <a:gd name="T19" fmla="*/ 7 h 15"/>
                <a:gd name="T20" fmla="*/ 36 w 36"/>
                <a:gd name="T21" fmla="*/ 12 h 15"/>
                <a:gd name="T22" fmla="*/ 24 w 36"/>
                <a:gd name="T2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15">
                  <a:moveTo>
                    <a:pt x="24" y="12"/>
                  </a:moveTo>
                  <a:lnTo>
                    <a:pt x="24" y="12"/>
                  </a:lnTo>
                  <a:lnTo>
                    <a:pt x="19" y="15"/>
                  </a:lnTo>
                  <a:lnTo>
                    <a:pt x="10" y="12"/>
                  </a:lnTo>
                  <a:lnTo>
                    <a:pt x="0" y="5"/>
                  </a:lnTo>
                  <a:lnTo>
                    <a:pt x="3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4" y="3"/>
                  </a:lnTo>
                  <a:lnTo>
                    <a:pt x="33" y="7"/>
                  </a:lnTo>
                  <a:lnTo>
                    <a:pt x="36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8" name="Freeform 164">
              <a:extLst>
                <a:ext uri="{FF2B5EF4-FFF2-40B4-BE49-F238E27FC236}">
                  <a16:creationId xmlns:a16="http://schemas.microsoft.com/office/drawing/2014/main" id="{61EFEEAF-619E-40E0-889F-8F71CFD3D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469" y="2134881"/>
              <a:ext cx="85218" cy="363026"/>
            </a:xfrm>
            <a:custGeom>
              <a:avLst/>
              <a:gdLst>
                <a:gd name="T0" fmla="*/ 50 w 50"/>
                <a:gd name="T1" fmla="*/ 142 h 213"/>
                <a:gd name="T2" fmla="*/ 34 w 50"/>
                <a:gd name="T3" fmla="*/ 97 h 213"/>
                <a:gd name="T4" fmla="*/ 26 w 50"/>
                <a:gd name="T5" fmla="*/ 71 h 213"/>
                <a:gd name="T6" fmla="*/ 26 w 50"/>
                <a:gd name="T7" fmla="*/ 45 h 213"/>
                <a:gd name="T8" fmla="*/ 22 w 50"/>
                <a:gd name="T9" fmla="*/ 19 h 213"/>
                <a:gd name="T10" fmla="*/ 17 w 50"/>
                <a:gd name="T11" fmla="*/ 0 h 213"/>
                <a:gd name="T12" fmla="*/ 10 w 50"/>
                <a:gd name="T13" fmla="*/ 5 h 213"/>
                <a:gd name="T14" fmla="*/ 17 w 50"/>
                <a:gd name="T15" fmla="*/ 19 h 213"/>
                <a:gd name="T16" fmla="*/ 0 w 50"/>
                <a:gd name="T17" fmla="*/ 31 h 213"/>
                <a:gd name="T18" fmla="*/ 0 w 50"/>
                <a:gd name="T19" fmla="*/ 66 h 213"/>
                <a:gd name="T20" fmla="*/ 10 w 50"/>
                <a:gd name="T21" fmla="*/ 92 h 213"/>
                <a:gd name="T22" fmla="*/ 10 w 50"/>
                <a:gd name="T23" fmla="*/ 126 h 213"/>
                <a:gd name="T24" fmla="*/ 5 w 50"/>
                <a:gd name="T25" fmla="*/ 145 h 213"/>
                <a:gd name="T26" fmla="*/ 8 w 50"/>
                <a:gd name="T27" fmla="*/ 171 h 213"/>
                <a:gd name="T28" fmla="*/ 5 w 50"/>
                <a:gd name="T29" fmla="*/ 194 h 213"/>
                <a:gd name="T30" fmla="*/ 8 w 50"/>
                <a:gd name="T31" fmla="*/ 213 h 213"/>
                <a:gd name="T32" fmla="*/ 19 w 50"/>
                <a:gd name="T33" fmla="*/ 194 h 213"/>
                <a:gd name="T34" fmla="*/ 31 w 50"/>
                <a:gd name="T35" fmla="*/ 208 h 213"/>
                <a:gd name="T36" fmla="*/ 31 w 50"/>
                <a:gd name="T37" fmla="*/ 194 h 213"/>
                <a:gd name="T38" fmla="*/ 15 w 50"/>
                <a:gd name="T39" fmla="*/ 168 h 213"/>
                <a:gd name="T40" fmla="*/ 24 w 50"/>
                <a:gd name="T41" fmla="*/ 133 h 213"/>
                <a:gd name="T42" fmla="*/ 50 w 50"/>
                <a:gd name="T43" fmla="*/ 142 h 213"/>
                <a:gd name="T44" fmla="*/ 50 w 50"/>
                <a:gd name="T45" fmla="*/ 142 h 213"/>
                <a:gd name="T46" fmla="*/ 50 w 50"/>
                <a:gd name="T47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213">
                  <a:moveTo>
                    <a:pt x="50" y="142"/>
                  </a:moveTo>
                  <a:lnTo>
                    <a:pt x="34" y="97"/>
                  </a:lnTo>
                  <a:lnTo>
                    <a:pt x="26" y="71"/>
                  </a:lnTo>
                  <a:lnTo>
                    <a:pt x="26" y="45"/>
                  </a:lnTo>
                  <a:lnTo>
                    <a:pt x="22" y="19"/>
                  </a:lnTo>
                  <a:lnTo>
                    <a:pt x="17" y="0"/>
                  </a:lnTo>
                  <a:lnTo>
                    <a:pt x="10" y="5"/>
                  </a:lnTo>
                  <a:lnTo>
                    <a:pt x="17" y="19"/>
                  </a:lnTo>
                  <a:lnTo>
                    <a:pt x="0" y="31"/>
                  </a:lnTo>
                  <a:lnTo>
                    <a:pt x="0" y="66"/>
                  </a:lnTo>
                  <a:lnTo>
                    <a:pt x="10" y="92"/>
                  </a:lnTo>
                  <a:lnTo>
                    <a:pt x="10" y="126"/>
                  </a:lnTo>
                  <a:lnTo>
                    <a:pt x="5" y="145"/>
                  </a:lnTo>
                  <a:lnTo>
                    <a:pt x="8" y="171"/>
                  </a:lnTo>
                  <a:lnTo>
                    <a:pt x="5" y="194"/>
                  </a:lnTo>
                  <a:lnTo>
                    <a:pt x="8" y="213"/>
                  </a:lnTo>
                  <a:lnTo>
                    <a:pt x="19" y="194"/>
                  </a:lnTo>
                  <a:lnTo>
                    <a:pt x="31" y="208"/>
                  </a:lnTo>
                  <a:lnTo>
                    <a:pt x="31" y="194"/>
                  </a:lnTo>
                  <a:lnTo>
                    <a:pt x="15" y="168"/>
                  </a:lnTo>
                  <a:lnTo>
                    <a:pt x="24" y="133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0" y="14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29" name="Freeform 165">
              <a:extLst>
                <a:ext uri="{FF2B5EF4-FFF2-40B4-BE49-F238E27FC236}">
                  <a16:creationId xmlns:a16="http://schemas.microsoft.com/office/drawing/2014/main" id="{A5567F8A-EBEE-433C-BE08-86545AAFFE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7007" y="2514950"/>
              <a:ext cx="446540" cy="507894"/>
            </a:xfrm>
            <a:custGeom>
              <a:avLst/>
              <a:gdLst>
                <a:gd name="T0" fmla="*/ 85 w 262"/>
                <a:gd name="T1" fmla="*/ 239 h 298"/>
                <a:gd name="T2" fmla="*/ 78 w 262"/>
                <a:gd name="T3" fmla="*/ 258 h 298"/>
                <a:gd name="T4" fmla="*/ 64 w 262"/>
                <a:gd name="T5" fmla="*/ 255 h 298"/>
                <a:gd name="T6" fmla="*/ 49 w 262"/>
                <a:gd name="T7" fmla="*/ 262 h 298"/>
                <a:gd name="T8" fmla="*/ 56 w 262"/>
                <a:gd name="T9" fmla="*/ 241 h 298"/>
                <a:gd name="T10" fmla="*/ 73 w 262"/>
                <a:gd name="T11" fmla="*/ 234 h 298"/>
                <a:gd name="T12" fmla="*/ 85 w 262"/>
                <a:gd name="T13" fmla="*/ 239 h 298"/>
                <a:gd name="T14" fmla="*/ 189 w 262"/>
                <a:gd name="T15" fmla="*/ 180 h 298"/>
                <a:gd name="T16" fmla="*/ 182 w 262"/>
                <a:gd name="T17" fmla="*/ 196 h 298"/>
                <a:gd name="T18" fmla="*/ 175 w 262"/>
                <a:gd name="T19" fmla="*/ 220 h 298"/>
                <a:gd name="T20" fmla="*/ 127 w 262"/>
                <a:gd name="T21" fmla="*/ 232 h 298"/>
                <a:gd name="T22" fmla="*/ 94 w 262"/>
                <a:gd name="T23" fmla="*/ 243 h 298"/>
                <a:gd name="T24" fmla="*/ 64 w 262"/>
                <a:gd name="T25" fmla="*/ 234 h 298"/>
                <a:gd name="T26" fmla="*/ 26 w 262"/>
                <a:gd name="T27" fmla="*/ 243 h 298"/>
                <a:gd name="T28" fmla="*/ 30 w 262"/>
                <a:gd name="T29" fmla="*/ 291 h 298"/>
                <a:gd name="T30" fmla="*/ 14 w 262"/>
                <a:gd name="T31" fmla="*/ 291 h 298"/>
                <a:gd name="T32" fmla="*/ 7 w 262"/>
                <a:gd name="T33" fmla="*/ 269 h 298"/>
                <a:gd name="T34" fmla="*/ 16 w 262"/>
                <a:gd name="T35" fmla="*/ 251 h 298"/>
                <a:gd name="T36" fmla="*/ 40 w 262"/>
                <a:gd name="T37" fmla="*/ 227 h 298"/>
                <a:gd name="T38" fmla="*/ 85 w 262"/>
                <a:gd name="T39" fmla="*/ 208 h 298"/>
                <a:gd name="T40" fmla="*/ 118 w 262"/>
                <a:gd name="T41" fmla="*/ 177 h 298"/>
                <a:gd name="T42" fmla="*/ 153 w 262"/>
                <a:gd name="T43" fmla="*/ 165 h 298"/>
                <a:gd name="T44" fmla="*/ 172 w 262"/>
                <a:gd name="T45" fmla="*/ 132 h 298"/>
                <a:gd name="T46" fmla="*/ 177 w 262"/>
                <a:gd name="T47" fmla="*/ 97 h 298"/>
                <a:gd name="T48" fmla="*/ 203 w 262"/>
                <a:gd name="T49" fmla="*/ 123 h 298"/>
                <a:gd name="T50" fmla="*/ 189 w 262"/>
                <a:gd name="T51" fmla="*/ 158 h 298"/>
                <a:gd name="T52" fmla="*/ 189 w 262"/>
                <a:gd name="T53" fmla="*/ 180 h 298"/>
                <a:gd name="T54" fmla="*/ 236 w 262"/>
                <a:gd name="T55" fmla="*/ 30 h 298"/>
                <a:gd name="T56" fmla="*/ 248 w 262"/>
                <a:gd name="T57" fmla="*/ 35 h 298"/>
                <a:gd name="T58" fmla="*/ 262 w 262"/>
                <a:gd name="T59" fmla="*/ 52 h 298"/>
                <a:gd name="T60" fmla="*/ 224 w 262"/>
                <a:gd name="T61" fmla="*/ 78 h 298"/>
                <a:gd name="T62" fmla="*/ 189 w 262"/>
                <a:gd name="T63" fmla="*/ 87 h 298"/>
                <a:gd name="T64" fmla="*/ 170 w 262"/>
                <a:gd name="T65" fmla="*/ 66 h 298"/>
                <a:gd name="T66" fmla="*/ 196 w 262"/>
                <a:gd name="T67" fmla="*/ 49 h 298"/>
                <a:gd name="T68" fmla="*/ 203 w 262"/>
                <a:gd name="T69" fmla="*/ 0 h 298"/>
                <a:gd name="T70" fmla="*/ 236 w 262"/>
                <a:gd name="T71" fmla="*/ 30 h 298"/>
                <a:gd name="T72" fmla="*/ 236 w 262"/>
                <a:gd name="T73" fmla="*/ 3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98">
                  <a:moveTo>
                    <a:pt x="85" y="239"/>
                  </a:moveTo>
                  <a:lnTo>
                    <a:pt x="85" y="239"/>
                  </a:lnTo>
                  <a:lnTo>
                    <a:pt x="87" y="246"/>
                  </a:lnTo>
                  <a:lnTo>
                    <a:pt x="78" y="258"/>
                  </a:lnTo>
                  <a:lnTo>
                    <a:pt x="71" y="251"/>
                  </a:lnTo>
                  <a:lnTo>
                    <a:pt x="64" y="255"/>
                  </a:lnTo>
                  <a:lnTo>
                    <a:pt x="59" y="267"/>
                  </a:lnTo>
                  <a:lnTo>
                    <a:pt x="49" y="262"/>
                  </a:lnTo>
                  <a:lnTo>
                    <a:pt x="49" y="253"/>
                  </a:lnTo>
                  <a:lnTo>
                    <a:pt x="56" y="241"/>
                  </a:lnTo>
                  <a:lnTo>
                    <a:pt x="66" y="243"/>
                  </a:lnTo>
                  <a:lnTo>
                    <a:pt x="73" y="234"/>
                  </a:lnTo>
                  <a:lnTo>
                    <a:pt x="85" y="239"/>
                  </a:lnTo>
                  <a:lnTo>
                    <a:pt x="85" y="239"/>
                  </a:lnTo>
                  <a:lnTo>
                    <a:pt x="85" y="239"/>
                  </a:lnTo>
                  <a:close/>
                  <a:moveTo>
                    <a:pt x="189" y="180"/>
                  </a:moveTo>
                  <a:lnTo>
                    <a:pt x="189" y="180"/>
                  </a:lnTo>
                  <a:lnTo>
                    <a:pt x="182" y="196"/>
                  </a:lnTo>
                  <a:lnTo>
                    <a:pt x="184" y="206"/>
                  </a:lnTo>
                  <a:lnTo>
                    <a:pt x="175" y="220"/>
                  </a:lnTo>
                  <a:lnTo>
                    <a:pt x="156" y="229"/>
                  </a:lnTo>
                  <a:lnTo>
                    <a:pt x="127" y="232"/>
                  </a:lnTo>
                  <a:lnTo>
                    <a:pt x="104" y="253"/>
                  </a:lnTo>
                  <a:lnTo>
                    <a:pt x="94" y="243"/>
                  </a:lnTo>
                  <a:lnTo>
                    <a:pt x="92" y="232"/>
                  </a:lnTo>
                  <a:lnTo>
                    <a:pt x="64" y="234"/>
                  </a:lnTo>
                  <a:lnTo>
                    <a:pt x="45" y="243"/>
                  </a:lnTo>
                  <a:lnTo>
                    <a:pt x="26" y="243"/>
                  </a:lnTo>
                  <a:lnTo>
                    <a:pt x="42" y="260"/>
                  </a:lnTo>
                  <a:lnTo>
                    <a:pt x="30" y="291"/>
                  </a:lnTo>
                  <a:lnTo>
                    <a:pt x="21" y="298"/>
                  </a:lnTo>
                  <a:lnTo>
                    <a:pt x="14" y="291"/>
                  </a:lnTo>
                  <a:lnTo>
                    <a:pt x="16" y="274"/>
                  </a:lnTo>
                  <a:lnTo>
                    <a:pt x="7" y="269"/>
                  </a:lnTo>
                  <a:lnTo>
                    <a:pt x="0" y="255"/>
                  </a:lnTo>
                  <a:lnTo>
                    <a:pt x="16" y="251"/>
                  </a:lnTo>
                  <a:lnTo>
                    <a:pt x="26" y="239"/>
                  </a:lnTo>
                  <a:lnTo>
                    <a:pt x="40" y="227"/>
                  </a:lnTo>
                  <a:lnTo>
                    <a:pt x="52" y="215"/>
                  </a:lnTo>
                  <a:lnTo>
                    <a:pt x="85" y="208"/>
                  </a:lnTo>
                  <a:lnTo>
                    <a:pt x="101" y="213"/>
                  </a:lnTo>
                  <a:lnTo>
                    <a:pt x="118" y="177"/>
                  </a:lnTo>
                  <a:lnTo>
                    <a:pt x="130" y="187"/>
                  </a:lnTo>
                  <a:lnTo>
                    <a:pt x="153" y="165"/>
                  </a:lnTo>
                  <a:lnTo>
                    <a:pt x="163" y="158"/>
                  </a:lnTo>
                  <a:lnTo>
                    <a:pt x="172" y="132"/>
                  </a:lnTo>
                  <a:lnTo>
                    <a:pt x="170" y="111"/>
                  </a:lnTo>
                  <a:lnTo>
                    <a:pt x="177" y="97"/>
                  </a:lnTo>
                  <a:lnTo>
                    <a:pt x="196" y="92"/>
                  </a:lnTo>
                  <a:lnTo>
                    <a:pt x="203" y="123"/>
                  </a:lnTo>
                  <a:lnTo>
                    <a:pt x="203" y="139"/>
                  </a:lnTo>
                  <a:lnTo>
                    <a:pt x="189" y="158"/>
                  </a:lnTo>
                  <a:lnTo>
                    <a:pt x="189" y="180"/>
                  </a:lnTo>
                  <a:lnTo>
                    <a:pt x="189" y="180"/>
                  </a:lnTo>
                  <a:lnTo>
                    <a:pt x="189" y="180"/>
                  </a:lnTo>
                  <a:close/>
                  <a:moveTo>
                    <a:pt x="236" y="30"/>
                  </a:moveTo>
                  <a:lnTo>
                    <a:pt x="236" y="30"/>
                  </a:lnTo>
                  <a:lnTo>
                    <a:pt x="248" y="35"/>
                  </a:lnTo>
                  <a:lnTo>
                    <a:pt x="258" y="26"/>
                  </a:lnTo>
                  <a:lnTo>
                    <a:pt x="262" y="52"/>
                  </a:lnTo>
                  <a:lnTo>
                    <a:pt x="239" y="56"/>
                  </a:lnTo>
                  <a:lnTo>
                    <a:pt x="224" y="78"/>
                  </a:lnTo>
                  <a:lnTo>
                    <a:pt x="198" y="64"/>
                  </a:lnTo>
                  <a:lnTo>
                    <a:pt x="189" y="87"/>
                  </a:lnTo>
                  <a:lnTo>
                    <a:pt x="172" y="87"/>
                  </a:lnTo>
                  <a:lnTo>
                    <a:pt x="170" y="66"/>
                  </a:lnTo>
                  <a:lnTo>
                    <a:pt x="177" y="49"/>
                  </a:lnTo>
                  <a:lnTo>
                    <a:pt x="196" y="49"/>
                  </a:lnTo>
                  <a:lnTo>
                    <a:pt x="198" y="16"/>
                  </a:lnTo>
                  <a:lnTo>
                    <a:pt x="203" y="0"/>
                  </a:lnTo>
                  <a:lnTo>
                    <a:pt x="224" y="23"/>
                  </a:lnTo>
                  <a:lnTo>
                    <a:pt x="236" y="30"/>
                  </a:lnTo>
                  <a:lnTo>
                    <a:pt x="236" y="30"/>
                  </a:lnTo>
                  <a:lnTo>
                    <a:pt x="236" y="3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0" name="Freeform 172">
              <a:extLst>
                <a:ext uri="{FF2B5EF4-FFF2-40B4-BE49-F238E27FC236}">
                  <a16:creationId xmlns:a16="http://schemas.microsoft.com/office/drawing/2014/main" id="{17230206-1C92-457C-8FA8-640E693F3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0502" y="3515400"/>
              <a:ext cx="144870" cy="115896"/>
            </a:xfrm>
            <a:custGeom>
              <a:avLst/>
              <a:gdLst>
                <a:gd name="T0" fmla="*/ 83 w 85"/>
                <a:gd name="T1" fmla="*/ 7 h 68"/>
                <a:gd name="T2" fmla="*/ 83 w 85"/>
                <a:gd name="T3" fmla="*/ 7 h 68"/>
                <a:gd name="T4" fmla="*/ 85 w 85"/>
                <a:gd name="T5" fmla="*/ 16 h 68"/>
                <a:gd name="T6" fmla="*/ 83 w 85"/>
                <a:gd name="T7" fmla="*/ 38 h 68"/>
                <a:gd name="T8" fmla="*/ 57 w 85"/>
                <a:gd name="T9" fmla="*/ 49 h 68"/>
                <a:gd name="T10" fmla="*/ 64 w 85"/>
                <a:gd name="T11" fmla="*/ 59 h 68"/>
                <a:gd name="T12" fmla="*/ 47 w 85"/>
                <a:gd name="T13" fmla="*/ 61 h 68"/>
                <a:gd name="T14" fmla="*/ 33 w 85"/>
                <a:gd name="T15" fmla="*/ 68 h 68"/>
                <a:gd name="T16" fmla="*/ 19 w 85"/>
                <a:gd name="T17" fmla="*/ 66 h 68"/>
                <a:gd name="T18" fmla="*/ 14 w 85"/>
                <a:gd name="T19" fmla="*/ 56 h 68"/>
                <a:gd name="T20" fmla="*/ 5 w 85"/>
                <a:gd name="T21" fmla="*/ 40 h 68"/>
                <a:gd name="T22" fmla="*/ 0 w 85"/>
                <a:gd name="T23" fmla="*/ 19 h 68"/>
                <a:gd name="T24" fmla="*/ 12 w 85"/>
                <a:gd name="T25" fmla="*/ 4 h 68"/>
                <a:gd name="T26" fmla="*/ 33 w 85"/>
                <a:gd name="T27" fmla="*/ 2 h 68"/>
                <a:gd name="T28" fmla="*/ 47 w 85"/>
                <a:gd name="T29" fmla="*/ 4 h 68"/>
                <a:gd name="T30" fmla="*/ 62 w 85"/>
                <a:gd name="T31" fmla="*/ 11 h 68"/>
                <a:gd name="T32" fmla="*/ 69 w 85"/>
                <a:gd name="T33" fmla="*/ 0 h 68"/>
                <a:gd name="T34" fmla="*/ 83 w 85"/>
                <a:gd name="T3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8">
                  <a:moveTo>
                    <a:pt x="83" y="7"/>
                  </a:moveTo>
                  <a:lnTo>
                    <a:pt x="83" y="7"/>
                  </a:lnTo>
                  <a:lnTo>
                    <a:pt x="85" y="16"/>
                  </a:lnTo>
                  <a:lnTo>
                    <a:pt x="83" y="38"/>
                  </a:lnTo>
                  <a:lnTo>
                    <a:pt x="57" y="49"/>
                  </a:lnTo>
                  <a:lnTo>
                    <a:pt x="64" y="59"/>
                  </a:lnTo>
                  <a:lnTo>
                    <a:pt x="47" y="61"/>
                  </a:lnTo>
                  <a:lnTo>
                    <a:pt x="33" y="68"/>
                  </a:lnTo>
                  <a:lnTo>
                    <a:pt x="19" y="66"/>
                  </a:lnTo>
                  <a:lnTo>
                    <a:pt x="14" y="56"/>
                  </a:lnTo>
                  <a:lnTo>
                    <a:pt x="5" y="40"/>
                  </a:lnTo>
                  <a:lnTo>
                    <a:pt x="0" y="19"/>
                  </a:lnTo>
                  <a:lnTo>
                    <a:pt x="12" y="4"/>
                  </a:lnTo>
                  <a:lnTo>
                    <a:pt x="33" y="2"/>
                  </a:lnTo>
                  <a:lnTo>
                    <a:pt x="47" y="4"/>
                  </a:lnTo>
                  <a:lnTo>
                    <a:pt x="62" y="11"/>
                  </a:lnTo>
                  <a:lnTo>
                    <a:pt x="69" y="0"/>
                  </a:lnTo>
                  <a:lnTo>
                    <a:pt x="83" y="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1" name="Freeform 174">
              <a:extLst>
                <a:ext uri="{FF2B5EF4-FFF2-40B4-BE49-F238E27FC236}">
                  <a16:creationId xmlns:a16="http://schemas.microsoft.com/office/drawing/2014/main" id="{6B21705F-25CF-4E20-8A60-2BB5408EE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595" y="2761592"/>
              <a:ext cx="92035" cy="141460"/>
            </a:xfrm>
            <a:custGeom>
              <a:avLst/>
              <a:gdLst>
                <a:gd name="T0" fmla="*/ 35 w 54"/>
                <a:gd name="T1" fmla="*/ 0 h 83"/>
                <a:gd name="T2" fmla="*/ 35 w 54"/>
                <a:gd name="T3" fmla="*/ 0 h 83"/>
                <a:gd name="T4" fmla="*/ 49 w 54"/>
                <a:gd name="T5" fmla="*/ 24 h 83"/>
                <a:gd name="T6" fmla="*/ 54 w 54"/>
                <a:gd name="T7" fmla="*/ 38 h 83"/>
                <a:gd name="T8" fmla="*/ 54 w 54"/>
                <a:gd name="T9" fmla="*/ 59 h 83"/>
                <a:gd name="T10" fmla="*/ 47 w 54"/>
                <a:gd name="T11" fmla="*/ 71 h 83"/>
                <a:gd name="T12" fmla="*/ 33 w 54"/>
                <a:gd name="T13" fmla="*/ 73 h 83"/>
                <a:gd name="T14" fmla="*/ 19 w 54"/>
                <a:gd name="T15" fmla="*/ 83 h 83"/>
                <a:gd name="T16" fmla="*/ 4 w 54"/>
                <a:gd name="T17" fmla="*/ 83 h 83"/>
                <a:gd name="T18" fmla="*/ 2 w 54"/>
                <a:gd name="T19" fmla="*/ 73 h 83"/>
                <a:gd name="T20" fmla="*/ 7 w 54"/>
                <a:gd name="T21" fmla="*/ 59 h 83"/>
                <a:gd name="T22" fmla="*/ 0 w 54"/>
                <a:gd name="T23" fmla="*/ 38 h 83"/>
                <a:gd name="T24" fmla="*/ 9 w 54"/>
                <a:gd name="T25" fmla="*/ 36 h 83"/>
                <a:gd name="T26" fmla="*/ 0 w 54"/>
                <a:gd name="T27" fmla="*/ 17 h 83"/>
                <a:gd name="T28" fmla="*/ 0 w 54"/>
                <a:gd name="T29" fmla="*/ 17 h 83"/>
                <a:gd name="T30" fmla="*/ 9 w 54"/>
                <a:gd name="T31" fmla="*/ 17 h 83"/>
                <a:gd name="T32" fmla="*/ 14 w 54"/>
                <a:gd name="T33" fmla="*/ 7 h 83"/>
                <a:gd name="T34" fmla="*/ 26 w 54"/>
                <a:gd name="T35" fmla="*/ 7 h 83"/>
                <a:gd name="T36" fmla="*/ 33 w 54"/>
                <a:gd name="T37" fmla="*/ 5 h 83"/>
                <a:gd name="T38" fmla="*/ 35 w 54"/>
                <a:gd name="T3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83">
                  <a:moveTo>
                    <a:pt x="35" y="0"/>
                  </a:moveTo>
                  <a:lnTo>
                    <a:pt x="35" y="0"/>
                  </a:lnTo>
                  <a:lnTo>
                    <a:pt x="49" y="24"/>
                  </a:lnTo>
                  <a:lnTo>
                    <a:pt x="54" y="38"/>
                  </a:lnTo>
                  <a:lnTo>
                    <a:pt x="54" y="59"/>
                  </a:lnTo>
                  <a:lnTo>
                    <a:pt x="47" y="71"/>
                  </a:lnTo>
                  <a:lnTo>
                    <a:pt x="33" y="73"/>
                  </a:lnTo>
                  <a:lnTo>
                    <a:pt x="19" y="83"/>
                  </a:lnTo>
                  <a:lnTo>
                    <a:pt x="4" y="83"/>
                  </a:lnTo>
                  <a:lnTo>
                    <a:pt x="2" y="73"/>
                  </a:lnTo>
                  <a:lnTo>
                    <a:pt x="7" y="59"/>
                  </a:lnTo>
                  <a:lnTo>
                    <a:pt x="0" y="38"/>
                  </a:lnTo>
                  <a:lnTo>
                    <a:pt x="9" y="36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9" y="17"/>
                  </a:lnTo>
                  <a:lnTo>
                    <a:pt x="14" y="7"/>
                  </a:lnTo>
                  <a:lnTo>
                    <a:pt x="26" y="7"/>
                  </a:lnTo>
                  <a:lnTo>
                    <a:pt x="33" y="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2" name="Freeform 176">
              <a:extLst>
                <a:ext uri="{FF2B5EF4-FFF2-40B4-BE49-F238E27FC236}">
                  <a16:creationId xmlns:a16="http://schemas.microsoft.com/office/drawing/2014/main" id="{4797D7EF-D3CC-4DEF-8F22-314CD8B32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305" y="2603576"/>
              <a:ext cx="44313" cy="51131"/>
            </a:xfrm>
            <a:custGeom>
              <a:avLst/>
              <a:gdLst>
                <a:gd name="T0" fmla="*/ 22 w 26"/>
                <a:gd name="T1" fmla="*/ 9 h 30"/>
                <a:gd name="T2" fmla="*/ 22 w 26"/>
                <a:gd name="T3" fmla="*/ 9 h 30"/>
                <a:gd name="T4" fmla="*/ 24 w 26"/>
                <a:gd name="T5" fmla="*/ 12 h 30"/>
                <a:gd name="T6" fmla="*/ 26 w 26"/>
                <a:gd name="T7" fmla="*/ 12 h 30"/>
                <a:gd name="T8" fmla="*/ 26 w 26"/>
                <a:gd name="T9" fmla="*/ 16 h 30"/>
                <a:gd name="T10" fmla="*/ 24 w 26"/>
                <a:gd name="T11" fmla="*/ 21 h 30"/>
                <a:gd name="T12" fmla="*/ 24 w 26"/>
                <a:gd name="T13" fmla="*/ 21 h 30"/>
                <a:gd name="T14" fmla="*/ 22 w 26"/>
                <a:gd name="T15" fmla="*/ 21 h 30"/>
                <a:gd name="T16" fmla="*/ 12 w 26"/>
                <a:gd name="T17" fmla="*/ 26 h 30"/>
                <a:gd name="T18" fmla="*/ 10 w 26"/>
                <a:gd name="T19" fmla="*/ 30 h 30"/>
                <a:gd name="T20" fmla="*/ 8 w 26"/>
                <a:gd name="T21" fmla="*/ 30 h 30"/>
                <a:gd name="T22" fmla="*/ 8 w 26"/>
                <a:gd name="T23" fmla="*/ 21 h 30"/>
                <a:gd name="T24" fmla="*/ 3 w 26"/>
                <a:gd name="T25" fmla="*/ 21 h 30"/>
                <a:gd name="T26" fmla="*/ 0 w 26"/>
                <a:gd name="T27" fmla="*/ 14 h 30"/>
                <a:gd name="T28" fmla="*/ 3 w 26"/>
                <a:gd name="T29" fmla="*/ 9 h 30"/>
                <a:gd name="T30" fmla="*/ 8 w 26"/>
                <a:gd name="T31" fmla="*/ 7 h 30"/>
                <a:gd name="T32" fmla="*/ 10 w 26"/>
                <a:gd name="T33" fmla="*/ 0 h 30"/>
                <a:gd name="T34" fmla="*/ 12 w 26"/>
                <a:gd name="T35" fmla="*/ 0 h 30"/>
                <a:gd name="T36" fmla="*/ 15 w 26"/>
                <a:gd name="T37" fmla="*/ 2 h 30"/>
                <a:gd name="T38" fmla="*/ 17 w 26"/>
                <a:gd name="T39" fmla="*/ 4 h 30"/>
                <a:gd name="T40" fmla="*/ 19 w 26"/>
                <a:gd name="T41" fmla="*/ 7 h 30"/>
                <a:gd name="T42" fmla="*/ 22 w 26"/>
                <a:gd name="T4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30">
                  <a:moveTo>
                    <a:pt x="22" y="9"/>
                  </a:moveTo>
                  <a:lnTo>
                    <a:pt x="22" y="9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2" y="21"/>
                  </a:lnTo>
                  <a:lnTo>
                    <a:pt x="12" y="26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14"/>
                  </a:lnTo>
                  <a:lnTo>
                    <a:pt x="3" y="9"/>
                  </a:lnTo>
                  <a:lnTo>
                    <a:pt x="8" y="7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9" y="7"/>
                  </a:lnTo>
                  <a:lnTo>
                    <a:pt x="22" y="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3" name="Freeform 178">
              <a:extLst>
                <a:ext uri="{FF2B5EF4-FFF2-40B4-BE49-F238E27FC236}">
                  <a16:creationId xmlns:a16="http://schemas.microsoft.com/office/drawing/2014/main" id="{0EA490B3-8344-4A19-B09D-57354CE5B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471" y="3055228"/>
              <a:ext cx="51132" cy="47722"/>
            </a:xfrm>
            <a:custGeom>
              <a:avLst/>
              <a:gdLst>
                <a:gd name="T0" fmla="*/ 30 w 30"/>
                <a:gd name="T1" fmla="*/ 28 h 28"/>
                <a:gd name="T2" fmla="*/ 30 w 30"/>
                <a:gd name="T3" fmla="*/ 28 h 28"/>
                <a:gd name="T4" fmla="*/ 19 w 30"/>
                <a:gd name="T5" fmla="*/ 28 h 28"/>
                <a:gd name="T6" fmla="*/ 14 w 30"/>
                <a:gd name="T7" fmla="*/ 21 h 28"/>
                <a:gd name="T8" fmla="*/ 0 w 30"/>
                <a:gd name="T9" fmla="*/ 19 h 28"/>
                <a:gd name="T10" fmla="*/ 11 w 30"/>
                <a:gd name="T11" fmla="*/ 0 h 28"/>
                <a:gd name="T12" fmla="*/ 23 w 30"/>
                <a:gd name="T13" fmla="*/ 2 h 28"/>
                <a:gd name="T14" fmla="*/ 26 w 30"/>
                <a:gd name="T15" fmla="*/ 9 h 28"/>
                <a:gd name="T16" fmla="*/ 26 w 30"/>
                <a:gd name="T17" fmla="*/ 14 h 28"/>
                <a:gd name="T18" fmla="*/ 30 w 30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9" y="28"/>
                  </a:lnTo>
                  <a:lnTo>
                    <a:pt x="14" y="21"/>
                  </a:lnTo>
                  <a:lnTo>
                    <a:pt x="0" y="19"/>
                  </a:lnTo>
                  <a:lnTo>
                    <a:pt x="11" y="0"/>
                  </a:lnTo>
                  <a:lnTo>
                    <a:pt x="23" y="2"/>
                  </a:lnTo>
                  <a:lnTo>
                    <a:pt x="26" y="9"/>
                  </a:lnTo>
                  <a:lnTo>
                    <a:pt x="26" y="14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4" name="Freeform 184">
              <a:extLst>
                <a:ext uri="{FF2B5EF4-FFF2-40B4-BE49-F238E27FC236}">
                  <a16:creationId xmlns:a16="http://schemas.microsoft.com/office/drawing/2014/main" id="{CD4DA0BC-8C68-4876-8FC6-201C6E88C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085" y="3684129"/>
              <a:ext cx="107375" cy="117601"/>
            </a:xfrm>
            <a:custGeom>
              <a:avLst/>
              <a:gdLst>
                <a:gd name="T0" fmla="*/ 37 w 63"/>
                <a:gd name="T1" fmla="*/ 19 h 69"/>
                <a:gd name="T2" fmla="*/ 37 w 63"/>
                <a:gd name="T3" fmla="*/ 19 h 69"/>
                <a:gd name="T4" fmla="*/ 42 w 63"/>
                <a:gd name="T5" fmla="*/ 19 h 69"/>
                <a:gd name="T6" fmla="*/ 45 w 63"/>
                <a:gd name="T7" fmla="*/ 14 h 69"/>
                <a:gd name="T8" fmla="*/ 49 w 63"/>
                <a:gd name="T9" fmla="*/ 14 h 69"/>
                <a:gd name="T10" fmla="*/ 47 w 63"/>
                <a:gd name="T11" fmla="*/ 19 h 69"/>
                <a:gd name="T12" fmla="*/ 49 w 63"/>
                <a:gd name="T13" fmla="*/ 26 h 69"/>
                <a:gd name="T14" fmla="*/ 47 w 63"/>
                <a:gd name="T15" fmla="*/ 33 h 69"/>
                <a:gd name="T16" fmla="*/ 52 w 63"/>
                <a:gd name="T17" fmla="*/ 38 h 69"/>
                <a:gd name="T18" fmla="*/ 56 w 63"/>
                <a:gd name="T19" fmla="*/ 38 h 69"/>
                <a:gd name="T20" fmla="*/ 63 w 63"/>
                <a:gd name="T21" fmla="*/ 45 h 69"/>
                <a:gd name="T22" fmla="*/ 63 w 63"/>
                <a:gd name="T23" fmla="*/ 52 h 69"/>
                <a:gd name="T24" fmla="*/ 61 w 63"/>
                <a:gd name="T25" fmla="*/ 54 h 69"/>
                <a:gd name="T26" fmla="*/ 61 w 63"/>
                <a:gd name="T27" fmla="*/ 66 h 69"/>
                <a:gd name="T28" fmla="*/ 56 w 63"/>
                <a:gd name="T29" fmla="*/ 69 h 69"/>
                <a:gd name="T30" fmla="*/ 40 w 63"/>
                <a:gd name="T31" fmla="*/ 62 h 69"/>
                <a:gd name="T32" fmla="*/ 26 w 63"/>
                <a:gd name="T33" fmla="*/ 47 h 69"/>
                <a:gd name="T34" fmla="*/ 11 w 63"/>
                <a:gd name="T35" fmla="*/ 38 h 69"/>
                <a:gd name="T36" fmla="*/ 0 w 63"/>
                <a:gd name="T37" fmla="*/ 28 h 69"/>
                <a:gd name="T38" fmla="*/ 4 w 63"/>
                <a:gd name="T39" fmla="*/ 24 h 69"/>
                <a:gd name="T40" fmla="*/ 4 w 63"/>
                <a:gd name="T41" fmla="*/ 19 h 69"/>
                <a:gd name="T42" fmla="*/ 11 w 63"/>
                <a:gd name="T43" fmla="*/ 10 h 69"/>
                <a:gd name="T44" fmla="*/ 21 w 63"/>
                <a:gd name="T45" fmla="*/ 2 h 69"/>
                <a:gd name="T46" fmla="*/ 23 w 63"/>
                <a:gd name="T47" fmla="*/ 2 h 69"/>
                <a:gd name="T48" fmla="*/ 28 w 63"/>
                <a:gd name="T49" fmla="*/ 0 h 69"/>
                <a:gd name="T50" fmla="*/ 35 w 63"/>
                <a:gd name="T51" fmla="*/ 10 h 69"/>
                <a:gd name="T52" fmla="*/ 33 w 63"/>
                <a:gd name="T53" fmla="*/ 17 h 69"/>
                <a:gd name="T54" fmla="*/ 37 w 63"/>
                <a:gd name="T55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" h="69">
                  <a:moveTo>
                    <a:pt x="37" y="19"/>
                  </a:moveTo>
                  <a:lnTo>
                    <a:pt x="37" y="19"/>
                  </a:lnTo>
                  <a:lnTo>
                    <a:pt x="42" y="19"/>
                  </a:lnTo>
                  <a:lnTo>
                    <a:pt x="45" y="14"/>
                  </a:lnTo>
                  <a:lnTo>
                    <a:pt x="49" y="14"/>
                  </a:lnTo>
                  <a:lnTo>
                    <a:pt x="47" y="19"/>
                  </a:lnTo>
                  <a:lnTo>
                    <a:pt x="49" y="26"/>
                  </a:lnTo>
                  <a:lnTo>
                    <a:pt x="47" y="33"/>
                  </a:lnTo>
                  <a:lnTo>
                    <a:pt x="52" y="38"/>
                  </a:lnTo>
                  <a:lnTo>
                    <a:pt x="56" y="38"/>
                  </a:lnTo>
                  <a:lnTo>
                    <a:pt x="63" y="45"/>
                  </a:lnTo>
                  <a:lnTo>
                    <a:pt x="63" y="52"/>
                  </a:lnTo>
                  <a:lnTo>
                    <a:pt x="61" y="54"/>
                  </a:lnTo>
                  <a:lnTo>
                    <a:pt x="61" y="66"/>
                  </a:lnTo>
                  <a:lnTo>
                    <a:pt x="56" y="69"/>
                  </a:lnTo>
                  <a:lnTo>
                    <a:pt x="40" y="62"/>
                  </a:lnTo>
                  <a:lnTo>
                    <a:pt x="26" y="47"/>
                  </a:lnTo>
                  <a:lnTo>
                    <a:pt x="11" y="38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4" y="19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5" y="10"/>
                  </a:lnTo>
                  <a:lnTo>
                    <a:pt x="33" y="17"/>
                  </a:lnTo>
                  <a:lnTo>
                    <a:pt x="37" y="1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5" name="Freeform 186">
              <a:extLst>
                <a:ext uri="{FF2B5EF4-FFF2-40B4-BE49-F238E27FC236}">
                  <a16:creationId xmlns:a16="http://schemas.microsoft.com/office/drawing/2014/main" id="{648CB92D-D63D-4A38-B159-DB7F058B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044" y="2958079"/>
              <a:ext cx="436314" cy="415859"/>
            </a:xfrm>
            <a:custGeom>
              <a:avLst/>
              <a:gdLst>
                <a:gd name="T0" fmla="*/ 36 w 256"/>
                <a:gd name="T1" fmla="*/ 0 h 244"/>
                <a:gd name="T2" fmla="*/ 36 w 256"/>
                <a:gd name="T3" fmla="*/ 0 h 244"/>
                <a:gd name="T4" fmla="*/ 55 w 256"/>
                <a:gd name="T5" fmla="*/ 5 h 244"/>
                <a:gd name="T6" fmla="*/ 62 w 256"/>
                <a:gd name="T7" fmla="*/ 2 h 244"/>
                <a:gd name="T8" fmla="*/ 74 w 256"/>
                <a:gd name="T9" fmla="*/ 7 h 244"/>
                <a:gd name="T10" fmla="*/ 97 w 256"/>
                <a:gd name="T11" fmla="*/ 17 h 244"/>
                <a:gd name="T12" fmla="*/ 105 w 256"/>
                <a:gd name="T13" fmla="*/ 33 h 244"/>
                <a:gd name="T14" fmla="*/ 119 w 256"/>
                <a:gd name="T15" fmla="*/ 36 h 244"/>
                <a:gd name="T16" fmla="*/ 142 w 256"/>
                <a:gd name="T17" fmla="*/ 43 h 244"/>
                <a:gd name="T18" fmla="*/ 159 w 256"/>
                <a:gd name="T19" fmla="*/ 52 h 244"/>
                <a:gd name="T20" fmla="*/ 166 w 256"/>
                <a:gd name="T21" fmla="*/ 47 h 244"/>
                <a:gd name="T22" fmla="*/ 173 w 256"/>
                <a:gd name="T23" fmla="*/ 40 h 244"/>
                <a:gd name="T24" fmla="*/ 171 w 256"/>
                <a:gd name="T25" fmla="*/ 26 h 244"/>
                <a:gd name="T26" fmla="*/ 175 w 256"/>
                <a:gd name="T27" fmla="*/ 17 h 244"/>
                <a:gd name="T28" fmla="*/ 187 w 256"/>
                <a:gd name="T29" fmla="*/ 7 h 244"/>
                <a:gd name="T30" fmla="*/ 199 w 256"/>
                <a:gd name="T31" fmla="*/ 5 h 244"/>
                <a:gd name="T32" fmla="*/ 220 w 256"/>
                <a:gd name="T33" fmla="*/ 7 h 244"/>
                <a:gd name="T34" fmla="*/ 225 w 256"/>
                <a:gd name="T35" fmla="*/ 17 h 244"/>
                <a:gd name="T36" fmla="*/ 232 w 256"/>
                <a:gd name="T37" fmla="*/ 17 h 244"/>
                <a:gd name="T38" fmla="*/ 237 w 256"/>
                <a:gd name="T39" fmla="*/ 21 h 244"/>
                <a:gd name="T40" fmla="*/ 254 w 256"/>
                <a:gd name="T41" fmla="*/ 21 h 244"/>
                <a:gd name="T42" fmla="*/ 256 w 256"/>
                <a:gd name="T43" fmla="*/ 28 h 244"/>
                <a:gd name="T44" fmla="*/ 251 w 256"/>
                <a:gd name="T45" fmla="*/ 38 h 244"/>
                <a:gd name="T46" fmla="*/ 254 w 256"/>
                <a:gd name="T47" fmla="*/ 45 h 244"/>
                <a:gd name="T48" fmla="*/ 251 w 256"/>
                <a:gd name="T49" fmla="*/ 57 h 244"/>
                <a:gd name="T50" fmla="*/ 254 w 256"/>
                <a:gd name="T51" fmla="*/ 71 h 244"/>
                <a:gd name="T52" fmla="*/ 254 w 256"/>
                <a:gd name="T53" fmla="*/ 137 h 244"/>
                <a:gd name="T54" fmla="*/ 254 w 256"/>
                <a:gd name="T55" fmla="*/ 201 h 244"/>
                <a:gd name="T56" fmla="*/ 254 w 256"/>
                <a:gd name="T57" fmla="*/ 234 h 244"/>
                <a:gd name="T58" fmla="*/ 237 w 256"/>
                <a:gd name="T59" fmla="*/ 234 h 244"/>
                <a:gd name="T60" fmla="*/ 237 w 256"/>
                <a:gd name="T61" fmla="*/ 244 h 244"/>
                <a:gd name="T62" fmla="*/ 171 w 256"/>
                <a:gd name="T63" fmla="*/ 211 h 244"/>
                <a:gd name="T64" fmla="*/ 107 w 256"/>
                <a:gd name="T65" fmla="*/ 178 h 244"/>
                <a:gd name="T66" fmla="*/ 90 w 256"/>
                <a:gd name="T67" fmla="*/ 187 h 244"/>
                <a:gd name="T68" fmla="*/ 78 w 256"/>
                <a:gd name="T69" fmla="*/ 192 h 244"/>
                <a:gd name="T70" fmla="*/ 69 w 256"/>
                <a:gd name="T71" fmla="*/ 185 h 244"/>
                <a:gd name="T72" fmla="*/ 43 w 256"/>
                <a:gd name="T73" fmla="*/ 175 h 244"/>
                <a:gd name="T74" fmla="*/ 36 w 256"/>
                <a:gd name="T75" fmla="*/ 166 h 244"/>
                <a:gd name="T76" fmla="*/ 24 w 256"/>
                <a:gd name="T77" fmla="*/ 156 h 244"/>
                <a:gd name="T78" fmla="*/ 17 w 256"/>
                <a:gd name="T79" fmla="*/ 159 h 244"/>
                <a:gd name="T80" fmla="*/ 10 w 256"/>
                <a:gd name="T81" fmla="*/ 149 h 244"/>
                <a:gd name="T82" fmla="*/ 10 w 256"/>
                <a:gd name="T83" fmla="*/ 142 h 244"/>
                <a:gd name="T84" fmla="*/ 0 w 256"/>
                <a:gd name="T85" fmla="*/ 128 h 244"/>
                <a:gd name="T86" fmla="*/ 8 w 256"/>
                <a:gd name="T87" fmla="*/ 123 h 244"/>
                <a:gd name="T88" fmla="*/ 5 w 256"/>
                <a:gd name="T89" fmla="*/ 109 h 244"/>
                <a:gd name="T90" fmla="*/ 8 w 256"/>
                <a:gd name="T91" fmla="*/ 99 h 244"/>
                <a:gd name="T92" fmla="*/ 8 w 256"/>
                <a:gd name="T93" fmla="*/ 92 h 244"/>
                <a:gd name="T94" fmla="*/ 10 w 256"/>
                <a:gd name="T95" fmla="*/ 78 h 244"/>
                <a:gd name="T96" fmla="*/ 10 w 256"/>
                <a:gd name="T97" fmla="*/ 69 h 244"/>
                <a:gd name="T98" fmla="*/ 3 w 256"/>
                <a:gd name="T99" fmla="*/ 52 h 244"/>
                <a:gd name="T100" fmla="*/ 10 w 256"/>
                <a:gd name="T101" fmla="*/ 47 h 244"/>
                <a:gd name="T102" fmla="*/ 12 w 256"/>
                <a:gd name="T103" fmla="*/ 40 h 244"/>
                <a:gd name="T104" fmla="*/ 10 w 256"/>
                <a:gd name="T105" fmla="*/ 33 h 244"/>
                <a:gd name="T106" fmla="*/ 22 w 256"/>
                <a:gd name="T107" fmla="*/ 24 h 244"/>
                <a:gd name="T108" fmla="*/ 26 w 256"/>
                <a:gd name="T109" fmla="*/ 19 h 244"/>
                <a:gd name="T110" fmla="*/ 36 w 256"/>
                <a:gd name="T111" fmla="*/ 14 h 244"/>
                <a:gd name="T112" fmla="*/ 36 w 256"/>
                <a:gd name="T11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244">
                  <a:moveTo>
                    <a:pt x="36" y="0"/>
                  </a:moveTo>
                  <a:lnTo>
                    <a:pt x="36" y="0"/>
                  </a:lnTo>
                  <a:lnTo>
                    <a:pt x="55" y="5"/>
                  </a:lnTo>
                  <a:lnTo>
                    <a:pt x="62" y="2"/>
                  </a:lnTo>
                  <a:lnTo>
                    <a:pt x="74" y="7"/>
                  </a:lnTo>
                  <a:lnTo>
                    <a:pt x="97" y="17"/>
                  </a:lnTo>
                  <a:lnTo>
                    <a:pt x="105" y="33"/>
                  </a:lnTo>
                  <a:lnTo>
                    <a:pt x="119" y="36"/>
                  </a:lnTo>
                  <a:lnTo>
                    <a:pt x="142" y="43"/>
                  </a:lnTo>
                  <a:lnTo>
                    <a:pt x="159" y="52"/>
                  </a:lnTo>
                  <a:lnTo>
                    <a:pt x="166" y="47"/>
                  </a:lnTo>
                  <a:lnTo>
                    <a:pt x="173" y="40"/>
                  </a:lnTo>
                  <a:lnTo>
                    <a:pt x="171" y="26"/>
                  </a:lnTo>
                  <a:lnTo>
                    <a:pt x="175" y="17"/>
                  </a:lnTo>
                  <a:lnTo>
                    <a:pt x="187" y="7"/>
                  </a:lnTo>
                  <a:lnTo>
                    <a:pt x="199" y="5"/>
                  </a:lnTo>
                  <a:lnTo>
                    <a:pt x="220" y="7"/>
                  </a:lnTo>
                  <a:lnTo>
                    <a:pt x="225" y="17"/>
                  </a:lnTo>
                  <a:lnTo>
                    <a:pt x="232" y="17"/>
                  </a:lnTo>
                  <a:lnTo>
                    <a:pt x="237" y="21"/>
                  </a:lnTo>
                  <a:lnTo>
                    <a:pt x="254" y="21"/>
                  </a:lnTo>
                  <a:lnTo>
                    <a:pt x="256" y="28"/>
                  </a:lnTo>
                  <a:lnTo>
                    <a:pt x="251" y="38"/>
                  </a:lnTo>
                  <a:lnTo>
                    <a:pt x="254" y="45"/>
                  </a:lnTo>
                  <a:lnTo>
                    <a:pt x="251" y="57"/>
                  </a:lnTo>
                  <a:lnTo>
                    <a:pt x="254" y="71"/>
                  </a:lnTo>
                  <a:lnTo>
                    <a:pt x="254" y="137"/>
                  </a:lnTo>
                  <a:lnTo>
                    <a:pt x="254" y="201"/>
                  </a:lnTo>
                  <a:lnTo>
                    <a:pt x="254" y="234"/>
                  </a:lnTo>
                  <a:lnTo>
                    <a:pt x="237" y="234"/>
                  </a:lnTo>
                  <a:lnTo>
                    <a:pt x="237" y="244"/>
                  </a:lnTo>
                  <a:lnTo>
                    <a:pt x="171" y="211"/>
                  </a:lnTo>
                  <a:lnTo>
                    <a:pt x="107" y="178"/>
                  </a:lnTo>
                  <a:lnTo>
                    <a:pt x="90" y="187"/>
                  </a:lnTo>
                  <a:lnTo>
                    <a:pt x="78" y="192"/>
                  </a:lnTo>
                  <a:lnTo>
                    <a:pt x="69" y="185"/>
                  </a:lnTo>
                  <a:lnTo>
                    <a:pt x="43" y="175"/>
                  </a:lnTo>
                  <a:lnTo>
                    <a:pt x="36" y="166"/>
                  </a:lnTo>
                  <a:lnTo>
                    <a:pt x="24" y="156"/>
                  </a:lnTo>
                  <a:lnTo>
                    <a:pt x="17" y="159"/>
                  </a:lnTo>
                  <a:lnTo>
                    <a:pt x="10" y="149"/>
                  </a:lnTo>
                  <a:lnTo>
                    <a:pt x="10" y="142"/>
                  </a:lnTo>
                  <a:lnTo>
                    <a:pt x="0" y="128"/>
                  </a:lnTo>
                  <a:lnTo>
                    <a:pt x="8" y="123"/>
                  </a:lnTo>
                  <a:lnTo>
                    <a:pt x="5" y="109"/>
                  </a:lnTo>
                  <a:lnTo>
                    <a:pt x="8" y="99"/>
                  </a:lnTo>
                  <a:lnTo>
                    <a:pt x="8" y="92"/>
                  </a:lnTo>
                  <a:lnTo>
                    <a:pt x="10" y="78"/>
                  </a:lnTo>
                  <a:lnTo>
                    <a:pt x="10" y="69"/>
                  </a:lnTo>
                  <a:lnTo>
                    <a:pt x="3" y="52"/>
                  </a:lnTo>
                  <a:lnTo>
                    <a:pt x="10" y="47"/>
                  </a:lnTo>
                  <a:lnTo>
                    <a:pt x="12" y="40"/>
                  </a:lnTo>
                  <a:lnTo>
                    <a:pt x="10" y="33"/>
                  </a:lnTo>
                  <a:lnTo>
                    <a:pt x="22" y="24"/>
                  </a:lnTo>
                  <a:lnTo>
                    <a:pt x="26" y="19"/>
                  </a:lnTo>
                  <a:lnTo>
                    <a:pt x="36" y="14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6" name="Freeform 188">
              <a:extLst>
                <a:ext uri="{FF2B5EF4-FFF2-40B4-BE49-F238E27FC236}">
                  <a16:creationId xmlns:a16="http://schemas.microsoft.com/office/drawing/2014/main" id="{A8D51FBB-4F5F-4BDD-BABA-5386ECAE5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6709" y="3648339"/>
              <a:ext cx="56245" cy="109079"/>
            </a:xfrm>
            <a:custGeom>
              <a:avLst/>
              <a:gdLst>
                <a:gd name="T0" fmla="*/ 23 w 33"/>
                <a:gd name="T1" fmla="*/ 59 h 64"/>
                <a:gd name="T2" fmla="*/ 23 w 33"/>
                <a:gd name="T3" fmla="*/ 59 h 64"/>
                <a:gd name="T4" fmla="*/ 9 w 33"/>
                <a:gd name="T5" fmla="*/ 64 h 64"/>
                <a:gd name="T6" fmla="*/ 2 w 33"/>
                <a:gd name="T7" fmla="*/ 49 h 64"/>
                <a:gd name="T8" fmla="*/ 0 w 33"/>
                <a:gd name="T9" fmla="*/ 26 h 64"/>
                <a:gd name="T10" fmla="*/ 7 w 33"/>
                <a:gd name="T11" fmla="*/ 0 h 64"/>
                <a:gd name="T12" fmla="*/ 18 w 33"/>
                <a:gd name="T13" fmla="*/ 9 h 64"/>
                <a:gd name="T14" fmla="*/ 26 w 33"/>
                <a:gd name="T15" fmla="*/ 21 h 64"/>
                <a:gd name="T16" fmla="*/ 33 w 33"/>
                <a:gd name="T17" fmla="*/ 38 h 64"/>
                <a:gd name="T18" fmla="*/ 30 w 33"/>
                <a:gd name="T19" fmla="*/ 54 h 64"/>
                <a:gd name="T20" fmla="*/ 23 w 33"/>
                <a:gd name="T21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64">
                  <a:moveTo>
                    <a:pt x="23" y="59"/>
                  </a:moveTo>
                  <a:lnTo>
                    <a:pt x="23" y="59"/>
                  </a:lnTo>
                  <a:lnTo>
                    <a:pt x="9" y="64"/>
                  </a:lnTo>
                  <a:lnTo>
                    <a:pt x="2" y="49"/>
                  </a:lnTo>
                  <a:lnTo>
                    <a:pt x="0" y="26"/>
                  </a:lnTo>
                  <a:lnTo>
                    <a:pt x="7" y="0"/>
                  </a:lnTo>
                  <a:lnTo>
                    <a:pt x="18" y="9"/>
                  </a:lnTo>
                  <a:lnTo>
                    <a:pt x="26" y="21"/>
                  </a:lnTo>
                  <a:lnTo>
                    <a:pt x="33" y="38"/>
                  </a:lnTo>
                  <a:lnTo>
                    <a:pt x="30" y="54"/>
                  </a:lnTo>
                  <a:lnTo>
                    <a:pt x="23" y="5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7" name="Freeform 193">
              <a:extLst>
                <a:ext uri="{FF2B5EF4-FFF2-40B4-BE49-F238E27FC236}">
                  <a16:creationId xmlns:a16="http://schemas.microsoft.com/office/drawing/2014/main" id="{EA4A206B-AAB6-4252-B846-BCEF58A0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486" y="2329177"/>
              <a:ext cx="17044" cy="27269"/>
            </a:xfrm>
            <a:custGeom>
              <a:avLst/>
              <a:gdLst>
                <a:gd name="T0" fmla="*/ 10 w 10"/>
                <a:gd name="T1" fmla="*/ 16 h 16"/>
                <a:gd name="T2" fmla="*/ 10 w 10"/>
                <a:gd name="T3" fmla="*/ 16 h 16"/>
                <a:gd name="T4" fmla="*/ 5 w 10"/>
                <a:gd name="T5" fmla="*/ 16 h 16"/>
                <a:gd name="T6" fmla="*/ 0 w 10"/>
                <a:gd name="T7" fmla="*/ 14 h 16"/>
                <a:gd name="T8" fmla="*/ 3 w 10"/>
                <a:gd name="T9" fmla="*/ 0 h 16"/>
                <a:gd name="T10" fmla="*/ 7 w 10"/>
                <a:gd name="T11" fmla="*/ 0 h 16"/>
                <a:gd name="T12" fmla="*/ 10 w 10"/>
                <a:gd name="T13" fmla="*/ 4 h 16"/>
                <a:gd name="T14" fmla="*/ 10 w 1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6">
                  <a:moveTo>
                    <a:pt x="10" y="16"/>
                  </a:moveTo>
                  <a:lnTo>
                    <a:pt x="10" y="16"/>
                  </a:lnTo>
                  <a:lnTo>
                    <a:pt x="5" y="16"/>
                  </a:lnTo>
                  <a:lnTo>
                    <a:pt x="0" y="14"/>
                  </a:ln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8" name="Freeform 195">
              <a:extLst>
                <a:ext uri="{FF2B5EF4-FFF2-40B4-BE49-F238E27FC236}">
                  <a16:creationId xmlns:a16="http://schemas.microsoft.com/office/drawing/2014/main" id="{5FA104E4-A9EC-44DF-A22E-AA0221DAD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279" y="1961039"/>
              <a:ext cx="197706" cy="117601"/>
            </a:xfrm>
            <a:custGeom>
              <a:avLst/>
              <a:gdLst>
                <a:gd name="T0" fmla="*/ 109 w 116"/>
                <a:gd name="T1" fmla="*/ 22 h 69"/>
                <a:gd name="T2" fmla="*/ 109 w 116"/>
                <a:gd name="T3" fmla="*/ 22 h 69"/>
                <a:gd name="T4" fmla="*/ 109 w 116"/>
                <a:gd name="T5" fmla="*/ 36 h 69"/>
                <a:gd name="T6" fmla="*/ 116 w 116"/>
                <a:gd name="T7" fmla="*/ 52 h 69"/>
                <a:gd name="T8" fmla="*/ 97 w 116"/>
                <a:gd name="T9" fmla="*/ 64 h 69"/>
                <a:gd name="T10" fmla="*/ 88 w 116"/>
                <a:gd name="T11" fmla="*/ 69 h 69"/>
                <a:gd name="T12" fmla="*/ 71 w 116"/>
                <a:gd name="T13" fmla="*/ 55 h 69"/>
                <a:gd name="T14" fmla="*/ 64 w 116"/>
                <a:gd name="T15" fmla="*/ 52 h 69"/>
                <a:gd name="T16" fmla="*/ 62 w 116"/>
                <a:gd name="T17" fmla="*/ 48 h 69"/>
                <a:gd name="T18" fmla="*/ 45 w 116"/>
                <a:gd name="T19" fmla="*/ 50 h 69"/>
                <a:gd name="T20" fmla="*/ 19 w 116"/>
                <a:gd name="T21" fmla="*/ 48 h 69"/>
                <a:gd name="T22" fmla="*/ 0 w 116"/>
                <a:gd name="T23" fmla="*/ 57 h 69"/>
                <a:gd name="T24" fmla="*/ 0 w 116"/>
                <a:gd name="T25" fmla="*/ 36 h 69"/>
                <a:gd name="T26" fmla="*/ 7 w 116"/>
                <a:gd name="T27" fmla="*/ 17 h 69"/>
                <a:gd name="T28" fmla="*/ 24 w 116"/>
                <a:gd name="T29" fmla="*/ 5 h 69"/>
                <a:gd name="T30" fmla="*/ 36 w 116"/>
                <a:gd name="T31" fmla="*/ 29 h 69"/>
                <a:gd name="T32" fmla="*/ 50 w 116"/>
                <a:gd name="T33" fmla="*/ 26 h 69"/>
                <a:gd name="T34" fmla="*/ 52 w 116"/>
                <a:gd name="T35" fmla="*/ 5 h 69"/>
                <a:gd name="T36" fmla="*/ 66 w 116"/>
                <a:gd name="T37" fmla="*/ 0 h 69"/>
                <a:gd name="T38" fmla="*/ 73 w 116"/>
                <a:gd name="T39" fmla="*/ 3 h 69"/>
                <a:gd name="T40" fmla="*/ 88 w 116"/>
                <a:gd name="T41" fmla="*/ 15 h 69"/>
                <a:gd name="T42" fmla="*/ 99 w 116"/>
                <a:gd name="T43" fmla="*/ 15 h 69"/>
                <a:gd name="T44" fmla="*/ 109 w 116"/>
                <a:gd name="T4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6" h="69">
                  <a:moveTo>
                    <a:pt x="109" y="22"/>
                  </a:moveTo>
                  <a:lnTo>
                    <a:pt x="109" y="22"/>
                  </a:lnTo>
                  <a:lnTo>
                    <a:pt x="109" y="36"/>
                  </a:lnTo>
                  <a:lnTo>
                    <a:pt x="116" y="52"/>
                  </a:lnTo>
                  <a:lnTo>
                    <a:pt x="97" y="64"/>
                  </a:lnTo>
                  <a:lnTo>
                    <a:pt x="88" y="69"/>
                  </a:lnTo>
                  <a:lnTo>
                    <a:pt x="71" y="55"/>
                  </a:lnTo>
                  <a:lnTo>
                    <a:pt x="64" y="52"/>
                  </a:lnTo>
                  <a:lnTo>
                    <a:pt x="62" y="48"/>
                  </a:lnTo>
                  <a:lnTo>
                    <a:pt x="45" y="50"/>
                  </a:lnTo>
                  <a:lnTo>
                    <a:pt x="19" y="48"/>
                  </a:lnTo>
                  <a:lnTo>
                    <a:pt x="0" y="57"/>
                  </a:lnTo>
                  <a:lnTo>
                    <a:pt x="0" y="36"/>
                  </a:lnTo>
                  <a:lnTo>
                    <a:pt x="7" y="17"/>
                  </a:lnTo>
                  <a:lnTo>
                    <a:pt x="24" y="5"/>
                  </a:lnTo>
                  <a:lnTo>
                    <a:pt x="36" y="29"/>
                  </a:lnTo>
                  <a:lnTo>
                    <a:pt x="50" y="26"/>
                  </a:lnTo>
                  <a:lnTo>
                    <a:pt x="52" y="5"/>
                  </a:lnTo>
                  <a:lnTo>
                    <a:pt x="66" y="0"/>
                  </a:lnTo>
                  <a:lnTo>
                    <a:pt x="73" y="3"/>
                  </a:lnTo>
                  <a:lnTo>
                    <a:pt x="88" y="15"/>
                  </a:lnTo>
                  <a:lnTo>
                    <a:pt x="99" y="15"/>
                  </a:lnTo>
                  <a:lnTo>
                    <a:pt x="109" y="2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39" name="Freeform 200">
              <a:extLst>
                <a:ext uri="{FF2B5EF4-FFF2-40B4-BE49-F238E27FC236}">
                  <a16:creationId xmlns:a16="http://schemas.microsoft.com/office/drawing/2014/main" id="{00464031-3BC2-4E02-8385-E28FFD072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6254" y="4250684"/>
              <a:ext cx="201114" cy="390295"/>
            </a:xfrm>
            <a:custGeom>
              <a:avLst/>
              <a:gdLst>
                <a:gd name="T0" fmla="*/ 111 w 118"/>
                <a:gd name="T1" fmla="*/ 23 h 229"/>
                <a:gd name="T2" fmla="*/ 111 w 118"/>
                <a:gd name="T3" fmla="*/ 23 h 229"/>
                <a:gd name="T4" fmla="*/ 114 w 118"/>
                <a:gd name="T5" fmla="*/ 45 h 229"/>
                <a:gd name="T6" fmla="*/ 118 w 118"/>
                <a:gd name="T7" fmla="*/ 52 h 229"/>
                <a:gd name="T8" fmla="*/ 116 w 118"/>
                <a:gd name="T9" fmla="*/ 59 h 229"/>
                <a:gd name="T10" fmla="*/ 114 w 118"/>
                <a:gd name="T11" fmla="*/ 66 h 229"/>
                <a:gd name="T12" fmla="*/ 109 w 118"/>
                <a:gd name="T13" fmla="*/ 54 h 229"/>
                <a:gd name="T14" fmla="*/ 104 w 118"/>
                <a:gd name="T15" fmla="*/ 59 h 229"/>
                <a:gd name="T16" fmla="*/ 109 w 118"/>
                <a:gd name="T17" fmla="*/ 73 h 229"/>
                <a:gd name="T18" fmla="*/ 107 w 118"/>
                <a:gd name="T19" fmla="*/ 80 h 229"/>
                <a:gd name="T20" fmla="*/ 102 w 118"/>
                <a:gd name="T21" fmla="*/ 83 h 229"/>
                <a:gd name="T22" fmla="*/ 102 w 118"/>
                <a:gd name="T23" fmla="*/ 97 h 229"/>
                <a:gd name="T24" fmla="*/ 95 w 118"/>
                <a:gd name="T25" fmla="*/ 118 h 229"/>
                <a:gd name="T26" fmla="*/ 88 w 118"/>
                <a:gd name="T27" fmla="*/ 142 h 229"/>
                <a:gd name="T28" fmla="*/ 78 w 118"/>
                <a:gd name="T29" fmla="*/ 173 h 229"/>
                <a:gd name="T30" fmla="*/ 71 w 118"/>
                <a:gd name="T31" fmla="*/ 199 h 229"/>
                <a:gd name="T32" fmla="*/ 64 w 118"/>
                <a:gd name="T33" fmla="*/ 218 h 229"/>
                <a:gd name="T34" fmla="*/ 50 w 118"/>
                <a:gd name="T35" fmla="*/ 222 h 229"/>
                <a:gd name="T36" fmla="*/ 36 w 118"/>
                <a:gd name="T37" fmla="*/ 229 h 229"/>
                <a:gd name="T38" fmla="*/ 26 w 118"/>
                <a:gd name="T39" fmla="*/ 225 h 229"/>
                <a:gd name="T40" fmla="*/ 14 w 118"/>
                <a:gd name="T41" fmla="*/ 220 h 229"/>
                <a:gd name="T42" fmla="*/ 10 w 118"/>
                <a:gd name="T43" fmla="*/ 208 h 229"/>
                <a:gd name="T44" fmla="*/ 10 w 118"/>
                <a:gd name="T45" fmla="*/ 194 h 229"/>
                <a:gd name="T46" fmla="*/ 3 w 118"/>
                <a:gd name="T47" fmla="*/ 180 h 229"/>
                <a:gd name="T48" fmla="*/ 0 w 118"/>
                <a:gd name="T49" fmla="*/ 168 h 229"/>
                <a:gd name="T50" fmla="*/ 5 w 118"/>
                <a:gd name="T51" fmla="*/ 156 h 229"/>
                <a:gd name="T52" fmla="*/ 12 w 118"/>
                <a:gd name="T53" fmla="*/ 151 h 229"/>
                <a:gd name="T54" fmla="*/ 12 w 118"/>
                <a:gd name="T55" fmla="*/ 147 h 229"/>
                <a:gd name="T56" fmla="*/ 19 w 118"/>
                <a:gd name="T57" fmla="*/ 132 h 229"/>
                <a:gd name="T58" fmla="*/ 21 w 118"/>
                <a:gd name="T59" fmla="*/ 123 h 229"/>
                <a:gd name="T60" fmla="*/ 17 w 118"/>
                <a:gd name="T61" fmla="*/ 113 h 229"/>
                <a:gd name="T62" fmla="*/ 14 w 118"/>
                <a:gd name="T63" fmla="*/ 104 h 229"/>
                <a:gd name="T64" fmla="*/ 12 w 118"/>
                <a:gd name="T65" fmla="*/ 87 h 229"/>
                <a:gd name="T66" fmla="*/ 19 w 118"/>
                <a:gd name="T67" fmla="*/ 80 h 229"/>
                <a:gd name="T68" fmla="*/ 21 w 118"/>
                <a:gd name="T69" fmla="*/ 68 h 229"/>
                <a:gd name="T70" fmla="*/ 29 w 118"/>
                <a:gd name="T71" fmla="*/ 68 h 229"/>
                <a:gd name="T72" fmla="*/ 38 w 118"/>
                <a:gd name="T73" fmla="*/ 64 h 229"/>
                <a:gd name="T74" fmla="*/ 43 w 118"/>
                <a:gd name="T75" fmla="*/ 61 h 229"/>
                <a:gd name="T76" fmla="*/ 50 w 118"/>
                <a:gd name="T77" fmla="*/ 61 h 229"/>
                <a:gd name="T78" fmla="*/ 62 w 118"/>
                <a:gd name="T79" fmla="*/ 52 h 229"/>
                <a:gd name="T80" fmla="*/ 74 w 118"/>
                <a:gd name="T81" fmla="*/ 42 h 229"/>
                <a:gd name="T82" fmla="*/ 78 w 118"/>
                <a:gd name="T83" fmla="*/ 33 h 229"/>
                <a:gd name="T84" fmla="*/ 76 w 118"/>
                <a:gd name="T85" fmla="*/ 26 h 229"/>
                <a:gd name="T86" fmla="*/ 83 w 118"/>
                <a:gd name="T87" fmla="*/ 28 h 229"/>
                <a:gd name="T88" fmla="*/ 92 w 118"/>
                <a:gd name="T89" fmla="*/ 16 h 229"/>
                <a:gd name="T90" fmla="*/ 92 w 118"/>
                <a:gd name="T91" fmla="*/ 7 h 229"/>
                <a:gd name="T92" fmla="*/ 97 w 118"/>
                <a:gd name="T93" fmla="*/ 0 h 229"/>
                <a:gd name="T94" fmla="*/ 104 w 118"/>
                <a:gd name="T95" fmla="*/ 7 h 229"/>
                <a:gd name="T96" fmla="*/ 107 w 118"/>
                <a:gd name="T97" fmla="*/ 14 h 229"/>
                <a:gd name="T98" fmla="*/ 111 w 118"/>
                <a:gd name="T9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8" h="229">
                  <a:moveTo>
                    <a:pt x="111" y="23"/>
                  </a:moveTo>
                  <a:lnTo>
                    <a:pt x="111" y="23"/>
                  </a:lnTo>
                  <a:lnTo>
                    <a:pt x="114" y="45"/>
                  </a:lnTo>
                  <a:lnTo>
                    <a:pt x="118" y="52"/>
                  </a:lnTo>
                  <a:lnTo>
                    <a:pt x="116" y="59"/>
                  </a:lnTo>
                  <a:lnTo>
                    <a:pt x="114" y="66"/>
                  </a:lnTo>
                  <a:lnTo>
                    <a:pt x="109" y="54"/>
                  </a:lnTo>
                  <a:lnTo>
                    <a:pt x="104" y="59"/>
                  </a:lnTo>
                  <a:lnTo>
                    <a:pt x="109" y="73"/>
                  </a:lnTo>
                  <a:lnTo>
                    <a:pt x="107" y="80"/>
                  </a:lnTo>
                  <a:lnTo>
                    <a:pt x="102" y="83"/>
                  </a:lnTo>
                  <a:lnTo>
                    <a:pt x="102" y="97"/>
                  </a:lnTo>
                  <a:lnTo>
                    <a:pt x="95" y="118"/>
                  </a:lnTo>
                  <a:lnTo>
                    <a:pt x="88" y="142"/>
                  </a:lnTo>
                  <a:lnTo>
                    <a:pt x="78" y="173"/>
                  </a:lnTo>
                  <a:lnTo>
                    <a:pt x="71" y="199"/>
                  </a:lnTo>
                  <a:lnTo>
                    <a:pt x="64" y="218"/>
                  </a:lnTo>
                  <a:lnTo>
                    <a:pt x="50" y="222"/>
                  </a:lnTo>
                  <a:lnTo>
                    <a:pt x="36" y="229"/>
                  </a:lnTo>
                  <a:lnTo>
                    <a:pt x="26" y="225"/>
                  </a:lnTo>
                  <a:lnTo>
                    <a:pt x="14" y="220"/>
                  </a:lnTo>
                  <a:lnTo>
                    <a:pt x="10" y="208"/>
                  </a:lnTo>
                  <a:lnTo>
                    <a:pt x="10" y="194"/>
                  </a:lnTo>
                  <a:lnTo>
                    <a:pt x="3" y="180"/>
                  </a:lnTo>
                  <a:lnTo>
                    <a:pt x="0" y="168"/>
                  </a:lnTo>
                  <a:lnTo>
                    <a:pt x="5" y="156"/>
                  </a:lnTo>
                  <a:lnTo>
                    <a:pt x="12" y="151"/>
                  </a:lnTo>
                  <a:lnTo>
                    <a:pt x="12" y="147"/>
                  </a:lnTo>
                  <a:lnTo>
                    <a:pt x="19" y="132"/>
                  </a:lnTo>
                  <a:lnTo>
                    <a:pt x="21" y="123"/>
                  </a:lnTo>
                  <a:lnTo>
                    <a:pt x="17" y="113"/>
                  </a:lnTo>
                  <a:lnTo>
                    <a:pt x="14" y="104"/>
                  </a:lnTo>
                  <a:lnTo>
                    <a:pt x="12" y="87"/>
                  </a:lnTo>
                  <a:lnTo>
                    <a:pt x="19" y="80"/>
                  </a:lnTo>
                  <a:lnTo>
                    <a:pt x="21" y="68"/>
                  </a:lnTo>
                  <a:lnTo>
                    <a:pt x="29" y="68"/>
                  </a:lnTo>
                  <a:lnTo>
                    <a:pt x="38" y="64"/>
                  </a:lnTo>
                  <a:lnTo>
                    <a:pt x="43" y="61"/>
                  </a:lnTo>
                  <a:lnTo>
                    <a:pt x="50" y="61"/>
                  </a:lnTo>
                  <a:lnTo>
                    <a:pt x="62" y="52"/>
                  </a:lnTo>
                  <a:lnTo>
                    <a:pt x="74" y="42"/>
                  </a:lnTo>
                  <a:lnTo>
                    <a:pt x="78" y="33"/>
                  </a:lnTo>
                  <a:lnTo>
                    <a:pt x="76" y="26"/>
                  </a:lnTo>
                  <a:lnTo>
                    <a:pt x="83" y="28"/>
                  </a:lnTo>
                  <a:lnTo>
                    <a:pt x="92" y="16"/>
                  </a:lnTo>
                  <a:lnTo>
                    <a:pt x="92" y="7"/>
                  </a:lnTo>
                  <a:lnTo>
                    <a:pt x="97" y="0"/>
                  </a:lnTo>
                  <a:lnTo>
                    <a:pt x="104" y="7"/>
                  </a:lnTo>
                  <a:lnTo>
                    <a:pt x="107" y="14"/>
                  </a:lnTo>
                  <a:lnTo>
                    <a:pt x="111" y="2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0" name="Freeform 202">
              <a:extLst>
                <a:ext uri="{FF2B5EF4-FFF2-40B4-BE49-F238E27FC236}">
                  <a16:creationId xmlns:a16="http://schemas.microsoft.com/office/drawing/2014/main" id="{5427BE7F-A1BE-4C42-857E-BA1F72695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939" y="2970010"/>
              <a:ext cx="835132" cy="545389"/>
            </a:xfrm>
            <a:custGeom>
              <a:avLst/>
              <a:gdLst>
                <a:gd name="T0" fmla="*/ 97 w 490"/>
                <a:gd name="T1" fmla="*/ 26 h 320"/>
                <a:gd name="T2" fmla="*/ 142 w 490"/>
                <a:gd name="T3" fmla="*/ 19 h 320"/>
                <a:gd name="T4" fmla="*/ 185 w 490"/>
                <a:gd name="T5" fmla="*/ 31 h 320"/>
                <a:gd name="T6" fmla="*/ 204 w 490"/>
                <a:gd name="T7" fmla="*/ 59 h 320"/>
                <a:gd name="T8" fmla="*/ 237 w 490"/>
                <a:gd name="T9" fmla="*/ 57 h 320"/>
                <a:gd name="T10" fmla="*/ 270 w 490"/>
                <a:gd name="T11" fmla="*/ 76 h 320"/>
                <a:gd name="T12" fmla="*/ 289 w 490"/>
                <a:gd name="T13" fmla="*/ 109 h 320"/>
                <a:gd name="T14" fmla="*/ 317 w 490"/>
                <a:gd name="T15" fmla="*/ 128 h 320"/>
                <a:gd name="T16" fmla="*/ 315 w 490"/>
                <a:gd name="T17" fmla="*/ 154 h 320"/>
                <a:gd name="T18" fmla="*/ 315 w 490"/>
                <a:gd name="T19" fmla="*/ 197 h 320"/>
                <a:gd name="T20" fmla="*/ 334 w 490"/>
                <a:gd name="T21" fmla="*/ 230 h 320"/>
                <a:gd name="T22" fmla="*/ 360 w 490"/>
                <a:gd name="T23" fmla="*/ 253 h 320"/>
                <a:gd name="T24" fmla="*/ 393 w 490"/>
                <a:gd name="T25" fmla="*/ 253 h 320"/>
                <a:gd name="T26" fmla="*/ 426 w 490"/>
                <a:gd name="T27" fmla="*/ 242 h 320"/>
                <a:gd name="T28" fmla="*/ 436 w 490"/>
                <a:gd name="T29" fmla="*/ 211 h 320"/>
                <a:gd name="T30" fmla="*/ 478 w 490"/>
                <a:gd name="T31" fmla="*/ 204 h 320"/>
                <a:gd name="T32" fmla="*/ 490 w 490"/>
                <a:gd name="T33" fmla="*/ 213 h 320"/>
                <a:gd name="T34" fmla="*/ 481 w 490"/>
                <a:gd name="T35" fmla="*/ 239 h 320"/>
                <a:gd name="T36" fmla="*/ 471 w 490"/>
                <a:gd name="T37" fmla="*/ 253 h 320"/>
                <a:gd name="T38" fmla="*/ 457 w 490"/>
                <a:gd name="T39" fmla="*/ 265 h 320"/>
                <a:gd name="T40" fmla="*/ 452 w 490"/>
                <a:gd name="T41" fmla="*/ 265 h 320"/>
                <a:gd name="T42" fmla="*/ 421 w 490"/>
                <a:gd name="T43" fmla="*/ 275 h 320"/>
                <a:gd name="T44" fmla="*/ 426 w 490"/>
                <a:gd name="T45" fmla="*/ 284 h 320"/>
                <a:gd name="T46" fmla="*/ 431 w 490"/>
                <a:gd name="T47" fmla="*/ 296 h 320"/>
                <a:gd name="T48" fmla="*/ 405 w 490"/>
                <a:gd name="T49" fmla="*/ 313 h 320"/>
                <a:gd name="T50" fmla="*/ 384 w 490"/>
                <a:gd name="T51" fmla="*/ 303 h 320"/>
                <a:gd name="T52" fmla="*/ 355 w 490"/>
                <a:gd name="T53" fmla="*/ 294 h 320"/>
                <a:gd name="T54" fmla="*/ 322 w 490"/>
                <a:gd name="T55" fmla="*/ 298 h 320"/>
                <a:gd name="T56" fmla="*/ 282 w 490"/>
                <a:gd name="T57" fmla="*/ 284 h 320"/>
                <a:gd name="T58" fmla="*/ 246 w 490"/>
                <a:gd name="T59" fmla="*/ 265 h 320"/>
                <a:gd name="T60" fmla="*/ 213 w 490"/>
                <a:gd name="T61" fmla="*/ 251 h 320"/>
                <a:gd name="T62" fmla="*/ 185 w 490"/>
                <a:gd name="T63" fmla="*/ 223 h 320"/>
                <a:gd name="T64" fmla="*/ 192 w 490"/>
                <a:gd name="T65" fmla="*/ 211 h 320"/>
                <a:gd name="T66" fmla="*/ 185 w 490"/>
                <a:gd name="T67" fmla="*/ 189 h 320"/>
                <a:gd name="T68" fmla="*/ 149 w 490"/>
                <a:gd name="T69" fmla="*/ 149 h 320"/>
                <a:gd name="T70" fmla="*/ 123 w 490"/>
                <a:gd name="T71" fmla="*/ 128 h 320"/>
                <a:gd name="T72" fmla="*/ 109 w 490"/>
                <a:gd name="T73" fmla="*/ 104 h 320"/>
                <a:gd name="T74" fmla="*/ 86 w 490"/>
                <a:gd name="T75" fmla="*/ 81 h 320"/>
                <a:gd name="T76" fmla="*/ 69 w 490"/>
                <a:gd name="T77" fmla="*/ 50 h 320"/>
                <a:gd name="T78" fmla="*/ 52 w 490"/>
                <a:gd name="T79" fmla="*/ 21 h 320"/>
                <a:gd name="T80" fmla="*/ 34 w 490"/>
                <a:gd name="T81" fmla="*/ 26 h 320"/>
                <a:gd name="T82" fmla="*/ 45 w 490"/>
                <a:gd name="T83" fmla="*/ 57 h 320"/>
                <a:gd name="T84" fmla="*/ 62 w 490"/>
                <a:gd name="T85" fmla="*/ 73 h 320"/>
                <a:gd name="T86" fmla="*/ 69 w 490"/>
                <a:gd name="T87" fmla="*/ 92 h 320"/>
                <a:gd name="T88" fmla="*/ 88 w 490"/>
                <a:gd name="T89" fmla="*/ 111 h 320"/>
                <a:gd name="T90" fmla="*/ 105 w 490"/>
                <a:gd name="T91" fmla="*/ 144 h 320"/>
                <a:gd name="T92" fmla="*/ 119 w 490"/>
                <a:gd name="T93" fmla="*/ 163 h 320"/>
                <a:gd name="T94" fmla="*/ 116 w 490"/>
                <a:gd name="T95" fmla="*/ 180 h 320"/>
                <a:gd name="T96" fmla="*/ 100 w 490"/>
                <a:gd name="T97" fmla="*/ 159 h 320"/>
                <a:gd name="T98" fmla="*/ 81 w 490"/>
                <a:gd name="T99" fmla="*/ 133 h 320"/>
                <a:gd name="T100" fmla="*/ 60 w 490"/>
                <a:gd name="T101" fmla="*/ 109 h 320"/>
                <a:gd name="T102" fmla="*/ 43 w 490"/>
                <a:gd name="T103" fmla="*/ 104 h 320"/>
                <a:gd name="T104" fmla="*/ 41 w 490"/>
                <a:gd name="T105" fmla="*/ 92 h 320"/>
                <a:gd name="T106" fmla="*/ 34 w 490"/>
                <a:gd name="T107" fmla="*/ 64 h 320"/>
                <a:gd name="T108" fmla="*/ 15 w 490"/>
                <a:gd name="T109" fmla="*/ 36 h 320"/>
                <a:gd name="T110" fmla="*/ 17 w 490"/>
                <a:gd name="T111" fmla="*/ 2 h 320"/>
                <a:gd name="T112" fmla="*/ 62 w 490"/>
                <a:gd name="T113" fmla="*/ 1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0" h="320">
                  <a:moveTo>
                    <a:pt x="62" y="12"/>
                  </a:moveTo>
                  <a:lnTo>
                    <a:pt x="62" y="12"/>
                  </a:lnTo>
                  <a:lnTo>
                    <a:pt x="97" y="26"/>
                  </a:lnTo>
                  <a:lnTo>
                    <a:pt x="131" y="26"/>
                  </a:lnTo>
                  <a:lnTo>
                    <a:pt x="142" y="26"/>
                  </a:lnTo>
                  <a:lnTo>
                    <a:pt x="142" y="19"/>
                  </a:lnTo>
                  <a:lnTo>
                    <a:pt x="171" y="19"/>
                  </a:lnTo>
                  <a:lnTo>
                    <a:pt x="178" y="26"/>
                  </a:lnTo>
                  <a:lnTo>
                    <a:pt x="185" y="31"/>
                  </a:lnTo>
                  <a:lnTo>
                    <a:pt x="197" y="40"/>
                  </a:lnTo>
                  <a:lnTo>
                    <a:pt x="201" y="50"/>
                  </a:lnTo>
                  <a:lnTo>
                    <a:pt x="204" y="59"/>
                  </a:lnTo>
                  <a:lnTo>
                    <a:pt x="213" y="64"/>
                  </a:lnTo>
                  <a:lnTo>
                    <a:pt x="225" y="71"/>
                  </a:lnTo>
                  <a:lnTo>
                    <a:pt x="237" y="57"/>
                  </a:lnTo>
                  <a:lnTo>
                    <a:pt x="251" y="55"/>
                  </a:lnTo>
                  <a:lnTo>
                    <a:pt x="261" y="64"/>
                  </a:lnTo>
                  <a:lnTo>
                    <a:pt x="270" y="76"/>
                  </a:lnTo>
                  <a:lnTo>
                    <a:pt x="275" y="88"/>
                  </a:lnTo>
                  <a:lnTo>
                    <a:pt x="284" y="97"/>
                  </a:lnTo>
                  <a:lnTo>
                    <a:pt x="289" y="109"/>
                  </a:lnTo>
                  <a:lnTo>
                    <a:pt x="291" y="118"/>
                  </a:lnTo>
                  <a:lnTo>
                    <a:pt x="306" y="123"/>
                  </a:lnTo>
                  <a:lnTo>
                    <a:pt x="317" y="128"/>
                  </a:lnTo>
                  <a:lnTo>
                    <a:pt x="324" y="126"/>
                  </a:lnTo>
                  <a:lnTo>
                    <a:pt x="317" y="142"/>
                  </a:lnTo>
                  <a:lnTo>
                    <a:pt x="315" y="154"/>
                  </a:lnTo>
                  <a:lnTo>
                    <a:pt x="313" y="178"/>
                  </a:lnTo>
                  <a:lnTo>
                    <a:pt x="310" y="187"/>
                  </a:lnTo>
                  <a:lnTo>
                    <a:pt x="315" y="197"/>
                  </a:lnTo>
                  <a:lnTo>
                    <a:pt x="320" y="206"/>
                  </a:lnTo>
                  <a:lnTo>
                    <a:pt x="322" y="218"/>
                  </a:lnTo>
                  <a:lnTo>
                    <a:pt x="334" y="230"/>
                  </a:lnTo>
                  <a:lnTo>
                    <a:pt x="336" y="239"/>
                  </a:lnTo>
                  <a:lnTo>
                    <a:pt x="343" y="249"/>
                  </a:lnTo>
                  <a:lnTo>
                    <a:pt x="360" y="253"/>
                  </a:lnTo>
                  <a:lnTo>
                    <a:pt x="367" y="260"/>
                  </a:lnTo>
                  <a:lnTo>
                    <a:pt x="381" y="256"/>
                  </a:lnTo>
                  <a:lnTo>
                    <a:pt x="393" y="253"/>
                  </a:lnTo>
                  <a:lnTo>
                    <a:pt x="405" y="251"/>
                  </a:lnTo>
                  <a:lnTo>
                    <a:pt x="417" y="249"/>
                  </a:lnTo>
                  <a:lnTo>
                    <a:pt x="426" y="242"/>
                  </a:lnTo>
                  <a:lnTo>
                    <a:pt x="431" y="230"/>
                  </a:lnTo>
                  <a:lnTo>
                    <a:pt x="431" y="215"/>
                  </a:lnTo>
                  <a:lnTo>
                    <a:pt x="436" y="211"/>
                  </a:lnTo>
                  <a:lnTo>
                    <a:pt x="445" y="206"/>
                  </a:lnTo>
                  <a:lnTo>
                    <a:pt x="462" y="204"/>
                  </a:lnTo>
                  <a:lnTo>
                    <a:pt x="478" y="204"/>
                  </a:lnTo>
                  <a:lnTo>
                    <a:pt x="488" y="201"/>
                  </a:lnTo>
                  <a:lnTo>
                    <a:pt x="490" y="206"/>
                  </a:lnTo>
                  <a:lnTo>
                    <a:pt x="490" y="213"/>
                  </a:lnTo>
                  <a:lnTo>
                    <a:pt x="481" y="225"/>
                  </a:lnTo>
                  <a:lnTo>
                    <a:pt x="478" y="234"/>
                  </a:lnTo>
                  <a:lnTo>
                    <a:pt x="481" y="239"/>
                  </a:lnTo>
                  <a:lnTo>
                    <a:pt x="478" y="246"/>
                  </a:lnTo>
                  <a:lnTo>
                    <a:pt x="474" y="258"/>
                  </a:lnTo>
                  <a:lnTo>
                    <a:pt x="471" y="253"/>
                  </a:lnTo>
                  <a:lnTo>
                    <a:pt x="466" y="253"/>
                  </a:lnTo>
                  <a:lnTo>
                    <a:pt x="464" y="253"/>
                  </a:lnTo>
                  <a:lnTo>
                    <a:pt x="457" y="265"/>
                  </a:lnTo>
                  <a:lnTo>
                    <a:pt x="455" y="263"/>
                  </a:lnTo>
                  <a:lnTo>
                    <a:pt x="452" y="263"/>
                  </a:lnTo>
                  <a:lnTo>
                    <a:pt x="452" y="265"/>
                  </a:lnTo>
                  <a:lnTo>
                    <a:pt x="438" y="265"/>
                  </a:lnTo>
                  <a:lnTo>
                    <a:pt x="421" y="265"/>
                  </a:lnTo>
                  <a:lnTo>
                    <a:pt x="421" y="275"/>
                  </a:lnTo>
                  <a:lnTo>
                    <a:pt x="417" y="275"/>
                  </a:lnTo>
                  <a:lnTo>
                    <a:pt x="421" y="282"/>
                  </a:lnTo>
                  <a:lnTo>
                    <a:pt x="426" y="284"/>
                  </a:lnTo>
                  <a:lnTo>
                    <a:pt x="429" y="289"/>
                  </a:lnTo>
                  <a:lnTo>
                    <a:pt x="431" y="289"/>
                  </a:lnTo>
                  <a:lnTo>
                    <a:pt x="431" y="296"/>
                  </a:lnTo>
                  <a:lnTo>
                    <a:pt x="410" y="296"/>
                  </a:lnTo>
                  <a:lnTo>
                    <a:pt x="403" y="308"/>
                  </a:lnTo>
                  <a:lnTo>
                    <a:pt x="405" y="313"/>
                  </a:lnTo>
                  <a:lnTo>
                    <a:pt x="403" y="315"/>
                  </a:lnTo>
                  <a:lnTo>
                    <a:pt x="403" y="320"/>
                  </a:lnTo>
                  <a:lnTo>
                    <a:pt x="384" y="303"/>
                  </a:lnTo>
                  <a:lnTo>
                    <a:pt x="377" y="298"/>
                  </a:lnTo>
                  <a:lnTo>
                    <a:pt x="362" y="294"/>
                  </a:lnTo>
                  <a:lnTo>
                    <a:pt x="355" y="294"/>
                  </a:lnTo>
                  <a:lnTo>
                    <a:pt x="341" y="301"/>
                  </a:lnTo>
                  <a:lnTo>
                    <a:pt x="334" y="303"/>
                  </a:lnTo>
                  <a:lnTo>
                    <a:pt x="322" y="298"/>
                  </a:lnTo>
                  <a:lnTo>
                    <a:pt x="308" y="294"/>
                  </a:lnTo>
                  <a:lnTo>
                    <a:pt x="294" y="287"/>
                  </a:lnTo>
                  <a:lnTo>
                    <a:pt x="282" y="284"/>
                  </a:lnTo>
                  <a:lnTo>
                    <a:pt x="263" y="277"/>
                  </a:lnTo>
                  <a:lnTo>
                    <a:pt x="251" y="268"/>
                  </a:lnTo>
                  <a:lnTo>
                    <a:pt x="246" y="265"/>
                  </a:lnTo>
                  <a:lnTo>
                    <a:pt x="237" y="263"/>
                  </a:lnTo>
                  <a:lnTo>
                    <a:pt x="220" y="258"/>
                  </a:lnTo>
                  <a:lnTo>
                    <a:pt x="213" y="251"/>
                  </a:lnTo>
                  <a:lnTo>
                    <a:pt x="197" y="239"/>
                  </a:lnTo>
                  <a:lnTo>
                    <a:pt x="187" y="230"/>
                  </a:lnTo>
                  <a:lnTo>
                    <a:pt x="185" y="223"/>
                  </a:lnTo>
                  <a:lnTo>
                    <a:pt x="190" y="220"/>
                  </a:lnTo>
                  <a:lnTo>
                    <a:pt x="187" y="215"/>
                  </a:lnTo>
                  <a:lnTo>
                    <a:pt x="192" y="211"/>
                  </a:lnTo>
                  <a:lnTo>
                    <a:pt x="192" y="204"/>
                  </a:lnTo>
                  <a:lnTo>
                    <a:pt x="187" y="197"/>
                  </a:lnTo>
                  <a:lnTo>
                    <a:pt x="185" y="189"/>
                  </a:lnTo>
                  <a:lnTo>
                    <a:pt x="178" y="180"/>
                  </a:lnTo>
                  <a:lnTo>
                    <a:pt x="166" y="163"/>
                  </a:lnTo>
                  <a:lnTo>
                    <a:pt x="149" y="149"/>
                  </a:lnTo>
                  <a:lnTo>
                    <a:pt x="140" y="140"/>
                  </a:lnTo>
                  <a:lnTo>
                    <a:pt x="128" y="133"/>
                  </a:lnTo>
                  <a:lnTo>
                    <a:pt x="123" y="128"/>
                  </a:lnTo>
                  <a:lnTo>
                    <a:pt x="126" y="116"/>
                  </a:lnTo>
                  <a:lnTo>
                    <a:pt x="119" y="111"/>
                  </a:lnTo>
                  <a:lnTo>
                    <a:pt x="109" y="104"/>
                  </a:lnTo>
                  <a:lnTo>
                    <a:pt x="105" y="90"/>
                  </a:lnTo>
                  <a:lnTo>
                    <a:pt x="95" y="90"/>
                  </a:lnTo>
                  <a:lnTo>
                    <a:pt x="86" y="81"/>
                  </a:lnTo>
                  <a:lnTo>
                    <a:pt x="79" y="71"/>
                  </a:lnTo>
                  <a:lnTo>
                    <a:pt x="79" y="64"/>
                  </a:lnTo>
                  <a:lnTo>
                    <a:pt x="69" y="50"/>
                  </a:lnTo>
                  <a:lnTo>
                    <a:pt x="64" y="36"/>
                  </a:lnTo>
                  <a:lnTo>
                    <a:pt x="64" y="31"/>
                  </a:lnTo>
                  <a:lnTo>
                    <a:pt x="52" y="21"/>
                  </a:lnTo>
                  <a:lnTo>
                    <a:pt x="48" y="24"/>
                  </a:lnTo>
                  <a:lnTo>
                    <a:pt x="38" y="17"/>
                  </a:lnTo>
                  <a:lnTo>
                    <a:pt x="34" y="26"/>
                  </a:lnTo>
                  <a:lnTo>
                    <a:pt x="38" y="33"/>
                  </a:lnTo>
                  <a:lnTo>
                    <a:pt x="38" y="47"/>
                  </a:lnTo>
                  <a:lnTo>
                    <a:pt x="45" y="57"/>
                  </a:lnTo>
                  <a:lnTo>
                    <a:pt x="57" y="69"/>
                  </a:lnTo>
                  <a:lnTo>
                    <a:pt x="60" y="73"/>
                  </a:lnTo>
                  <a:lnTo>
                    <a:pt x="62" y="73"/>
                  </a:lnTo>
                  <a:lnTo>
                    <a:pt x="64" y="81"/>
                  </a:lnTo>
                  <a:lnTo>
                    <a:pt x="67" y="81"/>
                  </a:lnTo>
                  <a:lnTo>
                    <a:pt x="69" y="92"/>
                  </a:lnTo>
                  <a:lnTo>
                    <a:pt x="76" y="97"/>
                  </a:lnTo>
                  <a:lnTo>
                    <a:pt x="79" y="104"/>
                  </a:lnTo>
                  <a:lnTo>
                    <a:pt x="88" y="111"/>
                  </a:lnTo>
                  <a:lnTo>
                    <a:pt x="95" y="128"/>
                  </a:lnTo>
                  <a:lnTo>
                    <a:pt x="100" y="137"/>
                  </a:lnTo>
                  <a:lnTo>
                    <a:pt x="105" y="144"/>
                  </a:lnTo>
                  <a:lnTo>
                    <a:pt x="105" y="154"/>
                  </a:lnTo>
                  <a:lnTo>
                    <a:pt x="112" y="154"/>
                  </a:lnTo>
                  <a:lnTo>
                    <a:pt x="119" y="163"/>
                  </a:lnTo>
                  <a:lnTo>
                    <a:pt x="123" y="171"/>
                  </a:lnTo>
                  <a:lnTo>
                    <a:pt x="123" y="173"/>
                  </a:lnTo>
                  <a:lnTo>
                    <a:pt x="116" y="180"/>
                  </a:lnTo>
                  <a:lnTo>
                    <a:pt x="114" y="180"/>
                  </a:lnTo>
                  <a:lnTo>
                    <a:pt x="112" y="168"/>
                  </a:lnTo>
                  <a:lnTo>
                    <a:pt x="100" y="159"/>
                  </a:lnTo>
                  <a:lnTo>
                    <a:pt x="88" y="152"/>
                  </a:lnTo>
                  <a:lnTo>
                    <a:pt x="81" y="147"/>
                  </a:lnTo>
                  <a:lnTo>
                    <a:pt x="81" y="133"/>
                  </a:lnTo>
                  <a:lnTo>
                    <a:pt x="79" y="123"/>
                  </a:lnTo>
                  <a:lnTo>
                    <a:pt x="69" y="118"/>
                  </a:lnTo>
                  <a:lnTo>
                    <a:pt x="60" y="109"/>
                  </a:lnTo>
                  <a:lnTo>
                    <a:pt x="57" y="114"/>
                  </a:lnTo>
                  <a:lnTo>
                    <a:pt x="52" y="109"/>
                  </a:lnTo>
                  <a:lnTo>
                    <a:pt x="43" y="104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41" y="92"/>
                  </a:lnTo>
                  <a:lnTo>
                    <a:pt x="48" y="85"/>
                  </a:lnTo>
                  <a:lnTo>
                    <a:pt x="48" y="78"/>
                  </a:lnTo>
                  <a:lnTo>
                    <a:pt x="34" y="64"/>
                  </a:lnTo>
                  <a:lnTo>
                    <a:pt x="26" y="59"/>
                  </a:lnTo>
                  <a:lnTo>
                    <a:pt x="19" y="47"/>
                  </a:lnTo>
                  <a:lnTo>
                    <a:pt x="15" y="36"/>
                  </a:lnTo>
                  <a:lnTo>
                    <a:pt x="5" y="21"/>
                  </a:lnTo>
                  <a:lnTo>
                    <a:pt x="0" y="5"/>
                  </a:lnTo>
                  <a:lnTo>
                    <a:pt x="17" y="2"/>
                  </a:lnTo>
                  <a:lnTo>
                    <a:pt x="38" y="0"/>
                  </a:lnTo>
                  <a:lnTo>
                    <a:pt x="36" y="5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1" name="Freeform 203">
              <a:extLst>
                <a:ext uri="{FF2B5EF4-FFF2-40B4-BE49-F238E27FC236}">
                  <a16:creationId xmlns:a16="http://schemas.microsoft.com/office/drawing/2014/main" id="{046C2DDD-4E8D-49A8-8837-64DF6F2C6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939" y="2639367"/>
              <a:ext cx="68175" cy="52834"/>
            </a:xfrm>
            <a:custGeom>
              <a:avLst/>
              <a:gdLst>
                <a:gd name="T0" fmla="*/ 37 w 40"/>
                <a:gd name="T1" fmla="*/ 7 h 31"/>
                <a:gd name="T2" fmla="*/ 37 w 40"/>
                <a:gd name="T3" fmla="*/ 7 h 31"/>
                <a:gd name="T4" fmla="*/ 40 w 40"/>
                <a:gd name="T5" fmla="*/ 21 h 31"/>
                <a:gd name="T6" fmla="*/ 35 w 40"/>
                <a:gd name="T7" fmla="*/ 21 h 31"/>
                <a:gd name="T8" fmla="*/ 33 w 40"/>
                <a:gd name="T9" fmla="*/ 24 h 31"/>
                <a:gd name="T10" fmla="*/ 26 w 40"/>
                <a:gd name="T11" fmla="*/ 24 h 31"/>
                <a:gd name="T12" fmla="*/ 18 w 40"/>
                <a:gd name="T13" fmla="*/ 28 h 31"/>
                <a:gd name="T14" fmla="*/ 9 w 40"/>
                <a:gd name="T15" fmla="*/ 31 h 31"/>
                <a:gd name="T16" fmla="*/ 2 w 40"/>
                <a:gd name="T17" fmla="*/ 26 h 31"/>
                <a:gd name="T18" fmla="*/ 0 w 40"/>
                <a:gd name="T19" fmla="*/ 17 h 31"/>
                <a:gd name="T20" fmla="*/ 2 w 40"/>
                <a:gd name="T21" fmla="*/ 9 h 31"/>
                <a:gd name="T22" fmla="*/ 2 w 40"/>
                <a:gd name="T23" fmla="*/ 9 h 31"/>
                <a:gd name="T24" fmla="*/ 4 w 40"/>
                <a:gd name="T25" fmla="*/ 5 h 31"/>
                <a:gd name="T26" fmla="*/ 14 w 40"/>
                <a:gd name="T27" fmla="*/ 2 h 31"/>
                <a:gd name="T28" fmla="*/ 16 w 40"/>
                <a:gd name="T29" fmla="*/ 0 h 31"/>
                <a:gd name="T30" fmla="*/ 23 w 40"/>
                <a:gd name="T31" fmla="*/ 0 h 31"/>
                <a:gd name="T32" fmla="*/ 30 w 40"/>
                <a:gd name="T33" fmla="*/ 0 h 31"/>
                <a:gd name="T34" fmla="*/ 37 w 40"/>
                <a:gd name="T3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7" y="7"/>
                  </a:moveTo>
                  <a:lnTo>
                    <a:pt x="37" y="7"/>
                  </a:lnTo>
                  <a:lnTo>
                    <a:pt x="40" y="21"/>
                  </a:lnTo>
                  <a:lnTo>
                    <a:pt x="35" y="21"/>
                  </a:lnTo>
                  <a:lnTo>
                    <a:pt x="33" y="24"/>
                  </a:lnTo>
                  <a:lnTo>
                    <a:pt x="26" y="24"/>
                  </a:lnTo>
                  <a:lnTo>
                    <a:pt x="18" y="28"/>
                  </a:lnTo>
                  <a:lnTo>
                    <a:pt x="9" y="31"/>
                  </a:lnTo>
                  <a:lnTo>
                    <a:pt x="2" y="26"/>
                  </a:lnTo>
                  <a:lnTo>
                    <a:pt x="0" y="17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5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7" y="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2" name="Freeform 208">
              <a:extLst>
                <a:ext uri="{FF2B5EF4-FFF2-40B4-BE49-F238E27FC236}">
                  <a16:creationId xmlns:a16="http://schemas.microsoft.com/office/drawing/2014/main" id="{2A3F092F-B225-4AE0-A2CE-07E1FFF63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692" y="3108062"/>
              <a:ext cx="245427" cy="535164"/>
            </a:xfrm>
            <a:custGeom>
              <a:avLst/>
              <a:gdLst>
                <a:gd name="T0" fmla="*/ 104 w 144"/>
                <a:gd name="T1" fmla="*/ 16 h 314"/>
                <a:gd name="T2" fmla="*/ 104 w 144"/>
                <a:gd name="T3" fmla="*/ 45 h 314"/>
                <a:gd name="T4" fmla="*/ 87 w 144"/>
                <a:gd name="T5" fmla="*/ 80 h 314"/>
                <a:gd name="T6" fmla="*/ 109 w 144"/>
                <a:gd name="T7" fmla="*/ 94 h 314"/>
                <a:gd name="T8" fmla="*/ 113 w 144"/>
                <a:gd name="T9" fmla="*/ 111 h 314"/>
                <a:gd name="T10" fmla="*/ 132 w 144"/>
                <a:gd name="T11" fmla="*/ 120 h 314"/>
                <a:gd name="T12" fmla="*/ 144 w 144"/>
                <a:gd name="T13" fmla="*/ 123 h 314"/>
                <a:gd name="T14" fmla="*/ 128 w 144"/>
                <a:gd name="T15" fmla="*/ 142 h 314"/>
                <a:gd name="T16" fmla="*/ 109 w 144"/>
                <a:gd name="T17" fmla="*/ 151 h 314"/>
                <a:gd name="T18" fmla="*/ 90 w 144"/>
                <a:gd name="T19" fmla="*/ 170 h 314"/>
                <a:gd name="T20" fmla="*/ 92 w 144"/>
                <a:gd name="T21" fmla="*/ 189 h 314"/>
                <a:gd name="T22" fmla="*/ 109 w 144"/>
                <a:gd name="T23" fmla="*/ 213 h 314"/>
                <a:gd name="T24" fmla="*/ 97 w 144"/>
                <a:gd name="T25" fmla="*/ 229 h 314"/>
                <a:gd name="T26" fmla="*/ 111 w 144"/>
                <a:gd name="T27" fmla="*/ 250 h 314"/>
                <a:gd name="T28" fmla="*/ 113 w 144"/>
                <a:gd name="T29" fmla="*/ 267 h 314"/>
                <a:gd name="T30" fmla="*/ 111 w 144"/>
                <a:gd name="T31" fmla="*/ 298 h 314"/>
                <a:gd name="T32" fmla="*/ 99 w 144"/>
                <a:gd name="T33" fmla="*/ 303 h 314"/>
                <a:gd name="T34" fmla="*/ 99 w 144"/>
                <a:gd name="T35" fmla="*/ 281 h 314"/>
                <a:gd name="T36" fmla="*/ 95 w 144"/>
                <a:gd name="T37" fmla="*/ 255 h 314"/>
                <a:gd name="T38" fmla="*/ 87 w 144"/>
                <a:gd name="T39" fmla="*/ 213 h 314"/>
                <a:gd name="T40" fmla="*/ 69 w 144"/>
                <a:gd name="T41" fmla="*/ 208 h 314"/>
                <a:gd name="T42" fmla="*/ 43 w 144"/>
                <a:gd name="T43" fmla="*/ 220 h 314"/>
                <a:gd name="T44" fmla="*/ 38 w 144"/>
                <a:gd name="T45" fmla="*/ 194 h 314"/>
                <a:gd name="T46" fmla="*/ 21 w 144"/>
                <a:gd name="T47" fmla="*/ 158 h 314"/>
                <a:gd name="T48" fmla="*/ 12 w 144"/>
                <a:gd name="T49" fmla="*/ 151 h 314"/>
                <a:gd name="T50" fmla="*/ 0 w 144"/>
                <a:gd name="T51" fmla="*/ 123 h 314"/>
                <a:gd name="T52" fmla="*/ 7 w 144"/>
                <a:gd name="T53" fmla="*/ 113 h 314"/>
                <a:gd name="T54" fmla="*/ 12 w 144"/>
                <a:gd name="T55" fmla="*/ 101 h 314"/>
                <a:gd name="T56" fmla="*/ 16 w 144"/>
                <a:gd name="T57" fmla="*/ 78 h 314"/>
                <a:gd name="T58" fmla="*/ 38 w 144"/>
                <a:gd name="T59" fmla="*/ 66 h 314"/>
                <a:gd name="T60" fmla="*/ 47 w 144"/>
                <a:gd name="T61" fmla="*/ 42 h 314"/>
                <a:gd name="T62" fmla="*/ 66 w 144"/>
                <a:gd name="T63" fmla="*/ 19 h 314"/>
                <a:gd name="T64" fmla="*/ 78 w 144"/>
                <a:gd name="T65" fmla="*/ 11 h 314"/>
                <a:gd name="T66" fmla="*/ 83 w 144"/>
                <a:gd name="T67" fmla="*/ 2 h 314"/>
                <a:gd name="T68" fmla="*/ 97 w 144"/>
                <a:gd name="T69" fmla="*/ 1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314">
                  <a:moveTo>
                    <a:pt x="104" y="16"/>
                  </a:moveTo>
                  <a:lnTo>
                    <a:pt x="104" y="16"/>
                  </a:lnTo>
                  <a:lnTo>
                    <a:pt x="104" y="30"/>
                  </a:lnTo>
                  <a:lnTo>
                    <a:pt x="104" y="45"/>
                  </a:lnTo>
                  <a:lnTo>
                    <a:pt x="90" y="59"/>
                  </a:lnTo>
                  <a:lnTo>
                    <a:pt x="87" y="80"/>
                  </a:lnTo>
                  <a:lnTo>
                    <a:pt x="104" y="78"/>
                  </a:lnTo>
                  <a:lnTo>
                    <a:pt x="109" y="94"/>
                  </a:lnTo>
                  <a:lnTo>
                    <a:pt x="118" y="97"/>
                  </a:lnTo>
                  <a:lnTo>
                    <a:pt x="113" y="111"/>
                  </a:lnTo>
                  <a:lnTo>
                    <a:pt x="125" y="118"/>
                  </a:lnTo>
                  <a:lnTo>
                    <a:pt x="132" y="120"/>
                  </a:lnTo>
                  <a:lnTo>
                    <a:pt x="144" y="116"/>
                  </a:lnTo>
                  <a:lnTo>
                    <a:pt x="144" y="123"/>
                  </a:lnTo>
                  <a:lnTo>
                    <a:pt x="130" y="134"/>
                  </a:lnTo>
                  <a:lnTo>
                    <a:pt x="128" y="142"/>
                  </a:lnTo>
                  <a:lnTo>
                    <a:pt x="118" y="144"/>
                  </a:lnTo>
                  <a:lnTo>
                    <a:pt x="109" y="151"/>
                  </a:lnTo>
                  <a:lnTo>
                    <a:pt x="97" y="153"/>
                  </a:lnTo>
                  <a:lnTo>
                    <a:pt x="90" y="170"/>
                  </a:lnTo>
                  <a:lnTo>
                    <a:pt x="83" y="175"/>
                  </a:lnTo>
                  <a:lnTo>
                    <a:pt x="92" y="189"/>
                  </a:lnTo>
                  <a:lnTo>
                    <a:pt x="102" y="201"/>
                  </a:lnTo>
                  <a:lnTo>
                    <a:pt x="109" y="213"/>
                  </a:lnTo>
                  <a:lnTo>
                    <a:pt x="102" y="227"/>
                  </a:lnTo>
                  <a:lnTo>
                    <a:pt x="97" y="229"/>
                  </a:lnTo>
                  <a:lnTo>
                    <a:pt x="99" y="239"/>
                  </a:lnTo>
                  <a:lnTo>
                    <a:pt x="111" y="250"/>
                  </a:lnTo>
                  <a:lnTo>
                    <a:pt x="113" y="260"/>
                  </a:lnTo>
                  <a:lnTo>
                    <a:pt x="113" y="267"/>
                  </a:lnTo>
                  <a:lnTo>
                    <a:pt x="118" y="284"/>
                  </a:lnTo>
                  <a:lnTo>
                    <a:pt x="111" y="298"/>
                  </a:lnTo>
                  <a:lnTo>
                    <a:pt x="102" y="314"/>
                  </a:lnTo>
                  <a:lnTo>
                    <a:pt x="99" y="303"/>
                  </a:lnTo>
                  <a:lnTo>
                    <a:pt x="106" y="291"/>
                  </a:lnTo>
                  <a:lnTo>
                    <a:pt x="99" y="281"/>
                  </a:lnTo>
                  <a:lnTo>
                    <a:pt x="102" y="262"/>
                  </a:lnTo>
                  <a:lnTo>
                    <a:pt x="95" y="255"/>
                  </a:lnTo>
                  <a:lnTo>
                    <a:pt x="90" y="234"/>
                  </a:lnTo>
                  <a:lnTo>
                    <a:pt x="87" y="213"/>
                  </a:lnTo>
                  <a:lnTo>
                    <a:pt x="80" y="201"/>
                  </a:lnTo>
                  <a:lnTo>
                    <a:pt x="69" y="208"/>
                  </a:lnTo>
                  <a:lnTo>
                    <a:pt x="50" y="220"/>
                  </a:lnTo>
                  <a:lnTo>
                    <a:pt x="43" y="220"/>
                  </a:lnTo>
                  <a:lnTo>
                    <a:pt x="33" y="215"/>
                  </a:lnTo>
                  <a:lnTo>
                    <a:pt x="38" y="194"/>
                  </a:lnTo>
                  <a:lnTo>
                    <a:pt x="33" y="177"/>
                  </a:lnTo>
                  <a:lnTo>
                    <a:pt x="21" y="158"/>
                  </a:lnTo>
                  <a:lnTo>
                    <a:pt x="24" y="153"/>
                  </a:lnTo>
                  <a:lnTo>
                    <a:pt x="12" y="151"/>
                  </a:lnTo>
                  <a:lnTo>
                    <a:pt x="2" y="137"/>
                  </a:lnTo>
                  <a:lnTo>
                    <a:pt x="0" y="123"/>
                  </a:lnTo>
                  <a:lnTo>
                    <a:pt x="7" y="125"/>
                  </a:lnTo>
                  <a:lnTo>
                    <a:pt x="7" y="113"/>
                  </a:lnTo>
                  <a:lnTo>
                    <a:pt x="14" y="108"/>
                  </a:lnTo>
                  <a:lnTo>
                    <a:pt x="12" y="101"/>
                  </a:lnTo>
                  <a:lnTo>
                    <a:pt x="16" y="94"/>
                  </a:lnTo>
                  <a:lnTo>
                    <a:pt x="16" y="78"/>
                  </a:lnTo>
                  <a:lnTo>
                    <a:pt x="31" y="80"/>
                  </a:lnTo>
                  <a:lnTo>
                    <a:pt x="38" y="66"/>
                  </a:lnTo>
                  <a:lnTo>
                    <a:pt x="38" y="59"/>
                  </a:lnTo>
                  <a:lnTo>
                    <a:pt x="47" y="42"/>
                  </a:lnTo>
                  <a:lnTo>
                    <a:pt x="47" y="33"/>
                  </a:lnTo>
                  <a:lnTo>
                    <a:pt x="66" y="19"/>
                  </a:lnTo>
                  <a:lnTo>
                    <a:pt x="80" y="23"/>
                  </a:lnTo>
                  <a:lnTo>
                    <a:pt x="78" y="11"/>
                  </a:lnTo>
                  <a:lnTo>
                    <a:pt x="83" y="9"/>
                  </a:lnTo>
                  <a:lnTo>
                    <a:pt x="83" y="2"/>
                  </a:lnTo>
                  <a:lnTo>
                    <a:pt x="92" y="0"/>
                  </a:lnTo>
                  <a:lnTo>
                    <a:pt x="97" y="11"/>
                  </a:lnTo>
                  <a:lnTo>
                    <a:pt x="104" y="16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3" name="Freeform 216">
              <a:extLst>
                <a:ext uri="{FF2B5EF4-FFF2-40B4-BE49-F238E27FC236}">
                  <a16:creationId xmlns:a16="http://schemas.microsoft.com/office/drawing/2014/main" id="{B6D01297-82AC-4969-A1CE-426A8FAC6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580" y="3140443"/>
              <a:ext cx="339167" cy="374956"/>
            </a:xfrm>
            <a:custGeom>
              <a:avLst/>
              <a:gdLst>
                <a:gd name="T0" fmla="*/ 138 w 199"/>
                <a:gd name="T1" fmla="*/ 0 h 220"/>
                <a:gd name="T2" fmla="*/ 138 w 199"/>
                <a:gd name="T3" fmla="*/ 0 h 220"/>
                <a:gd name="T4" fmla="*/ 199 w 199"/>
                <a:gd name="T5" fmla="*/ 42 h 220"/>
                <a:gd name="T6" fmla="*/ 173 w 199"/>
                <a:gd name="T7" fmla="*/ 42 h 220"/>
                <a:gd name="T8" fmla="*/ 180 w 199"/>
                <a:gd name="T9" fmla="*/ 118 h 220"/>
                <a:gd name="T10" fmla="*/ 190 w 199"/>
                <a:gd name="T11" fmla="*/ 191 h 220"/>
                <a:gd name="T12" fmla="*/ 192 w 199"/>
                <a:gd name="T13" fmla="*/ 194 h 220"/>
                <a:gd name="T14" fmla="*/ 190 w 199"/>
                <a:gd name="T15" fmla="*/ 205 h 220"/>
                <a:gd name="T16" fmla="*/ 123 w 199"/>
                <a:gd name="T17" fmla="*/ 205 h 220"/>
                <a:gd name="T18" fmla="*/ 121 w 199"/>
                <a:gd name="T19" fmla="*/ 208 h 220"/>
                <a:gd name="T20" fmla="*/ 114 w 199"/>
                <a:gd name="T21" fmla="*/ 208 h 220"/>
                <a:gd name="T22" fmla="*/ 104 w 199"/>
                <a:gd name="T23" fmla="*/ 210 h 220"/>
                <a:gd name="T24" fmla="*/ 95 w 199"/>
                <a:gd name="T25" fmla="*/ 205 h 220"/>
                <a:gd name="T26" fmla="*/ 88 w 199"/>
                <a:gd name="T27" fmla="*/ 208 h 220"/>
                <a:gd name="T28" fmla="*/ 85 w 199"/>
                <a:gd name="T29" fmla="*/ 217 h 220"/>
                <a:gd name="T30" fmla="*/ 81 w 199"/>
                <a:gd name="T31" fmla="*/ 220 h 220"/>
                <a:gd name="T32" fmla="*/ 69 w 199"/>
                <a:gd name="T33" fmla="*/ 208 h 220"/>
                <a:gd name="T34" fmla="*/ 59 w 199"/>
                <a:gd name="T35" fmla="*/ 196 h 220"/>
                <a:gd name="T36" fmla="*/ 50 w 199"/>
                <a:gd name="T37" fmla="*/ 191 h 220"/>
                <a:gd name="T38" fmla="*/ 43 w 199"/>
                <a:gd name="T39" fmla="*/ 187 h 220"/>
                <a:gd name="T40" fmla="*/ 31 w 199"/>
                <a:gd name="T41" fmla="*/ 187 h 220"/>
                <a:gd name="T42" fmla="*/ 24 w 199"/>
                <a:gd name="T43" fmla="*/ 191 h 220"/>
                <a:gd name="T44" fmla="*/ 17 w 199"/>
                <a:gd name="T45" fmla="*/ 189 h 220"/>
                <a:gd name="T46" fmla="*/ 12 w 199"/>
                <a:gd name="T47" fmla="*/ 194 h 220"/>
                <a:gd name="T48" fmla="*/ 10 w 199"/>
                <a:gd name="T49" fmla="*/ 187 h 220"/>
                <a:gd name="T50" fmla="*/ 15 w 199"/>
                <a:gd name="T51" fmla="*/ 177 h 220"/>
                <a:gd name="T52" fmla="*/ 17 w 199"/>
                <a:gd name="T53" fmla="*/ 160 h 220"/>
                <a:gd name="T54" fmla="*/ 15 w 199"/>
                <a:gd name="T55" fmla="*/ 144 h 220"/>
                <a:gd name="T56" fmla="*/ 12 w 199"/>
                <a:gd name="T57" fmla="*/ 137 h 220"/>
                <a:gd name="T58" fmla="*/ 15 w 199"/>
                <a:gd name="T59" fmla="*/ 127 h 220"/>
                <a:gd name="T60" fmla="*/ 10 w 199"/>
                <a:gd name="T61" fmla="*/ 120 h 220"/>
                <a:gd name="T62" fmla="*/ 0 w 199"/>
                <a:gd name="T63" fmla="*/ 113 h 220"/>
                <a:gd name="T64" fmla="*/ 5 w 199"/>
                <a:gd name="T65" fmla="*/ 106 h 220"/>
                <a:gd name="T66" fmla="*/ 69 w 199"/>
                <a:gd name="T67" fmla="*/ 106 h 220"/>
                <a:gd name="T68" fmla="*/ 64 w 199"/>
                <a:gd name="T69" fmla="*/ 80 h 220"/>
                <a:gd name="T70" fmla="*/ 69 w 199"/>
                <a:gd name="T71" fmla="*/ 73 h 220"/>
                <a:gd name="T72" fmla="*/ 83 w 199"/>
                <a:gd name="T73" fmla="*/ 71 h 220"/>
                <a:gd name="T74" fmla="*/ 83 w 199"/>
                <a:gd name="T75" fmla="*/ 26 h 220"/>
                <a:gd name="T76" fmla="*/ 138 w 199"/>
                <a:gd name="T77" fmla="*/ 26 h 220"/>
                <a:gd name="T78" fmla="*/ 138 w 199"/>
                <a:gd name="T79" fmla="*/ 0 h 220"/>
                <a:gd name="T80" fmla="*/ 138 w 199"/>
                <a:gd name="T81" fmla="*/ 0 h 220"/>
                <a:gd name="T82" fmla="*/ 138 w 199"/>
                <a:gd name="T8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220">
                  <a:moveTo>
                    <a:pt x="138" y="0"/>
                  </a:moveTo>
                  <a:lnTo>
                    <a:pt x="138" y="0"/>
                  </a:lnTo>
                  <a:lnTo>
                    <a:pt x="199" y="42"/>
                  </a:lnTo>
                  <a:lnTo>
                    <a:pt x="173" y="42"/>
                  </a:lnTo>
                  <a:lnTo>
                    <a:pt x="180" y="118"/>
                  </a:lnTo>
                  <a:lnTo>
                    <a:pt x="190" y="191"/>
                  </a:lnTo>
                  <a:lnTo>
                    <a:pt x="192" y="194"/>
                  </a:lnTo>
                  <a:lnTo>
                    <a:pt x="190" y="205"/>
                  </a:lnTo>
                  <a:lnTo>
                    <a:pt x="123" y="205"/>
                  </a:lnTo>
                  <a:lnTo>
                    <a:pt x="121" y="208"/>
                  </a:lnTo>
                  <a:lnTo>
                    <a:pt x="114" y="208"/>
                  </a:lnTo>
                  <a:lnTo>
                    <a:pt x="104" y="210"/>
                  </a:lnTo>
                  <a:lnTo>
                    <a:pt x="95" y="205"/>
                  </a:lnTo>
                  <a:lnTo>
                    <a:pt x="88" y="208"/>
                  </a:lnTo>
                  <a:lnTo>
                    <a:pt x="85" y="217"/>
                  </a:lnTo>
                  <a:lnTo>
                    <a:pt x="81" y="220"/>
                  </a:lnTo>
                  <a:lnTo>
                    <a:pt x="69" y="208"/>
                  </a:lnTo>
                  <a:lnTo>
                    <a:pt x="59" y="196"/>
                  </a:lnTo>
                  <a:lnTo>
                    <a:pt x="50" y="191"/>
                  </a:lnTo>
                  <a:lnTo>
                    <a:pt x="43" y="187"/>
                  </a:lnTo>
                  <a:lnTo>
                    <a:pt x="31" y="187"/>
                  </a:lnTo>
                  <a:lnTo>
                    <a:pt x="24" y="191"/>
                  </a:lnTo>
                  <a:lnTo>
                    <a:pt x="17" y="189"/>
                  </a:lnTo>
                  <a:lnTo>
                    <a:pt x="12" y="194"/>
                  </a:lnTo>
                  <a:lnTo>
                    <a:pt x="10" y="187"/>
                  </a:lnTo>
                  <a:lnTo>
                    <a:pt x="15" y="177"/>
                  </a:lnTo>
                  <a:lnTo>
                    <a:pt x="17" y="160"/>
                  </a:lnTo>
                  <a:lnTo>
                    <a:pt x="15" y="144"/>
                  </a:lnTo>
                  <a:lnTo>
                    <a:pt x="12" y="137"/>
                  </a:lnTo>
                  <a:lnTo>
                    <a:pt x="15" y="127"/>
                  </a:lnTo>
                  <a:lnTo>
                    <a:pt x="10" y="120"/>
                  </a:lnTo>
                  <a:lnTo>
                    <a:pt x="0" y="113"/>
                  </a:lnTo>
                  <a:lnTo>
                    <a:pt x="5" y="106"/>
                  </a:lnTo>
                  <a:lnTo>
                    <a:pt x="69" y="106"/>
                  </a:lnTo>
                  <a:lnTo>
                    <a:pt x="64" y="80"/>
                  </a:lnTo>
                  <a:lnTo>
                    <a:pt x="69" y="73"/>
                  </a:lnTo>
                  <a:lnTo>
                    <a:pt x="83" y="71"/>
                  </a:lnTo>
                  <a:lnTo>
                    <a:pt x="83" y="26"/>
                  </a:lnTo>
                  <a:lnTo>
                    <a:pt x="138" y="26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4" name="Freeform 219">
              <a:extLst>
                <a:ext uri="{FF2B5EF4-FFF2-40B4-BE49-F238E27FC236}">
                  <a16:creationId xmlns:a16="http://schemas.microsoft.com/office/drawing/2014/main" id="{117EE698-08A1-44B1-A747-3CB56DFDD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0849" y="3728442"/>
              <a:ext cx="528349" cy="168730"/>
            </a:xfrm>
            <a:custGeom>
              <a:avLst/>
              <a:gdLst>
                <a:gd name="T0" fmla="*/ 14 w 310"/>
                <a:gd name="T1" fmla="*/ 12 h 99"/>
                <a:gd name="T2" fmla="*/ 28 w 310"/>
                <a:gd name="T3" fmla="*/ 19 h 99"/>
                <a:gd name="T4" fmla="*/ 35 w 310"/>
                <a:gd name="T5" fmla="*/ 14 h 99"/>
                <a:gd name="T6" fmla="*/ 52 w 310"/>
                <a:gd name="T7" fmla="*/ 33 h 99"/>
                <a:gd name="T8" fmla="*/ 52 w 310"/>
                <a:gd name="T9" fmla="*/ 52 h 99"/>
                <a:gd name="T10" fmla="*/ 54 w 310"/>
                <a:gd name="T11" fmla="*/ 66 h 99"/>
                <a:gd name="T12" fmla="*/ 66 w 310"/>
                <a:gd name="T13" fmla="*/ 85 h 99"/>
                <a:gd name="T14" fmla="*/ 54 w 310"/>
                <a:gd name="T15" fmla="*/ 92 h 99"/>
                <a:gd name="T16" fmla="*/ 19 w 310"/>
                <a:gd name="T17" fmla="*/ 69 h 99"/>
                <a:gd name="T18" fmla="*/ 9 w 310"/>
                <a:gd name="T19" fmla="*/ 50 h 99"/>
                <a:gd name="T20" fmla="*/ 0 w 310"/>
                <a:gd name="T21" fmla="*/ 26 h 99"/>
                <a:gd name="T22" fmla="*/ 0 w 310"/>
                <a:gd name="T23" fmla="*/ 7 h 99"/>
                <a:gd name="T24" fmla="*/ 14 w 310"/>
                <a:gd name="T25" fmla="*/ 12 h 99"/>
                <a:gd name="T26" fmla="*/ 300 w 310"/>
                <a:gd name="T27" fmla="*/ 40 h 99"/>
                <a:gd name="T28" fmla="*/ 274 w 310"/>
                <a:gd name="T29" fmla="*/ 43 h 99"/>
                <a:gd name="T30" fmla="*/ 248 w 310"/>
                <a:gd name="T31" fmla="*/ 62 h 99"/>
                <a:gd name="T32" fmla="*/ 234 w 310"/>
                <a:gd name="T33" fmla="*/ 90 h 99"/>
                <a:gd name="T34" fmla="*/ 205 w 310"/>
                <a:gd name="T35" fmla="*/ 88 h 99"/>
                <a:gd name="T36" fmla="*/ 189 w 310"/>
                <a:gd name="T37" fmla="*/ 97 h 99"/>
                <a:gd name="T38" fmla="*/ 168 w 310"/>
                <a:gd name="T39" fmla="*/ 99 h 99"/>
                <a:gd name="T40" fmla="*/ 153 w 310"/>
                <a:gd name="T41" fmla="*/ 81 h 99"/>
                <a:gd name="T42" fmla="*/ 177 w 310"/>
                <a:gd name="T43" fmla="*/ 83 h 99"/>
                <a:gd name="T44" fmla="*/ 189 w 310"/>
                <a:gd name="T45" fmla="*/ 66 h 99"/>
                <a:gd name="T46" fmla="*/ 220 w 310"/>
                <a:gd name="T47" fmla="*/ 50 h 99"/>
                <a:gd name="T48" fmla="*/ 234 w 310"/>
                <a:gd name="T49" fmla="*/ 47 h 99"/>
                <a:gd name="T50" fmla="*/ 246 w 310"/>
                <a:gd name="T51" fmla="*/ 43 h 99"/>
                <a:gd name="T52" fmla="*/ 248 w 310"/>
                <a:gd name="T53" fmla="*/ 24 h 99"/>
                <a:gd name="T54" fmla="*/ 269 w 310"/>
                <a:gd name="T55" fmla="*/ 0 h 99"/>
                <a:gd name="T56" fmla="*/ 283 w 310"/>
                <a:gd name="T57" fmla="*/ 10 h 99"/>
                <a:gd name="T58" fmla="*/ 295 w 310"/>
                <a:gd name="T59" fmla="*/ 19 h 99"/>
                <a:gd name="T60" fmla="*/ 307 w 310"/>
                <a:gd name="T61" fmla="*/ 31 h 99"/>
                <a:gd name="T62" fmla="*/ 300 w 310"/>
                <a:gd name="T63" fmla="*/ 4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0" h="99">
                  <a:moveTo>
                    <a:pt x="14" y="12"/>
                  </a:moveTo>
                  <a:lnTo>
                    <a:pt x="14" y="12"/>
                  </a:lnTo>
                  <a:lnTo>
                    <a:pt x="16" y="21"/>
                  </a:lnTo>
                  <a:lnTo>
                    <a:pt x="28" y="19"/>
                  </a:lnTo>
                  <a:lnTo>
                    <a:pt x="30" y="12"/>
                  </a:lnTo>
                  <a:lnTo>
                    <a:pt x="35" y="14"/>
                  </a:lnTo>
                  <a:lnTo>
                    <a:pt x="45" y="24"/>
                  </a:lnTo>
                  <a:lnTo>
                    <a:pt x="52" y="33"/>
                  </a:lnTo>
                  <a:lnTo>
                    <a:pt x="54" y="45"/>
                  </a:lnTo>
                  <a:lnTo>
                    <a:pt x="52" y="52"/>
                  </a:lnTo>
                  <a:lnTo>
                    <a:pt x="52" y="57"/>
                  </a:lnTo>
                  <a:lnTo>
                    <a:pt x="54" y="66"/>
                  </a:lnTo>
                  <a:lnTo>
                    <a:pt x="59" y="71"/>
                  </a:lnTo>
                  <a:lnTo>
                    <a:pt x="66" y="85"/>
                  </a:lnTo>
                  <a:lnTo>
                    <a:pt x="66" y="92"/>
                  </a:lnTo>
                  <a:lnTo>
                    <a:pt x="54" y="92"/>
                  </a:lnTo>
                  <a:lnTo>
                    <a:pt x="40" y="81"/>
                  </a:lnTo>
                  <a:lnTo>
                    <a:pt x="19" y="69"/>
                  </a:lnTo>
                  <a:lnTo>
                    <a:pt x="19" y="59"/>
                  </a:lnTo>
                  <a:lnTo>
                    <a:pt x="9" y="50"/>
                  </a:lnTo>
                  <a:lnTo>
                    <a:pt x="7" y="36"/>
                  </a:lnTo>
                  <a:lnTo>
                    <a:pt x="0" y="26"/>
                  </a:lnTo>
                  <a:lnTo>
                    <a:pt x="2" y="14"/>
                  </a:lnTo>
                  <a:lnTo>
                    <a:pt x="0" y="7"/>
                  </a:lnTo>
                  <a:lnTo>
                    <a:pt x="2" y="5"/>
                  </a:lnTo>
                  <a:lnTo>
                    <a:pt x="14" y="12"/>
                  </a:lnTo>
                  <a:close/>
                  <a:moveTo>
                    <a:pt x="300" y="40"/>
                  </a:moveTo>
                  <a:lnTo>
                    <a:pt x="300" y="40"/>
                  </a:lnTo>
                  <a:lnTo>
                    <a:pt x="288" y="45"/>
                  </a:lnTo>
                  <a:lnTo>
                    <a:pt x="274" y="43"/>
                  </a:lnTo>
                  <a:lnTo>
                    <a:pt x="255" y="43"/>
                  </a:lnTo>
                  <a:lnTo>
                    <a:pt x="248" y="62"/>
                  </a:lnTo>
                  <a:lnTo>
                    <a:pt x="243" y="66"/>
                  </a:lnTo>
                  <a:lnTo>
                    <a:pt x="234" y="90"/>
                  </a:lnTo>
                  <a:lnTo>
                    <a:pt x="222" y="92"/>
                  </a:lnTo>
                  <a:lnTo>
                    <a:pt x="205" y="88"/>
                  </a:lnTo>
                  <a:lnTo>
                    <a:pt x="198" y="90"/>
                  </a:lnTo>
                  <a:lnTo>
                    <a:pt x="189" y="97"/>
                  </a:lnTo>
                  <a:lnTo>
                    <a:pt x="177" y="97"/>
                  </a:lnTo>
                  <a:lnTo>
                    <a:pt x="168" y="99"/>
                  </a:lnTo>
                  <a:lnTo>
                    <a:pt x="156" y="90"/>
                  </a:lnTo>
                  <a:lnTo>
                    <a:pt x="153" y="81"/>
                  </a:lnTo>
                  <a:lnTo>
                    <a:pt x="165" y="85"/>
                  </a:lnTo>
                  <a:lnTo>
                    <a:pt x="177" y="83"/>
                  </a:lnTo>
                  <a:lnTo>
                    <a:pt x="182" y="69"/>
                  </a:lnTo>
                  <a:lnTo>
                    <a:pt x="189" y="66"/>
                  </a:lnTo>
                  <a:lnTo>
                    <a:pt x="208" y="62"/>
                  </a:lnTo>
                  <a:lnTo>
                    <a:pt x="220" y="50"/>
                  </a:lnTo>
                  <a:lnTo>
                    <a:pt x="229" y="38"/>
                  </a:lnTo>
                  <a:lnTo>
                    <a:pt x="234" y="47"/>
                  </a:lnTo>
                  <a:lnTo>
                    <a:pt x="239" y="43"/>
                  </a:lnTo>
                  <a:lnTo>
                    <a:pt x="246" y="43"/>
                  </a:lnTo>
                  <a:lnTo>
                    <a:pt x="246" y="33"/>
                  </a:lnTo>
                  <a:lnTo>
                    <a:pt x="248" y="24"/>
                  </a:lnTo>
                  <a:lnTo>
                    <a:pt x="260" y="14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3" y="10"/>
                  </a:lnTo>
                  <a:lnTo>
                    <a:pt x="283" y="14"/>
                  </a:lnTo>
                  <a:lnTo>
                    <a:pt x="295" y="19"/>
                  </a:lnTo>
                  <a:lnTo>
                    <a:pt x="310" y="24"/>
                  </a:lnTo>
                  <a:lnTo>
                    <a:pt x="307" y="31"/>
                  </a:lnTo>
                  <a:lnTo>
                    <a:pt x="295" y="33"/>
                  </a:lnTo>
                  <a:lnTo>
                    <a:pt x="300" y="4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5" name="Freeform 224">
              <a:extLst>
                <a:ext uri="{FF2B5EF4-FFF2-40B4-BE49-F238E27FC236}">
                  <a16:creationId xmlns:a16="http://schemas.microsoft.com/office/drawing/2014/main" id="{57577DF6-AF8B-435F-9181-109F146EE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58" y="4483465"/>
              <a:ext cx="80105" cy="68174"/>
            </a:xfrm>
            <a:custGeom>
              <a:avLst/>
              <a:gdLst>
                <a:gd name="T0" fmla="*/ 47 w 47"/>
                <a:gd name="T1" fmla="*/ 35 h 40"/>
                <a:gd name="T2" fmla="*/ 47 w 47"/>
                <a:gd name="T3" fmla="*/ 35 h 40"/>
                <a:gd name="T4" fmla="*/ 42 w 47"/>
                <a:gd name="T5" fmla="*/ 40 h 40"/>
                <a:gd name="T6" fmla="*/ 33 w 47"/>
                <a:gd name="T7" fmla="*/ 35 h 40"/>
                <a:gd name="T8" fmla="*/ 21 w 47"/>
                <a:gd name="T9" fmla="*/ 26 h 40"/>
                <a:gd name="T10" fmla="*/ 11 w 47"/>
                <a:gd name="T11" fmla="*/ 16 h 40"/>
                <a:gd name="T12" fmla="*/ 2 w 47"/>
                <a:gd name="T13" fmla="*/ 4 h 40"/>
                <a:gd name="T14" fmla="*/ 0 w 47"/>
                <a:gd name="T15" fmla="*/ 0 h 40"/>
                <a:gd name="T16" fmla="*/ 4 w 47"/>
                <a:gd name="T17" fmla="*/ 0 h 40"/>
                <a:gd name="T18" fmla="*/ 14 w 47"/>
                <a:gd name="T19" fmla="*/ 4 h 40"/>
                <a:gd name="T20" fmla="*/ 21 w 47"/>
                <a:gd name="T21" fmla="*/ 12 h 40"/>
                <a:gd name="T22" fmla="*/ 26 w 47"/>
                <a:gd name="T23" fmla="*/ 16 h 40"/>
                <a:gd name="T24" fmla="*/ 40 w 47"/>
                <a:gd name="T25" fmla="*/ 26 h 40"/>
                <a:gd name="T26" fmla="*/ 47 w 47"/>
                <a:gd name="T27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40">
                  <a:moveTo>
                    <a:pt x="47" y="35"/>
                  </a:moveTo>
                  <a:lnTo>
                    <a:pt x="47" y="35"/>
                  </a:lnTo>
                  <a:lnTo>
                    <a:pt x="42" y="40"/>
                  </a:lnTo>
                  <a:lnTo>
                    <a:pt x="33" y="35"/>
                  </a:lnTo>
                  <a:lnTo>
                    <a:pt x="21" y="26"/>
                  </a:lnTo>
                  <a:lnTo>
                    <a:pt x="11" y="16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4" y="4"/>
                  </a:lnTo>
                  <a:lnTo>
                    <a:pt x="21" y="12"/>
                  </a:lnTo>
                  <a:lnTo>
                    <a:pt x="26" y="16"/>
                  </a:lnTo>
                  <a:lnTo>
                    <a:pt x="40" y="26"/>
                  </a:lnTo>
                  <a:lnTo>
                    <a:pt x="47" y="3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6" name="Freeform 230">
              <a:extLst>
                <a:ext uri="{FF2B5EF4-FFF2-40B4-BE49-F238E27FC236}">
                  <a16:creationId xmlns:a16="http://schemas.microsoft.com/office/drawing/2014/main" id="{FFF86D93-0726-4999-A638-57E506970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211" y="3503469"/>
              <a:ext cx="124418" cy="121009"/>
            </a:xfrm>
            <a:custGeom>
              <a:avLst/>
              <a:gdLst>
                <a:gd name="T0" fmla="*/ 71 w 73"/>
                <a:gd name="T1" fmla="*/ 7 h 71"/>
                <a:gd name="T2" fmla="*/ 71 w 73"/>
                <a:gd name="T3" fmla="*/ 7 h 71"/>
                <a:gd name="T4" fmla="*/ 73 w 73"/>
                <a:gd name="T5" fmla="*/ 11 h 71"/>
                <a:gd name="T6" fmla="*/ 71 w 73"/>
                <a:gd name="T7" fmla="*/ 18 h 71"/>
                <a:gd name="T8" fmla="*/ 68 w 73"/>
                <a:gd name="T9" fmla="*/ 23 h 71"/>
                <a:gd name="T10" fmla="*/ 68 w 73"/>
                <a:gd name="T11" fmla="*/ 30 h 71"/>
                <a:gd name="T12" fmla="*/ 68 w 73"/>
                <a:gd name="T13" fmla="*/ 35 h 71"/>
                <a:gd name="T14" fmla="*/ 68 w 73"/>
                <a:gd name="T15" fmla="*/ 42 h 71"/>
                <a:gd name="T16" fmla="*/ 66 w 73"/>
                <a:gd name="T17" fmla="*/ 45 h 71"/>
                <a:gd name="T18" fmla="*/ 64 w 73"/>
                <a:gd name="T19" fmla="*/ 52 h 71"/>
                <a:gd name="T20" fmla="*/ 66 w 73"/>
                <a:gd name="T21" fmla="*/ 56 h 71"/>
                <a:gd name="T22" fmla="*/ 61 w 73"/>
                <a:gd name="T23" fmla="*/ 61 h 71"/>
                <a:gd name="T24" fmla="*/ 64 w 73"/>
                <a:gd name="T25" fmla="*/ 66 h 71"/>
                <a:gd name="T26" fmla="*/ 66 w 73"/>
                <a:gd name="T27" fmla="*/ 68 h 71"/>
                <a:gd name="T28" fmla="*/ 61 w 73"/>
                <a:gd name="T29" fmla="*/ 71 h 71"/>
                <a:gd name="T30" fmla="*/ 57 w 73"/>
                <a:gd name="T31" fmla="*/ 68 h 71"/>
                <a:gd name="T32" fmla="*/ 54 w 73"/>
                <a:gd name="T33" fmla="*/ 66 h 71"/>
                <a:gd name="T34" fmla="*/ 50 w 73"/>
                <a:gd name="T35" fmla="*/ 66 h 71"/>
                <a:gd name="T36" fmla="*/ 45 w 73"/>
                <a:gd name="T37" fmla="*/ 68 h 71"/>
                <a:gd name="T38" fmla="*/ 35 w 73"/>
                <a:gd name="T39" fmla="*/ 63 h 71"/>
                <a:gd name="T40" fmla="*/ 33 w 73"/>
                <a:gd name="T41" fmla="*/ 66 h 71"/>
                <a:gd name="T42" fmla="*/ 26 w 73"/>
                <a:gd name="T43" fmla="*/ 59 h 71"/>
                <a:gd name="T44" fmla="*/ 19 w 73"/>
                <a:gd name="T45" fmla="*/ 52 h 71"/>
                <a:gd name="T46" fmla="*/ 16 w 73"/>
                <a:gd name="T47" fmla="*/ 47 h 71"/>
                <a:gd name="T48" fmla="*/ 9 w 73"/>
                <a:gd name="T49" fmla="*/ 42 h 71"/>
                <a:gd name="T50" fmla="*/ 0 w 73"/>
                <a:gd name="T51" fmla="*/ 35 h 71"/>
                <a:gd name="T52" fmla="*/ 2 w 73"/>
                <a:gd name="T53" fmla="*/ 33 h 71"/>
                <a:gd name="T54" fmla="*/ 5 w 73"/>
                <a:gd name="T55" fmla="*/ 35 h 71"/>
                <a:gd name="T56" fmla="*/ 7 w 73"/>
                <a:gd name="T57" fmla="*/ 33 h 71"/>
                <a:gd name="T58" fmla="*/ 12 w 73"/>
                <a:gd name="T59" fmla="*/ 33 h 71"/>
                <a:gd name="T60" fmla="*/ 14 w 73"/>
                <a:gd name="T61" fmla="*/ 30 h 71"/>
                <a:gd name="T62" fmla="*/ 16 w 73"/>
                <a:gd name="T63" fmla="*/ 30 h 71"/>
                <a:gd name="T64" fmla="*/ 16 w 73"/>
                <a:gd name="T65" fmla="*/ 21 h 71"/>
                <a:gd name="T66" fmla="*/ 19 w 73"/>
                <a:gd name="T67" fmla="*/ 21 h 71"/>
                <a:gd name="T68" fmla="*/ 24 w 73"/>
                <a:gd name="T69" fmla="*/ 21 h 71"/>
                <a:gd name="T70" fmla="*/ 26 w 73"/>
                <a:gd name="T71" fmla="*/ 16 h 71"/>
                <a:gd name="T72" fmla="*/ 31 w 73"/>
                <a:gd name="T73" fmla="*/ 21 h 71"/>
                <a:gd name="T74" fmla="*/ 33 w 73"/>
                <a:gd name="T75" fmla="*/ 18 h 71"/>
                <a:gd name="T76" fmla="*/ 35 w 73"/>
                <a:gd name="T77" fmla="*/ 16 h 71"/>
                <a:gd name="T78" fmla="*/ 42 w 73"/>
                <a:gd name="T79" fmla="*/ 11 h 71"/>
                <a:gd name="T80" fmla="*/ 42 w 73"/>
                <a:gd name="T81" fmla="*/ 9 h 71"/>
                <a:gd name="T82" fmla="*/ 42 w 73"/>
                <a:gd name="T83" fmla="*/ 9 h 71"/>
                <a:gd name="T84" fmla="*/ 45 w 73"/>
                <a:gd name="T85" fmla="*/ 4 h 71"/>
                <a:gd name="T86" fmla="*/ 47 w 73"/>
                <a:gd name="T87" fmla="*/ 4 h 71"/>
                <a:gd name="T88" fmla="*/ 50 w 73"/>
                <a:gd name="T89" fmla="*/ 7 h 71"/>
                <a:gd name="T90" fmla="*/ 54 w 73"/>
                <a:gd name="T91" fmla="*/ 7 h 71"/>
                <a:gd name="T92" fmla="*/ 57 w 73"/>
                <a:gd name="T93" fmla="*/ 4 h 71"/>
                <a:gd name="T94" fmla="*/ 59 w 73"/>
                <a:gd name="T95" fmla="*/ 4 h 71"/>
                <a:gd name="T96" fmla="*/ 66 w 73"/>
                <a:gd name="T97" fmla="*/ 2 h 71"/>
                <a:gd name="T98" fmla="*/ 68 w 73"/>
                <a:gd name="T99" fmla="*/ 0 h 71"/>
                <a:gd name="T100" fmla="*/ 73 w 73"/>
                <a:gd name="T101" fmla="*/ 0 h 71"/>
                <a:gd name="T102" fmla="*/ 73 w 73"/>
                <a:gd name="T103" fmla="*/ 2 h 71"/>
                <a:gd name="T104" fmla="*/ 71 w 73"/>
                <a:gd name="T105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" h="71">
                  <a:moveTo>
                    <a:pt x="71" y="7"/>
                  </a:moveTo>
                  <a:lnTo>
                    <a:pt x="71" y="7"/>
                  </a:lnTo>
                  <a:lnTo>
                    <a:pt x="73" y="11"/>
                  </a:lnTo>
                  <a:lnTo>
                    <a:pt x="71" y="18"/>
                  </a:lnTo>
                  <a:lnTo>
                    <a:pt x="68" y="23"/>
                  </a:lnTo>
                  <a:lnTo>
                    <a:pt x="68" y="30"/>
                  </a:lnTo>
                  <a:lnTo>
                    <a:pt x="68" y="35"/>
                  </a:lnTo>
                  <a:lnTo>
                    <a:pt x="68" y="42"/>
                  </a:lnTo>
                  <a:lnTo>
                    <a:pt x="66" y="45"/>
                  </a:lnTo>
                  <a:lnTo>
                    <a:pt x="64" y="52"/>
                  </a:lnTo>
                  <a:lnTo>
                    <a:pt x="66" y="56"/>
                  </a:lnTo>
                  <a:lnTo>
                    <a:pt x="61" y="61"/>
                  </a:lnTo>
                  <a:lnTo>
                    <a:pt x="64" y="66"/>
                  </a:lnTo>
                  <a:lnTo>
                    <a:pt x="66" y="68"/>
                  </a:lnTo>
                  <a:lnTo>
                    <a:pt x="61" y="71"/>
                  </a:lnTo>
                  <a:lnTo>
                    <a:pt x="57" y="68"/>
                  </a:lnTo>
                  <a:lnTo>
                    <a:pt x="54" y="66"/>
                  </a:lnTo>
                  <a:lnTo>
                    <a:pt x="50" y="66"/>
                  </a:lnTo>
                  <a:lnTo>
                    <a:pt x="45" y="68"/>
                  </a:lnTo>
                  <a:lnTo>
                    <a:pt x="35" y="63"/>
                  </a:lnTo>
                  <a:lnTo>
                    <a:pt x="33" y="66"/>
                  </a:lnTo>
                  <a:lnTo>
                    <a:pt x="26" y="59"/>
                  </a:lnTo>
                  <a:lnTo>
                    <a:pt x="19" y="52"/>
                  </a:lnTo>
                  <a:lnTo>
                    <a:pt x="16" y="47"/>
                  </a:lnTo>
                  <a:lnTo>
                    <a:pt x="9" y="42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" y="35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6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16"/>
                  </a:lnTo>
                  <a:lnTo>
                    <a:pt x="31" y="21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42" y="11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5" y="4"/>
                  </a:lnTo>
                  <a:lnTo>
                    <a:pt x="47" y="4"/>
                  </a:lnTo>
                  <a:lnTo>
                    <a:pt x="50" y="7"/>
                  </a:lnTo>
                  <a:lnTo>
                    <a:pt x="54" y="7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3" y="2"/>
                  </a:lnTo>
                  <a:lnTo>
                    <a:pt x="71" y="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7" name="Freeform 234">
              <a:extLst>
                <a:ext uri="{FF2B5EF4-FFF2-40B4-BE49-F238E27FC236}">
                  <a16:creationId xmlns:a16="http://schemas.microsoft.com/office/drawing/2014/main" id="{075113FF-68AA-438A-BC67-7BEBD7CB3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147" y="1106309"/>
              <a:ext cx="726054" cy="855581"/>
            </a:xfrm>
            <a:custGeom>
              <a:avLst/>
              <a:gdLst>
                <a:gd name="T0" fmla="*/ 374 w 426"/>
                <a:gd name="T1" fmla="*/ 0 h 502"/>
                <a:gd name="T2" fmla="*/ 374 w 426"/>
                <a:gd name="T3" fmla="*/ 0 h 502"/>
                <a:gd name="T4" fmla="*/ 426 w 426"/>
                <a:gd name="T5" fmla="*/ 35 h 502"/>
                <a:gd name="T6" fmla="*/ 404 w 426"/>
                <a:gd name="T7" fmla="*/ 47 h 502"/>
                <a:gd name="T8" fmla="*/ 421 w 426"/>
                <a:gd name="T9" fmla="*/ 78 h 502"/>
                <a:gd name="T10" fmla="*/ 395 w 426"/>
                <a:gd name="T11" fmla="*/ 97 h 502"/>
                <a:gd name="T12" fmla="*/ 381 w 426"/>
                <a:gd name="T13" fmla="*/ 99 h 502"/>
                <a:gd name="T14" fmla="*/ 388 w 426"/>
                <a:gd name="T15" fmla="*/ 68 h 502"/>
                <a:gd name="T16" fmla="*/ 366 w 426"/>
                <a:gd name="T17" fmla="*/ 50 h 502"/>
                <a:gd name="T18" fmla="*/ 343 w 426"/>
                <a:gd name="T19" fmla="*/ 64 h 502"/>
                <a:gd name="T20" fmla="*/ 333 w 426"/>
                <a:gd name="T21" fmla="*/ 99 h 502"/>
                <a:gd name="T22" fmla="*/ 319 w 426"/>
                <a:gd name="T23" fmla="*/ 118 h 502"/>
                <a:gd name="T24" fmla="*/ 303 w 426"/>
                <a:gd name="T25" fmla="*/ 106 h 502"/>
                <a:gd name="T26" fmla="*/ 279 w 426"/>
                <a:gd name="T27" fmla="*/ 109 h 502"/>
                <a:gd name="T28" fmla="*/ 262 w 426"/>
                <a:gd name="T29" fmla="*/ 85 h 502"/>
                <a:gd name="T30" fmla="*/ 253 w 426"/>
                <a:gd name="T31" fmla="*/ 99 h 502"/>
                <a:gd name="T32" fmla="*/ 243 w 426"/>
                <a:gd name="T33" fmla="*/ 99 h 502"/>
                <a:gd name="T34" fmla="*/ 241 w 426"/>
                <a:gd name="T35" fmla="*/ 128 h 502"/>
                <a:gd name="T36" fmla="*/ 210 w 426"/>
                <a:gd name="T37" fmla="*/ 121 h 502"/>
                <a:gd name="T38" fmla="*/ 206 w 426"/>
                <a:gd name="T39" fmla="*/ 147 h 502"/>
                <a:gd name="T40" fmla="*/ 189 w 426"/>
                <a:gd name="T41" fmla="*/ 144 h 502"/>
                <a:gd name="T42" fmla="*/ 180 w 426"/>
                <a:gd name="T43" fmla="*/ 175 h 502"/>
                <a:gd name="T44" fmla="*/ 163 w 426"/>
                <a:gd name="T45" fmla="*/ 222 h 502"/>
                <a:gd name="T46" fmla="*/ 137 w 426"/>
                <a:gd name="T47" fmla="*/ 274 h 502"/>
                <a:gd name="T48" fmla="*/ 144 w 426"/>
                <a:gd name="T49" fmla="*/ 289 h 502"/>
                <a:gd name="T50" fmla="*/ 137 w 426"/>
                <a:gd name="T51" fmla="*/ 303 h 502"/>
                <a:gd name="T52" fmla="*/ 123 w 426"/>
                <a:gd name="T53" fmla="*/ 303 h 502"/>
                <a:gd name="T54" fmla="*/ 111 w 426"/>
                <a:gd name="T55" fmla="*/ 336 h 502"/>
                <a:gd name="T56" fmla="*/ 113 w 426"/>
                <a:gd name="T57" fmla="*/ 383 h 502"/>
                <a:gd name="T58" fmla="*/ 123 w 426"/>
                <a:gd name="T59" fmla="*/ 400 h 502"/>
                <a:gd name="T60" fmla="*/ 118 w 426"/>
                <a:gd name="T61" fmla="*/ 438 h 502"/>
                <a:gd name="T62" fmla="*/ 104 w 426"/>
                <a:gd name="T63" fmla="*/ 461 h 502"/>
                <a:gd name="T64" fmla="*/ 97 w 426"/>
                <a:gd name="T65" fmla="*/ 478 h 502"/>
                <a:gd name="T66" fmla="*/ 85 w 426"/>
                <a:gd name="T67" fmla="*/ 459 h 502"/>
                <a:gd name="T68" fmla="*/ 54 w 426"/>
                <a:gd name="T69" fmla="*/ 495 h 502"/>
                <a:gd name="T70" fmla="*/ 33 w 426"/>
                <a:gd name="T71" fmla="*/ 502 h 502"/>
                <a:gd name="T72" fmla="*/ 9 w 426"/>
                <a:gd name="T73" fmla="*/ 487 h 502"/>
                <a:gd name="T74" fmla="*/ 5 w 426"/>
                <a:gd name="T75" fmla="*/ 452 h 502"/>
                <a:gd name="T76" fmla="*/ 0 w 426"/>
                <a:gd name="T77" fmla="*/ 379 h 502"/>
                <a:gd name="T78" fmla="*/ 14 w 426"/>
                <a:gd name="T79" fmla="*/ 355 h 502"/>
                <a:gd name="T80" fmla="*/ 57 w 426"/>
                <a:gd name="T81" fmla="*/ 324 h 502"/>
                <a:gd name="T82" fmla="*/ 90 w 426"/>
                <a:gd name="T83" fmla="*/ 286 h 502"/>
                <a:gd name="T84" fmla="*/ 118 w 426"/>
                <a:gd name="T85" fmla="*/ 234 h 502"/>
                <a:gd name="T86" fmla="*/ 158 w 426"/>
                <a:gd name="T87" fmla="*/ 154 h 502"/>
                <a:gd name="T88" fmla="*/ 184 w 426"/>
                <a:gd name="T89" fmla="*/ 121 h 502"/>
                <a:gd name="T90" fmla="*/ 229 w 426"/>
                <a:gd name="T91" fmla="*/ 66 h 502"/>
                <a:gd name="T92" fmla="*/ 265 w 426"/>
                <a:gd name="T93" fmla="*/ 45 h 502"/>
                <a:gd name="T94" fmla="*/ 291 w 426"/>
                <a:gd name="T95" fmla="*/ 47 h 502"/>
                <a:gd name="T96" fmla="*/ 314 w 426"/>
                <a:gd name="T97" fmla="*/ 7 h 502"/>
                <a:gd name="T98" fmla="*/ 345 w 426"/>
                <a:gd name="T99" fmla="*/ 9 h 502"/>
                <a:gd name="T100" fmla="*/ 374 w 426"/>
                <a:gd name="T101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502">
                  <a:moveTo>
                    <a:pt x="374" y="0"/>
                  </a:moveTo>
                  <a:lnTo>
                    <a:pt x="374" y="0"/>
                  </a:lnTo>
                  <a:lnTo>
                    <a:pt x="426" y="35"/>
                  </a:lnTo>
                  <a:lnTo>
                    <a:pt x="404" y="47"/>
                  </a:lnTo>
                  <a:lnTo>
                    <a:pt x="421" y="78"/>
                  </a:lnTo>
                  <a:lnTo>
                    <a:pt x="395" y="97"/>
                  </a:lnTo>
                  <a:lnTo>
                    <a:pt x="381" y="99"/>
                  </a:lnTo>
                  <a:lnTo>
                    <a:pt x="388" y="68"/>
                  </a:lnTo>
                  <a:lnTo>
                    <a:pt x="366" y="50"/>
                  </a:lnTo>
                  <a:lnTo>
                    <a:pt x="343" y="64"/>
                  </a:lnTo>
                  <a:lnTo>
                    <a:pt x="333" y="99"/>
                  </a:lnTo>
                  <a:lnTo>
                    <a:pt x="319" y="118"/>
                  </a:lnTo>
                  <a:lnTo>
                    <a:pt x="303" y="106"/>
                  </a:lnTo>
                  <a:lnTo>
                    <a:pt x="279" y="109"/>
                  </a:lnTo>
                  <a:lnTo>
                    <a:pt x="262" y="85"/>
                  </a:lnTo>
                  <a:lnTo>
                    <a:pt x="253" y="99"/>
                  </a:lnTo>
                  <a:lnTo>
                    <a:pt x="243" y="99"/>
                  </a:lnTo>
                  <a:lnTo>
                    <a:pt x="241" y="128"/>
                  </a:lnTo>
                  <a:lnTo>
                    <a:pt x="210" y="121"/>
                  </a:lnTo>
                  <a:lnTo>
                    <a:pt x="206" y="147"/>
                  </a:lnTo>
                  <a:lnTo>
                    <a:pt x="189" y="144"/>
                  </a:lnTo>
                  <a:lnTo>
                    <a:pt x="180" y="175"/>
                  </a:lnTo>
                  <a:lnTo>
                    <a:pt x="163" y="222"/>
                  </a:lnTo>
                  <a:lnTo>
                    <a:pt x="137" y="274"/>
                  </a:lnTo>
                  <a:lnTo>
                    <a:pt x="144" y="289"/>
                  </a:lnTo>
                  <a:lnTo>
                    <a:pt x="137" y="303"/>
                  </a:lnTo>
                  <a:lnTo>
                    <a:pt x="123" y="303"/>
                  </a:lnTo>
                  <a:lnTo>
                    <a:pt x="111" y="336"/>
                  </a:lnTo>
                  <a:lnTo>
                    <a:pt x="113" y="383"/>
                  </a:lnTo>
                  <a:lnTo>
                    <a:pt x="123" y="400"/>
                  </a:lnTo>
                  <a:lnTo>
                    <a:pt x="118" y="438"/>
                  </a:lnTo>
                  <a:lnTo>
                    <a:pt x="104" y="461"/>
                  </a:lnTo>
                  <a:lnTo>
                    <a:pt x="97" y="478"/>
                  </a:lnTo>
                  <a:lnTo>
                    <a:pt x="85" y="459"/>
                  </a:lnTo>
                  <a:lnTo>
                    <a:pt x="54" y="495"/>
                  </a:lnTo>
                  <a:lnTo>
                    <a:pt x="33" y="502"/>
                  </a:lnTo>
                  <a:lnTo>
                    <a:pt x="9" y="487"/>
                  </a:lnTo>
                  <a:lnTo>
                    <a:pt x="5" y="452"/>
                  </a:lnTo>
                  <a:lnTo>
                    <a:pt x="0" y="379"/>
                  </a:lnTo>
                  <a:lnTo>
                    <a:pt x="14" y="355"/>
                  </a:lnTo>
                  <a:lnTo>
                    <a:pt x="57" y="324"/>
                  </a:lnTo>
                  <a:lnTo>
                    <a:pt x="90" y="286"/>
                  </a:lnTo>
                  <a:lnTo>
                    <a:pt x="118" y="234"/>
                  </a:lnTo>
                  <a:lnTo>
                    <a:pt x="158" y="154"/>
                  </a:lnTo>
                  <a:lnTo>
                    <a:pt x="184" y="121"/>
                  </a:lnTo>
                  <a:lnTo>
                    <a:pt x="229" y="66"/>
                  </a:lnTo>
                  <a:lnTo>
                    <a:pt x="265" y="45"/>
                  </a:lnTo>
                  <a:lnTo>
                    <a:pt x="291" y="47"/>
                  </a:lnTo>
                  <a:lnTo>
                    <a:pt x="314" y="7"/>
                  </a:lnTo>
                  <a:lnTo>
                    <a:pt x="345" y="9"/>
                  </a:lnTo>
                  <a:lnTo>
                    <a:pt x="374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8" name="Freeform 238">
              <a:extLst>
                <a:ext uri="{FF2B5EF4-FFF2-40B4-BE49-F238E27FC236}">
                  <a16:creationId xmlns:a16="http://schemas.microsoft.com/office/drawing/2014/main" id="{279D26A4-EB18-48E7-B519-010193EE63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1323" y="4926595"/>
              <a:ext cx="328941" cy="439720"/>
            </a:xfrm>
            <a:custGeom>
              <a:avLst/>
              <a:gdLst>
                <a:gd name="T0" fmla="*/ 106 w 193"/>
                <a:gd name="T1" fmla="*/ 133 h 258"/>
                <a:gd name="T2" fmla="*/ 120 w 193"/>
                <a:gd name="T3" fmla="*/ 133 h 258"/>
                <a:gd name="T4" fmla="*/ 125 w 193"/>
                <a:gd name="T5" fmla="*/ 149 h 258"/>
                <a:gd name="T6" fmla="*/ 108 w 193"/>
                <a:gd name="T7" fmla="*/ 175 h 258"/>
                <a:gd name="T8" fmla="*/ 106 w 193"/>
                <a:gd name="T9" fmla="*/ 194 h 258"/>
                <a:gd name="T10" fmla="*/ 80 w 193"/>
                <a:gd name="T11" fmla="*/ 204 h 258"/>
                <a:gd name="T12" fmla="*/ 66 w 193"/>
                <a:gd name="T13" fmla="*/ 242 h 258"/>
                <a:gd name="T14" fmla="*/ 44 w 193"/>
                <a:gd name="T15" fmla="*/ 258 h 258"/>
                <a:gd name="T16" fmla="*/ 21 w 193"/>
                <a:gd name="T17" fmla="*/ 251 h 258"/>
                <a:gd name="T18" fmla="*/ 0 w 193"/>
                <a:gd name="T19" fmla="*/ 239 h 258"/>
                <a:gd name="T20" fmla="*/ 28 w 193"/>
                <a:gd name="T21" fmla="*/ 201 h 258"/>
                <a:gd name="T22" fmla="*/ 52 w 193"/>
                <a:gd name="T23" fmla="*/ 189 h 258"/>
                <a:gd name="T24" fmla="*/ 75 w 193"/>
                <a:gd name="T25" fmla="*/ 166 h 258"/>
                <a:gd name="T26" fmla="*/ 89 w 193"/>
                <a:gd name="T27" fmla="*/ 144 h 258"/>
                <a:gd name="T28" fmla="*/ 101 w 193"/>
                <a:gd name="T29" fmla="*/ 123 h 258"/>
                <a:gd name="T30" fmla="*/ 132 w 193"/>
                <a:gd name="T31" fmla="*/ 33 h 258"/>
                <a:gd name="T32" fmla="*/ 144 w 193"/>
                <a:gd name="T33" fmla="*/ 55 h 258"/>
                <a:gd name="T34" fmla="*/ 151 w 193"/>
                <a:gd name="T35" fmla="*/ 45 h 258"/>
                <a:gd name="T36" fmla="*/ 167 w 193"/>
                <a:gd name="T37" fmla="*/ 69 h 258"/>
                <a:gd name="T38" fmla="*/ 186 w 193"/>
                <a:gd name="T39" fmla="*/ 62 h 258"/>
                <a:gd name="T40" fmla="*/ 191 w 193"/>
                <a:gd name="T41" fmla="*/ 83 h 258"/>
                <a:gd name="T42" fmla="*/ 172 w 193"/>
                <a:gd name="T43" fmla="*/ 95 h 258"/>
                <a:gd name="T44" fmla="*/ 170 w 193"/>
                <a:gd name="T45" fmla="*/ 109 h 258"/>
                <a:gd name="T46" fmla="*/ 163 w 193"/>
                <a:gd name="T47" fmla="*/ 126 h 258"/>
                <a:gd name="T48" fmla="*/ 141 w 193"/>
                <a:gd name="T49" fmla="*/ 147 h 258"/>
                <a:gd name="T50" fmla="*/ 132 w 193"/>
                <a:gd name="T51" fmla="*/ 140 h 258"/>
                <a:gd name="T52" fmla="*/ 137 w 193"/>
                <a:gd name="T53" fmla="*/ 109 h 258"/>
                <a:gd name="T54" fmla="*/ 120 w 193"/>
                <a:gd name="T55" fmla="*/ 95 h 258"/>
                <a:gd name="T56" fmla="*/ 134 w 193"/>
                <a:gd name="T57" fmla="*/ 71 h 258"/>
                <a:gd name="T58" fmla="*/ 125 w 193"/>
                <a:gd name="T59" fmla="*/ 45 h 258"/>
                <a:gd name="T60" fmla="*/ 120 w 193"/>
                <a:gd name="T61" fmla="*/ 33 h 258"/>
                <a:gd name="T62" fmla="*/ 99 w 193"/>
                <a:gd name="T63" fmla="*/ 0 h 258"/>
                <a:gd name="T64" fmla="*/ 113 w 193"/>
                <a:gd name="T65" fmla="*/ 12 h 258"/>
                <a:gd name="T66" fmla="*/ 132 w 193"/>
                <a:gd name="T67" fmla="*/ 3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258">
                  <a:moveTo>
                    <a:pt x="106" y="133"/>
                  </a:moveTo>
                  <a:lnTo>
                    <a:pt x="106" y="133"/>
                  </a:lnTo>
                  <a:lnTo>
                    <a:pt x="108" y="140"/>
                  </a:lnTo>
                  <a:lnTo>
                    <a:pt x="120" y="133"/>
                  </a:lnTo>
                  <a:lnTo>
                    <a:pt x="125" y="140"/>
                  </a:lnTo>
                  <a:lnTo>
                    <a:pt x="125" y="149"/>
                  </a:lnTo>
                  <a:lnTo>
                    <a:pt x="120" y="159"/>
                  </a:lnTo>
                  <a:lnTo>
                    <a:pt x="108" y="175"/>
                  </a:lnTo>
                  <a:lnTo>
                    <a:pt x="101" y="185"/>
                  </a:lnTo>
                  <a:lnTo>
                    <a:pt x="106" y="194"/>
                  </a:lnTo>
                  <a:lnTo>
                    <a:pt x="94" y="194"/>
                  </a:lnTo>
                  <a:lnTo>
                    <a:pt x="80" y="204"/>
                  </a:lnTo>
                  <a:lnTo>
                    <a:pt x="75" y="218"/>
                  </a:lnTo>
                  <a:lnTo>
                    <a:pt x="66" y="242"/>
                  </a:lnTo>
                  <a:lnTo>
                    <a:pt x="54" y="253"/>
                  </a:lnTo>
                  <a:lnTo>
                    <a:pt x="44" y="258"/>
                  </a:lnTo>
                  <a:lnTo>
                    <a:pt x="30" y="258"/>
                  </a:lnTo>
                  <a:lnTo>
                    <a:pt x="21" y="251"/>
                  </a:lnTo>
                  <a:lnTo>
                    <a:pt x="2" y="249"/>
                  </a:lnTo>
                  <a:lnTo>
                    <a:pt x="0" y="239"/>
                  </a:lnTo>
                  <a:lnTo>
                    <a:pt x="9" y="223"/>
                  </a:lnTo>
                  <a:lnTo>
                    <a:pt x="28" y="201"/>
                  </a:lnTo>
                  <a:lnTo>
                    <a:pt x="40" y="197"/>
                  </a:lnTo>
                  <a:lnTo>
                    <a:pt x="52" y="189"/>
                  </a:lnTo>
                  <a:lnTo>
                    <a:pt x="66" y="175"/>
                  </a:lnTo>
                  <a:lnTo>
                    <a:pt x="75" y="166"/>
                  </a:lnTo>
                  <a:lnTo>
                    <a:pt x="82" y="149"/>
                  </a:lnTo>
                  <a:lnTo>
                    <a:pt x="89" y="144"/>
                  </a:lnTo>
                  <a:lnTo>
                    <a:pt x="92" y="133"/>
                  </a:lnTo>
                  <a:lnTo>
                    <a:pt x="101" y="123"/>
                  </a:lnTo>
                  <a:lnTo>
                    <a:pt x="106" y="133"/>
                  </a:lnTo>
                  <a:close/>
                  <a:moveTo>
                    <a:pt x="132" y="33"/>
                  </a:moveTo>
                  <a:lnTo>
                    <a:pt x="132" y="33"/>
                  </a:lnTo>
                  <a:lnTo>
                    <a:pt x="144" y="55"/>
                  </a:lnTo>
                  <a:lnTo>
                    <a:pt x="144" y="40"/>
                  </a:lnTo>
                  <a:lnTo>
                    <a:pt x="151" y="45"/>
                  </a:lnTo>
                  <a:lnTo>
                    <a:pt x="153" y="62"/>
                  </a:lnTo>
                  <a:lnTo>
                    <a:pt x="167" y="69"/>
                  </a:lnTo>
                  <a:lnTo>
                    <a:pt x="177" y="71"/>
                  </a:lnTo>
                  <a:lnTo>
                    <a:pt x="186" y="62"/>
                  </a:lnTo>
                  <a:lnTo>
                    <a:pt x="193" y="64"/>
                  </a:lnTo>
                  <a:lnTo>
                    <a:pt x="191" y="83"/>
                  </a:lnTo>
                  <a:lnTo>
                    <a:pt x="186" y="95"/>
                  </a:lnTo>
                  <a:lnTo>
                    <a:pt x="172" y="95"/>
                  </a:lnTo>
                  <a:lnTo>
                    <a:pt x="170" y="99"/>
                  </a:lnTo>
                  <a:lnTo>
                    <a:pt x="170" y="109"/>
                  </a:lnTo>
                  <a:lnTo>
                    <a:pt x="167" y="114"/>
                  </a:lnTo>
                  <a:lnTo>
                    <a:pt x="163" y="126"/>
                  </a:lnTo>
                  <a:lnTo>
                    <a:pt x="153" y="140"/>
                  </a:lnTo>
                  <a:lnTo>
                    <a:pt x="141" y="147"/>
                  </a:lnTo>
                  <a:lnTo>
                    <a:pt x="139" y="142"/>
                  </a:lnTo>
                  <a:lnTo>
                    <a:pt x="132" y="140"/>
                  </a:lnTo>
                  <a:lnTo>
                    <a:pt x="141" y="121"/>
                  </a:lnTo>
                  <a:lnTo>
                    <a:pt x="137" y="109"/>
                  </a:lnTo>
                  <a:lnTo>
                    <a:pt x="118" y="102"/>
                  </a:lnTo>
                  <a:lnTo>
                    <a:pt x="120" y="95"/>
                  </a:lnTo>
                  <a:lnTo>
                    <a:pt x="130" y="88"/>
                  </a:lnTo>
                  <a:lnTo>
                    <a:pt x="134" y="71"/>
                  </a:lnTo>
                  <a:lnTo>
                    <a:pt x="132" y="57"/>
                  </a:lnTo>
                  <a:lnTo>
                    <a:pt x="125" y="45"/>
                  </a:lnTo>
                  <a:lnTo>
                    <a:pt x="127" y="40"/>
                  </a:lnTo>
                  <a:lnTo>
                    <a:pt x="120" y="33"/>
                  </a:lnTo>
                  <a:lnTo>
                    <a:pt x="106" y="14"/>
                  </a:lnTo>
                  <a:lnTo>
                    <a:pt x="99" y="0"/>
                  </a:lnTo>
                  <a:lnTo>
                    <a:pt x="106" y="0"/>
                  </a:lnTo>
                  <a:lnTo>
                    <a:pt x="113" y="12"/>
                  </a:lnTo>
                  <a:lnTo>
                    <a:pt x="127" y="17"/>
                  </a:lnTo>
                  <a:lnTo>
                    <a:pt x="132" y="3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49" name="Freeform 242">
              <a:extLst>
                <a:ext uri="{FF2B5EF4-FFF2-40B4-BE49-F238E27FC236}">
                  <a16:creationId xmlns:a16="http://schemas.microsoft.com/office/drawing/2014/main" id="{4D660573-D105-472F-A8E9-BAC0EE48F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176" y="2821732"/>
              <a:ext cx="468698" cy="426085"/>
            </a:xfrm>
            <a:custGeom>
              <a:avLst/>
              <a:gdLst>
                <a:gd name="T0" fmla="*/ 275 w 275"/>
                <a:gd name="T1" fmla="*/ 33 h 250"/>
                <a:gd name="T2" fmla="*/ 242 w 275"/>
                <a:gd name="T3" fmla="*/ 52 h 250"/>
                <a:gd name="T4" fmla="*/ 209 w 275"/>
                <a:gd name="T5" fmla="*/ 56 h 250"/>
                <a:gd name="T6" fmla="*/ 220 w 275"/>
                <a:gd name="T7" fmla="*/ 85 h 250"/>
                <a:gd name="T8" fmla="*/ 220 w 275"/>
                <a:gd name="T9" fmla="*/ 106 h 250"/>
                <a:gd name="T10" fmla="*/ 204 w 275"/>
                <a:gd name="T11" fmla="*/ 139 h 250"/>
                <a:gd name="T12" fmla="*/ 178 w 275"/>
                <a:gd name="T13" fmla="*/ 177 h 250"/>
                <a:gd name="T14" fmla="*/ 140 w 275"/>
                <a:gd name="T15" fmla="*/ 194 h 250"/>
                <a:gd name="T16" fmla="*/ 154 w 275"/>
                <a:gd name="T17" fmla="*/ 215 h 250"/>
                <a:gd name="T18" fmla="*/ 166 w 275"/>
                <a:gd name="T19" fmla="*/ 241 h 250"/>
                <a:gd name="T20" fmla="*/ 119 w 275"/>
                <a:gd name="T21" fmla="*/ 250 h 250"/>
                <a:gd name="T22" fmla="*/ 102 w 275"/>
                <a:gd name="T23" fmla="*/ 234 h 250"/>
                <a:gd name="T24" fmla="*/ 60 w 275"/>
                <a:gd name="T25" fmla="*/ 224 h 250"/>
                <a:gd name="T26" fmla="*/ 10 w 275"/>
                <a:gd name="T27" fmla="*/ 227 h 250"/>
                <a:gd name="T28" fmla="*/ 41 w 275"/>
                <a:gd name="T29" fmla="*/ 198 h 250"/>
                <a:gd name="T30" fmla="*/ 31 w 275"/>
                <a:gd name="T31" fmla="*/ 187 h 250"/>
                <a:gd name="T32" fmla="*/ 15 w 275"/>
                <a:gd name="T33" fmla="*/ 163 h 250"/>
                <a:gd name="T34" fmla="*/ 0 w 275"/>
                <a:gd name="T35" fmla="*/ 142 h 250"/>
                <a:gd name="T36" fmla="*/ 45 w 275"/>
                <a:gd name="T37" fmla="*/ 149 h 250"/>
                <a:gd name="T38" fmla="*/ 57 w 275"/>
                <a:gd name="T39" fmla="*/ 146 h 250"/>
                <a:gd name="T40" fmla="*/ 90 w 275"/>
                <a:gd name="T41" fmla="*/ 142 h 250"/>
                <a:gd name="T42" fmla="*/ 100 w 275"/>
                <a:gd name="T43" fmla="*/ 113 h 250"/>
                <a:gd name="T44" fmla="*/ 114 w 275"/>
                <a:gd name="T45" fmla="*/ 108 h 250"/>
                <a:gd name="T46" fmla="*/ 130 w 275"/>
                <a:gd name="T47" fmla="*/ 108 h 250"/>
                <a:gd name="T48" fmla="*/ 135 w 275"/>
                <a:gd name="T49" fmla="*/ 92 h 250"/>
                <a:gd name="T50" fmla="*/ 154 w 275"/>
                <a:gd name="T51" fmla="*/ 75 h 250"/>
                <a:gd name="T52" fmla="*/ 164 w 275"/>
                <a:gd name="T53" fmla="*/ 63 h 250"/>
                <a:gd name="T54" fmla="*/ 166 w 275"/>
                <a:gd name="T55" fmla="*/ 47 h 250"/>
                <a:gd name="T56" fmla="*/ 173 w 275"/>
                <a:gd name="T57" fmla="*/ 30 h 250"/>
                <a:gd name="T58" fmla="*/ 178 w 275"/>
                <a:gd name="T59" fmla="*/ 14 h 250"/>
                <a:gd name="T60" fmla="*/ 213 w 275"/>
                <a:gd name="T61" fmla="*/ 7 h 250"/>
                <a:gd name="T62" fmla="*/ 232 w 275"/>
                <a:gd name="T63" fmla="*/ 0 h 250"/>
                <a:gd name="T64" fmla="*/ 249 w 275"/>
                <a:gd name="T65" fmla="*/ 2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5" h="250">
                  <a:moveTo>
                    <a:pt x="275" y="33"/>
                  </a:moveTo>
                  <a:lnTo>
                    <a:pt x="275" y="33"/>
                  </a:lnTo>
                  <a:lnTo>
                    <a:pt x="261" y="49"/>
                  </a:lnTo>
                  <a:lnTo>
                    <a:pt x="242" y="52"/>
                  </a:lnTo>
                  <a:lnTo>
                    <a:pt x="216" y="47"/>
                  </a:lnTo>
                  <a:lnTo>
                    <a:pt x="209" y="56"/>
                  </a:lnTo>
                  <a:lnTo>
                    <a:pt x="216" y="73"/>
                  </a:lnTo>
                  <a:lnTo>
                    <a:pt x="220" y="85"/>
                  </a:lnTo>
                  <a:lnTo>
                    <a:pt x="235" y="97"/>
                  </a:lnTo>
                  <a:lnTo>
                    <a:pt x="220" y="106"/>
                  </a:lnTo>
                  <a:lnTo>
                    <a:pt x="220" y="120"/>
                  </a:lnTo>
                  <a:lnTo>
                    <a:pt x="204" y="139"/>
                  </a:lnTo>
                  <a:lnTo>
                    <a:pt x="194" y="158"/>
                  </a:lnTo>
                  <a:lnTo>
                    <a:pt x="178" y="177"/>
                  </a:lnTo>
                  <a:lnTo>
                    <a:pt x="159" y="175"/>
                  </a:lnTo>
                  <a:lnTo>
                    <a:pt x="140" y="194"/>
                  </a:lnTo>
                  <a:lnTo>
                    <a:pt x="152" y="203"/>
                  </a:lnTo>
                  <a:lnTo>
                    <a:pt x="154" y="215"/>
                  </a:lnTo>
                  <a:lnTo>
                    <a:pt x="161" y="224"/>
                  </a:lnTo>
                  <a:lnTo>
                    <a:pt x="166" y="241"/>
                  </a:lnTo>
                  <a:lnTo>
                    <a:pt x="130" y="241"/>
                  </a:lnTo>
                  <a:lnTo>
                    <a:pt x="119" y="250"/>
                  </a:lnTo>
                  <a:lnTo>
                    <a:pt x="107" y="248"/>
                  </a:lnTo>
                  <a:lnTo>
                    <a:pt x="102" y="234"/>
                  </a:lnTo>
                  <a:lnTo>
                    <a:pt x="90" y="222"/>
                  </a:lnTo>
                  <a:lnTo>
                    <a:pt x="60" y="224"/>
                  </a:lnTo>
                  <a:lnTo>
                    <a:pt x="34" y="224"/>
                  </a:lnTo>
                  <a:lnTo>
                    <a:pt x="10" y="227"/>
                  </a:lnTo>
                  <a:lnTo>
                    <a:pt x="17" y="205"/>
                  </a:lnTo>
                  <a:lnTo>
                    <a:pt x="41" y="198"/>
                  </a:lnTo>
                  <a:lnTo>
                    <a:pt x="38" y="189"/>
                  </a:lnTo>
                  <a:lnTo>
                    <a:pt x="31" y="187"/>
                  </a:lnTo>
                  <a:lnTo>
                    <a:pt x="31" y="170"/>
                  </a:lnTo>
                  <a:lnTo>
                    <a:pt x="15" y="163"/>
                  </a:lnTo>
                  <a:lnTo>
                    <a:pt x="7" y="151"/>
                  </a:lnTo>
                  <a:lnTo>
                    <a:pt x="0" y="142"/>
                  </a:lnTo>
                  <a:lnTo>
                    <a:pt x="29" y="151"/>
                  </a:lnTo>
                  <a:lnTo>
                    <a:pt x="45" y="149"/>
                  </a:lnTo>
                  <a:lnTo>
                    <a:pt x="55" y="151"/>
                  </a:lnTo>
                  <a:lnTo>
                    <a:pt x="57" y="146"/>
                  </a:lnTo>
                  <a:lnTo>
                    <a:pt x="69" y="149"/>
                  </a:lnTo>
                  <a:lnTo>
                    <a:pt x="90" y="142"/>
                  </a:lnTo>
                  <a:lnTo>
                    <a:pt x="90" y="125"/>
                  </a:lnTo>
                  <a:lnTo>
                    <a:pt x="100" y="113"/>
                  </a:lnTo>
                  <a:lnTo>
                    <a:pt x="112" y="113"/>
                  </a:lnTo>
                  <a:lnTo>
                    <a:pt x="114" y="108"/>
                  </a:lnTo>
                  <a:lnTo>
                    <a:pt x="126" y="106"/>
                  </a:lnTo>
                  <a:lnTo>
                    <a:pt x="130" y="108"/>
                  </a:lnTo>
                  <a:lnTo>
                    <a:pt x="138" y="101"/>
                  </a:lnTo>
                  <a:lnTo>
                    <a:pt x="135" y="92"/>
                  </a:lnTo>
                  <a:lnTo>
                    <a:pt x="145" y="78"/>
                  </a:lnTo>
                  <a:lnTo>
                    <a:pt x="154" y="75"/>
                  </a:lnTo>
                  <a:lnTo>
                    <a:pt x="147" y="61"/>
                  </a:lnTo>
                  <a:lnTo>
                    <a:pt x="164" y="63"/>
                  </a:lnTo>
                  <a:lnTo>
                    <a:pt x="166" y="56"/>
                  </a:lnTo>
                  <a:lnTo>
                    <a:pt x="166" y="47"/>
                  </a:lnTo>
                  <a:lnTo>
                    <a:pt x="175" y="40"/>
                  </a:lnTo>
                  <a:lnTo>
                    <a:pt x="173" y="30"/>
                  </a:lnTo>
                  <a:lnTo>
                    <a:pt x="168" y="21"/>
                  </a:lnTo>
                  <a:lnTo>
                    <a:pt x="178" y="14"/>
                  </a:lnTo>
                  <a:lnTo>
                    <a:pt x="197" y="9"/>
                  </a:lnTo>
                  <a:lnTo>
                    <a:pt x="213" y="7"/>
                  </a:lnTo>
                  <a:lnTo>
                    <a:pt x="223" y="2"/>
                  </a:lnTo>
                  <a:lnTo>
                    <a:pt x="232" y="0"/>
                  </a:lnTo>
                  <a:lnTo>
                    <a:pt x="244" y="9"/>
                  </a:lnTo>
                  <a:lnTo>
                    <a:pt x="249" y="26"/>
                  </a:lnTo>
                  <a:lnTo>
                    <a:pt x="275" y="3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0" name="Freeform 244">
              <a:extLst>
                <a:ext uri="{FF2B5EF4-FFF2-40B4-BE49-F238E27FC236}">
                  <a16:creationId xmlns:a16="http://schemas.microsoft.com/office/drawing/2014/main" id="{2948E718-703E-4710-AECF-3BF380D6F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740" y="3655155"/>
              <a:ext cx="160209" cy="64766"/>
            </a:xfrm>
            <a:custGeom>
              <a:avLst/>
              <a:gdLst>
                <a:gd name="T0" fmla="*/ 80 w 94"/>
                <a:gd name="T1" fmla="*/ 5 h 38"/>
                <a:gd name="T2" fmla="*/ 80 w 94"/>
                <a:gd name="T3" fmla="*/ 5 h 38"/>
                <a:gd name="T4" fmla="*/ 85 w 94"/>
                <a:gd name="T5" fmla="*/ 10 h 38"/>
                <a:gd name="T6" fmla="*/ 92 w 94"/>
                <a:gd name="T7" fmla="*/ 15 h 38"/>
                <a:gd name="T8" fmla="*/ 89 w 94"/>
                <a:gd name="T9" fmla="*/ 17 h 38"/>
                <a:gd name="T10" fmla="*/ 94 w 94"/>
                <a:gd name="T11" fmla="*/ 27 h 38"/>
                <a:gd name="T12" fmla="*/ 89 w 94"/>
                <a:gd name="T13" fmla="*/ 31 h 38"/>
                <a:gd name="T14" fmla="*/ 85 w 94"/>
                <a:gd name="T15" fmla="*/ 31 h 38"/>
                <a:gd name="T16" fmla="*/ 82 w 94"/>
                <a:gd name="T17" fmla="*/ 38 h 38"/>
                <a:gd name="T18" fmla="*/ 78 w 94"/>
                <a:gd name="T19" fmla="*/ 34 h 38"/>
                <a:gd name="T20" fmla="*/ 73 w 94"/>
                <a:gd name="T21" fmla="*/ 24 h 38"/>
                <a:gd name="T22" fmla="*/ 78 w 94"/>
                <a:gd name="T23" fmla="*/ 19 h 38"/>
                <a:gd name="T24" fmla="*/ 73 w 94"/>
                <a:gd name="T25" fmla="*/ 19 h 38"/>
                <a:gd name="T26" fmla="*/ 71 w 94"/>
                <a:gd name="T27" fmla="*/ 15 h 38"/>
                <a:gd name="T28" fmla="*/ 63 w 94"/>
                <a:gd name="T29" fmla="*/ 10 h 38"/>
                <a:gd name="T30" fmla="*/ 56 w 94"/>
                <a:gd name="T31" fmla="*/ 10 h 38"/>
                <a:gd name="T32" fmla="*/ 52 w 94"/>
                <a:gd name="T33" fmla="*/ 17 h 38"/>
                <a:gd name="T34" fmla="*/ 45 w 94"/>
                <a:gd name="T35" fmla="*/ 19 h 38"/>
                <a:gd name="T36" fmla="*/ 42 w 94"/>
                <a:gd name="T37" fmla="*/ 22 h 38"/>
                <a:gd name="T38" fmla="*/ 42 w 94"/>
                <a:gd name="T39" fmla="*/ 24 h 38"/>
                <a:gd name="T40" fmla="*/ 49 w 94"/>
                <a:gd name="T41" fmla="*/ 34 h 38"/>
                <a:gd name="T42" fmla="*/ 45 w 94"/>
                <a:gd name="T43" fmla="*/ 36 h 38"/>
                <a:gd name="T44" fmla="*/ 42 w 94"/>
                <a:gd name="T45" fmla="*/ 38 h 38"/>
                <a:gd name="T46" fmla="*/ 35 w 94"/>
                <a:gd name="T47" fmla="*/ 38 h 38"/>
                <a:gd name="T48" fmla="*/ 30 w 94"/>
                <a:gd name="T49" fmla="*/ 29 h 38"/>
                <a:gd name="T50" fmla="*/ 30 w 94"/>
                <a:gd name="T51" fmla="*/ 31 h 38"/>
                <a:gd name="T52" fmla="*/ 23 w 94"/>
                <a:gd name="T53" fmla="*/ 31 h 38"/>
                <a:gd name="T54" fmla="*/ 21 w 94"/>
                <a:gd name="T55" fmla="*/ 24 h 38"/>
                <a:gd name="T56" fmla="*/ 14 w 94"/>
                <a:gd name="T57" fmla="*/ 22 h 38"/>
                <a:gd name="T58" fmla="*/ 9 w 94"/>
                <a:gd name="T59" fmla="*/ 22 h 38"/>
                <a:gd name="T60" fmla="*/ 2 w 94"/>
                <a:gd name="T61" fmla="*/ 22 h 38"/>
                <a:gd name="T62" fmla="*/ 2 w 94"/>
                <a:gd name="T63" fmla="*/ 24 h 38"/>
                <a:gd name="T64" fmla="*/ 0 w 94"/>
                <a:gd name="T65" fmla="*/ 22 h 38"/>
                <a:gd name="T66" fmla="*/ 2 w 94"/>
                <a:gd name="T67" fmla="*/ 19 h 38"/>
                <a:gd name="T68" fmla="*/ 2 w 94"/>
                <a:gd name="T69" fmla="*/ 17 h 38"/>
                <a:gd name="T70" fmla="*/ 2 w 94"/>
                <a:gd name="T71" fmla="*/ 12 h 38"/>
                <a:gd name="T72" fmla="*/ 4 w 94"/>
                <a:gd name="T73" fmla="*/ 10 h 38"/>
                <a:gd name="T74" fmla="*/ 2 w 94"/>
                <a:gd name="T75" fmla="*/ 8 h 38"/>
                <a:gd name="T76" fmla="*/ 2 w 94"/>
                <a:gd name="T77" fmla="*/ 3 h 38"/>
                <a:gd name="T78" fmla="*/ 7 w 94"/>
                <a:gd name="T79" fmla="*/ 0 h 38"/>
                <a:gd name="T80" fmla="*/ 11 w 94"/>
                <a:gd name="T81" fmla="*/ 5 h 38"/>
                <a:gd name="T82" fmla="*/ 11 w 94"/>
                <a:gd name="T83" fmla="*/ 10 h 38"/>
                <a:gd name="T84" fmla="*/ 18 w 94"/>
                <a:gd name="T85" fmla="*/ 10 h 38"/>
                <a:gd name="T86" fmla="*/ 21 w 94"/>
                <a:gd name="T87" fmla="*/ 10 h 38"/>
                <a:gd name="T88" fmla="*/ 26 w 94"/>
                <a:gd name="T89" fmla="*/ 12 h 38"/>
                <a:gd name="T90" fmla="*/ 33 w 94"/>
                <a:gd name="T91" fmla="*/ 12 h 38"/>
                <a:gd name="T92" fmla="*/ 40 w 94"/>
                <a:gd name="T93" fmla="*/ 8 h 38"/>
                <a:gd name="T94" fmla="*/ 49 w 94"/>
                <a:gd name="T95" fmla="*/ 5 h 38"/>
                <a:gd name="T96" fmla="*/ 56 w 94"/>
                <a:gd name="T97" fmla="*/ 0 h 38"/>
                <a:gd name="T98" fmla="*/ 63 w 94"/>
                <a:gd name="T99" fmla="*/ 0 h 38"/>
                <a:gd name="T100" fmla="*/ 63 w 94"/>
                <a:gd name="T101" fmla="*/ 3 h 38"/>
                <a:gd name="T102" fmla="*/ 73 w 94"/>
                <a:gd name="T103" fmla="*/ 3 h 38"/>
                <a:gd name="T104" fmla="*/ 80 w 94"/>
                <a:gd name="T105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38">
                  <a:moveTo>
                    <a:pt x="80" y="5"/>
                  </a:moveTo>
                  <a:lnTo>
                    <a:pt x="80" y="5"/>
                  </a:lnTo>
                  <a:lnTo>
                    <a:pt x="85" y="10"/>
                  </a:lnTo>
                  <a:lnTo>
                    <a:pt x="92" y="15"/>
                  </a:lnTo>
                  <a:lnTo>
                    <a:pt x="89" y="17"/>
                  </a:lnTo>
                  <a:lnTo>
                    <a:pt x="94" y="27"/>
                  </a:lnTo>
                  <a:lnTo>
                    <a:pt x="89" y="31"/>
                  </a:lnTo>
                  <a:lnTo>
                    <a:pt x="85" y="31"/>
                  </a:lnTo>
                  <a:lnTo>
                    <a:pt x="82" y="38"/>
                  </a:lnTo>
                  <a:lnTo>
                    <a:pt x="78" y="34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73" y="19"/>
                  </a:lnTo>
                  <a:lnTo>
                    <a:pt x="71" y="15"/>
                  </a:lnTo>
                  <a:lnTo>
                    <a:pt x="63" y="10"/>
                  </a:lnTo>
                  <a:lnTo>
                    <a:pt x="56" y="10"/>
                  </a:lnTo>
                  <a:lnTo>
                    <a:pt x="52" y="17"/>
                  </a:lnTo>
                  <a:lnTo>
                    <a:pt x="45" y="19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9" y="34"/>
                  </a:lnTo>
                  <a:lnTo>
                    <a:pt x="45" y="36"/>
                  </a:lnTo>
                  <a:lnTo>
                    <a:pt x="42" y="38"/>
                  </a:lnTo>
                  <a:lnTo>
                    <a:pt x="35" y="38"/>
                  </a:lnTo>
                  <a:lnTo>
                    <a:pt x="30" y="29"/>
                  </a:lnTo>
                  <a:lnTo>
                    <a:pt x="30" y="31"/>
                  </a:lnTo>
                  <a:lnTo>
                    <a:pt x="23" y="31"/>
                  </a:lnTo>
                  <a:lnTo>
                    <a:pt x="21" y="24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2" y="3"/>
                  </a:lnTo>
                  <a:lnTo>
                    <a:pt x="7" y="0"/>
                  </a:lnTo>
                  <a:lnTo>
                    <a:pt x="11" y="5"/>
                  </a:lnTo>
                  <a:lnTo>
                    <a:pt x="11" y="10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6" y="12"/>
                  </a:lnTo>
                  <a:lnTo>
                    <a:pt x="33" y="12"/>
                  </a:lnTo>
                  <a:lnTo>
                    <a:pt x="40" y="8"/>
                  </a:lnTo>
                  <a:lnTo>
                    <a:pt x="49" y="5"/>
                  </a:lnTo>
                  <a:lnTo>
                    <a:pt x="56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73" y="3"/>
                  </a:lnTo>
                  <a:lnTo>
                    <a:pt x="80" y="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1" name="Freeform 246">
              <a:extLst>
                <a:ext uri="{FF2B5EF4-FFF2-40B4-BE49-F238E27FC236}">
                  <a16:creationId xmlns:a16="http://schemas.microsoft.com/office/drawing/2014/main" id="{E9E2A361-3EE6-4837-9353-7BFA58947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054" y="3922737"/>
              <a:ext cx="349393" cy="507894"/>
            </a:xfrm>
            <a:custGeom>
              <a:avLst/>
              <a:gdLst>
                <a:gd name="T0" fmla="*/ 134 w 205"/>
                <a:gd name="T1" fmla="*/ 35 h 298"/>
                <a:gd name="T2" fmla="*/ 156 w 205"/>
                <a:gd name="T3" fmla="*/ 33 h 298"/>
                <a:gd name="T4" fmla="*/ 172 w 205"/>
                <a:gd name="T5" fmla="*/ 33 h 298"/>
                <a:gd name="T6" fmla="*/ 172 w 205"/>
                <a:gd name="T7" fmla="*/ 59 h 298"/>
                <a:gd name="T8" fmla="*/ 186 w 205"/>
                <a:gd name="T9" fmla="*/ 66 h 298"/>
                <a:gd name="T10" fmla="*/ 170 w 205"/>
                <a:gd name="T11" fmla="*/ 68 h 298"/>
                <a:gd name="T12" fmla="*/ 137 w 205"/>
                <a:gd name="T13" fmla="*/ 83 h 298"/>
                <a:gd name="T14" fmla="*/ 132 w 205"/>
                <a:gd name="T15" fmla="*/ 97 h 298"/>
                <a:gd name="T16" fmla="*/ 125 w 205"/>
                <a:gd name="T17" fmla="*/ 109 h 298"/>
                <a:gd name="T18" fmla="*/ 120 w 205"/>
                <a:gd name="T19" fmla="*/ 120 h 298"/>
                <a:gd name="T20" fmla="*/ 134 w 205"/>
                <a:gd name="T21" fmla="*/ 144 h 298"/>
                <a:gd name="T22" fmla="*/ 144 w 205"/>
                <a:gd name="T23" fmla="*/ 151 h 298"/>
                <a:gd name="T24" fmla="*/ 163 w 205"/>
                <a:gd name="T25" fmla="*/ 161 h 298"/>
                <a:gd name="T26" fmla="*/ 177 w 205"/>
                <a:gd name="T27" fmla="*/ 175 h 298"/>
                <a:gd name="T28" fmla="*/ 191 w 205"/>
                <a:gd name="T29" fmla="*/ 175 h 298"/>
                <a:gd name="T30" fmla="*/ 203 w 205"/>
                <a:gd name="T31" fmla="*/ 208 h 298"/>
                <a:gd name="T32" fmla="*/ 201 w 205"/>
                <a:gd name="T33" fmla="*/ 232 h 298"/>
                <a:gd name="T34" fmla="*/ 198 w 205"/>
                <a:gd name="T35" fmla="*/ 246 h 298"/>
                <a:gd name="T36" fmla="*/ 201 w 205"/>
                <a:gd name="T37" fmla="*/ 267 h 298"/>
                <a:gd name="T38" fmla="*/ 186 w 205"/>
                <a:gd name="T39" fmla="*/ 293 h 298"/>
                <a:gd name="T40" fmla="*/ 163 w 205"/>
                <a:gd name="T41" fmla="*/ 288 h 298"/>
                <a:gd name="T42" fmla="*/ 130 w 205"/>
                <a:gd name="T43" fmla="*/ 265 h 298"/>
                <a:gd name="T44" fmla="*/ 87 w 205"/>
                <a:gd name="T45" fmla="*/ 236 h 298"/>
                <a:gd name="T46" fmla="*/ 85 w 205"/>
                <a:gd name="T47" fmla="*/ 217 h 298"/>
                <a:gd name="T48" fmla="*/ 54 w 205"/>
                <a:gd name="T49" fmla="*/ 165 h 298"/>
                <a:gd name="T50" fmla="*/ 33 w 205"/>
                <a:gd name="T51" fmla="*/ 125 h 298"/>
                <a:gd name="T52" fmla="*/ 14 w 205"/>
                <a:gd name="T53" fmla="*/ 104 h 298"/>
                <a:gd name="T54" fmla="*/ 9 w 205"/>
                <a:gd name="T55" fmla="*/ 90 h 298"/>
                <a:gd name="T56" fmla="*/ 7 w 205"/>
                <a:gd name="T57" fmla="*/ 64 h 298"/>
                <a:gd name="T58" fmla="*/ 21 w 205"/>
                <a:gd name="T59" fmla="*/ 59 h 298"/>
                <a:gd name="T60" fmla="*/ 16 w 205"/>
                <a:gd name="T61" fmla="*/ 68 h 298"/>
                <a:gd name="T62" fmla="*/ 30 w 205"/>
                <a:gd name="T63" fmla="*/ 68 h 298"/>
                <a:gd name="T64" fmla="*/ 45 w 205"/>
                <a:gd name="T65" fmla="*/ 71 h 298"/>
                <a:gd name="T66" fmla="*/ 59 w 205"/>
                <a:gd name="T67" fmla="*/ 45 h 298"/>
                <a:gd name="T68" fmla="*/ 94 w 205"/>
                <a:gd name="T69" fmla="*/ 23 h 298"/>
                <a:gd name="T70" fmla="*/ 99 w 205"/>
                <a:gd name="T71" fmla="*/ 0 h 298"/>
                <a:gd name="T72" fmla="*/ 113 w 205"/>
                <a:gd name="T73" fmla="*/ 7 h 298"/>
                <a:gd name="T74" fmla="*/ 125 w 205"/>
                <a:gd name="T75" fmla="*/ 1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298">
                  <a:moveTo>
                    <a:pt x="134" y="35"/>
                  </a:moveTo>
                  <a:lnTo>
                    <a:pt x="134" y="35"/>
                  </a:lnTo>
                  <a:lnTo>
                    <a:pt x="146" y="38"/>
                  </a:lnTo>
                  <a:lnTo>
                    <a:pt x="156" y="33"/>
                  </a:lnTo>
                  <a:lnTo>
                    <a:pt x="160" y="35"/>
                  </a:lnTo>
                  <a:lnTo>
                    <a:pt x="172" y="33"/>
                  </a:lnTo>
                  <a:lnTo>
                    <a:pt x="184" y="42"/>
                  </a:lnTo>
                  <a:lnTo>
                    <a:pt x="172" y="59"/>
                  </a:lnTo>
                  <a:lnTo>
                    <a:pt x="179" y="59"/>
                  </a:lnTo>
                  <a:lnTo>
                    <a:pt x="186" y="66"/>
                  </a:lnTo>
                  <a:lnTo>
                    <a:pt x="172" y="66"/>
                  </a:lnTo>
                  <a:lnTo>
                    <a:pt x="170" y="68"/>
                  </a:lnTo>
                  <a:lnTo>
                    <a:pt x="156" y="71"/>
                  </a:lnTo>
                  <a:lnTo>
                    <a:pt x="137" y="83"/>
                  </a:lnTo>
                  <a:lnTo>
                    <a:pt x="137" y="90"/>
                  </a:lnTo>
                  <a:lnTo>
                    <a:pt x="132" y="97"/>
                  </a:lnTo>
                  <a:lnTo>
                    <a:pt x="134" y="106"/>
                  </a:lnTo>
                  <a:lnTo>
                    <a:pt x="125" y="109"/>
                  </a:lnTo>
                  <a:lnTo>
                    <a:pt x="125" y="116"/>
                  </a:lnTo>
                  <a:lnTo>
                    <a:pt x="120" y="120"/>
                  </a:lnTo>
                  <a:lnTo>
                    <a:pt x="127" y="135"/>
                  </a:lnTo>
                  <a:lnTo>
                    <a:pt x="134" y="144"/>
                  </a:lnTo>
                  <a:lnTo>
                    <a:pt x="132" y="151"/>
                  </a:lnTo>
                  <a:lnTo>
                    <a:pt x="144" y="151"/>
                  </a:lnTo>
                  <a:lnTo>
                    <a:pt x="149" y="161"/>
                  </a:lnTo>
                  <a:lnTo>
                    <a:pt x="163" y="161"/>
                  </a:lnTo>
                  <a:lnTo>
                    <a:pt x="177" y="151"/>
                  </a:lnTo>
                  <a:lnTo>
                    <a:pt x="177" y="175"/>
                  </a:lnTo>
                  <a:lnTo>
                    <a:pt x="182" y="177"/>
                  </a:lnTo>
                  <a:lnTo>
                    <a:pt x="191" y="175"/>
                  </a:lnTo>
                  <a:lnTo>
                    <a:pt x="205" y="201"/>
                  </a:lnTo>
                  <a:lnTo>
                    <a:pt x="203" y="208"/>
                  </a:lnTo>
                  <a:lnTo>
                    <a:pt x="201" y="217"/>
                  </a:lnTo>
                  <a:lnTo>
                    <a:pt x="201" y="232"/>
                  </a:lnTo>
                  <a:lnTo>
                    <a:pt x="196" y="241"/>
                  </a:lnTo>
                  <a:lnTo>
                    <a:pt x="198" y="246"/>
                  </a:lnTo>
                  <a:lnTo>
                    <a:pt x="194" y="253"/>
                  </a:lnTo>
                  <a:lnTo>
                    <a:pt x="201" y="267"/>
                  </a:lnTo>
                  <a:lnTo>
                    <a:pt x="191" y="286"/>
                  </a:lnTo>
                  <a:lnTo>
                    <a:pt x="186" y="293"/>
                  </a:lnTo>
                  <a:lnTo>
                    <a:pt x="179" y="298"/>
                  </a:lnTo>
                  <a:lnTo>
                    <a:pt x="163" y="288"/>
                  </a:lnTo>
                  <a:lnTo>
                    <a:pt x="160" y="281"/>
                  </a:lnTo>
                  <a:lnTo>
                    <a:pt x="130" y="265"/>
                  </a:lnTo>
                  <a:lnTo>
                    <a:pt x="101" y="246"/>
                  </a:lnTo>
                  <a:lnTo>
                    <a:pt x="87" y="236"/>
                  </a:lnTo>
                  <a:lnTo>
                    <a:pt x="80" y="222"/>
                  </a:lnTo>
                  <a:lnTo>
                    <a:pt x="85" y="217"/>
                  </a:lnTo>
                  <a:lnTo>
                    <a:pt x="71" y="196"/>
                  </a:lnTo>
                  <a:lnTo>
                    <a:pt x="54" y="165"/>
                  </a:lnTo>
                  <a:lnTo>
                    <a:pt x="37" y="132"/>
                  </a:lnTo>
                  <a:lnTo>
                    <a:pt x="33" y="125"/>
                  </a:lnTo>
                  <a:lnTo>
                    <a:pt x="28" y="113"/>
                  </a:lnTo>
                  <a:lnTo>
                    <a:pt x="14" y="104"/>
                  </a:lnTo>
                  <a:lnTo>
                    <a:pt x="2" y="97"/>
                  </a:lnTo>
                  <a:lnTo>
                    <a:pt x="9" y="90"/>
                  </a:lnTo>
                  <a:lnTo>
                    <a:pt x="0" y="73"/>
                  </a:lnTo>
                  <a:lnTo>
                    <a:pt x="7" y="64"/>
                  </a:lnTo>
                  <a:lnTo>
                    <a:pt x="19" y="52"/>
                  </a:lnTo>
                  <a:lnTo>
                    <a:pt x="21" y="59"/>
                  </a:lnTo>
                  <a:lnTo>
                    <a:pt x="16" y="64"/>
                  </a:lnTo>
                  <a:lnTo>
                    <a:pt x="16" y="68"/>
                  </a:lnTo>
                  <a:lnTo>
                    <a:pt x="23" y="68"/>
                  </a:lnTo>
                  <a:lnTo>
                    <a:pt x="30" y="68"/>
                  </a:lnTo>
                  <a:lnTo>
                    <a:pt x="35" y="78"/>
                  </a:lnTo>
                  <a:lnTo>
                    <a:pt x="45" y="71"/>
                  </a:lnTo>
                  <a:lnTo>
                    <a:pt x="49" y="61"/>
                  </a:lnTo>
                  <a:lnTo>
                    <a:pt x="59" y="45"/>
                  </a:lnTo>
                  <a:lnTo>
                    <a:pt x="78" y="40"/>
                  </a:lnTo>
                  <a:lnTo>
                    <a:pt x="94" y="23"/>
                  </a:lnTo>
                  <a:lnTo>
                    <a:pt x="101" y="12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13" y="7"/>
                  </a:lnTo>
                  <a:lnTo>
                    <a:pt x="118" y="14"/>
                  </a:lnTo>
                  <a:lnTo>
                    <a:pt x="125" y="19"/>
                  </a:lnTo>
                  <a:lnTo>
                    <a:pt x="134" y="3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2" name="Freeform 248">
              <a:extLst>
                <a:ext uri="{FF2B5EF4-FFF2-40B4-BE49-F238E27FC236}">
                  <a16:creationId xmlns:a16="http://schemas.microsoft.com/office/drawing/2014/main" id="{0F7CCAA6-430F-4437-8023-089EFD854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1251" y="3401209"/>
              <a:ext cx="259062" cy="368138"/>
            </a:xfrm>
            <a:custGeom>
              <a:avLst/>
              <a:gdLst>
                <a:gd name="T0" fmla="*/ 147 w 152"/>
                <a:gd name="T1" fmla="*/ 168 h 216"/>
                <a:gd name="T2" fmla="*/ 152 w 152"/>
                <a:gd name="T3" fmla="*/ 190 h 216"/>
                <a:gd name="T4" fmla="*/ 140 w 152"/>
                <a:gd name="T5" fmla="*/ 187 h 216"/>
                <a:gd name="T6" fmla="*/ 138 w 152"/>
                <a:gd name="T7" fmla="*/ 206 h 216"/>
                <a:gd name="T8" fmla="*/ 114 w 152"/>
                <a:gd name="T9" fmla="*/ 204 h 216"/>
                <a:gd name="T10" fmla="*/ 114 w 152"/>
                <a:gd name="T11" fmla="*/ 185 h 216"/>
                <a:gd name="T12" fmla="*/ 97 w 152"/>
                <a:gd name="T13" fmla="*/ 185 h 216"/>
                <a:gd name="T14" fmla="*/ 78 w 152"/>
                <a:gd name="T15" fmla="*/ 194 h 216"/>
                <a:gd name="T16" fmla="*/ 83 w 152"/>
                <a:gd name="T17" fmla="*/ 176 h 216"/>
                <a:gd name="T18" fmla="*/ 102 w 152"/>
                <a:gd name="T19" fmla="*/ 164 h 216"/>
                <a:gd name="T20" fmla="*/ 119 w 152"/>
                <a:gd name="T21" fmla="*/ 166 h 216"/>
                <a:gd name="T22" fmla="*/ 133 w 152"/>
                <a:gd name="T23" fmla="*/ 159 h 216"/>
                <a:gd name="T24" fmla="*/ 145 w 152"/>
                <a:gd name="T25" fmla="*/ 154 h 216"/>
                <a:gd name="T26" fmla="*/ 147 w 152"/>
                <a:gd name="T27" fmla="*/ 168 h 216"/>
                <a:gd name="T28" fmla="*/ 109 w 152"/>
                <a:gd name="T29" fmla="*/ 138 h 216"/>
                <a:gd name="T30" fmla="*/ 97 w 152"/>
                <a:gd name="T31" fmla="*/ 154 h 216"/>
                <a:gd name="T32" fmla="*/ 83 w 152"/>
                <a:gd name="T33" fmla="*/ 147 h 216"/>
                <a:gd name="T34" fmla="*/ 90 w 152"/>
                <a:gd name="T35" fmla="*/ 138 h 216"/>
                <a:gd name="T36" fmla="*/ 102 w 152"/>
                <a:gd name="T37" fmla="*/ 128 h 216"/>
                <a:gd name="T38" fmla="*/ 112 w 152"/>
                <a:gd name="T39" fmla="*/ 123 h 216"/>
                <a:gd name="T40" fmla="*/ 22 w 152"/>
                <a:gd name="T41" fmla="*/ 154 h 216"/>
                <a:gd name="T42" fmla="*/ 0 w 152"/>
                <a:gd name="T43" fmla="*/ 171 h 216"/>
                <a:gd name="T44" fmla="*/ 19 w 152"/>
                <a:gd name="T45" fmla="*/ 147 h 216"/>
                <a:gd name="T46" fmla="*/ 36 w 152"/>
                <a:gd name="T47" fmla="*/ 121 h 216"/>
                <a:gd name="T48" fmla="*/ 29 w 152"/>
                <a:gd name="T49" fmla="*/ 142 h 216"/>
                <a:gd name="T50" fmla="*/ 76 w 152"/>
                <a:gd name="T51" fmla="*/ 112 h 216"/>
                <a:gd name="T52" fmla="*/ 86 w 152"/>
                <a:gd name="T53" fmla="*/ 116 h 216"/>
                <a:gd name="T54" fmla="*/ 95 w 152"/>
                <a:gd name="T55" fmla="*/ 123 h 216"/>
                <a:gd name="T56" fmla="*/ 78 w 152"/>
                <a:gd name="T57" fmla="*/ 135 h 216"/>
                <a:gd name="T58" fmla="*/ 78 w 152"/>
                <a:gd name="T59" fmla="*/ 119 h 216"/>
                <a:gd name="T60" fmla="*/ 133 w 152"/>
                <a:gd name="T61" fmla="*/ 107 h 216"/>
                <a:gd name="T62" fmla="*/ 138 w 152"/>
                <a:gd name="T63" fmla="*/ 126 h 216"/>
                <a:gd name="T64" fmla="*/ 126 w 152"/>
                <a:gd name="T65" fmla="*/ 128 h 216"/>
                <a:gd name="T66" fmla="*/ 123 w 152"/>
                <a:gd name="T67" fmla="*/ 140 h 216"/>
                <a:gd name="T68" fmla="*/ 116 w 152"/>
                <a:gd name="T69" fmla="*/ 128 h 216"/>
                <a:gd name="T70" fmla="*/ 123 w 152"/>
                <a:gd name="T71" fmla="*/ 119 h 216"/>
                <a:gd name="T72" fmla="*/ 114 w 152"/>
                <a:gd name="T73" fmla="*/ 100 h 216"/>
                <a:gd name="T74" fmla="*/ 133 w 152"/>
                <a:gd name="T75" fmla="*/ 107 h 216"/>
                <a:gd name="T76" fmla="*/ 69 w 152"/>
                <a:gd name="T77" fmla="*/ 93 h 216"/>
                <a:gd name="T78" fmla="*/ 60 w 152"/>
                <a:gd name="T79" fmla="*/ 97 h 216"/>
                <a:gd name="T80" fmla="*/ 64 w 152"/>
                <a:gd name="T81" fmla="*/ 86 h 216"/>
                <a:gd name="T82" fmla="*/ 67 w 152"/>
                <a:gd name="T83" fmla="*/ 0 h 216"/>
                <a:gd name="T84" fmla="*/ 76 w 152"/>
                <a:gd name="T85" fmla="*/ 5 h 216"/>
                <a:gd name="T86" fmla="*/ 83 w 152"/>
                <a:gd name="T87" fmla="*/ 5 h 216"/>
                <a:gd name="T88" fmla="*/ 86 w 152"/>
                <a:gd name="T89" fmla="*/ 24 h 216"/>
                <a:gd name="T90" fmla="*/ 71 w 152"/>
                <a:gd name="T91" fmla="*/ 45 h 216"/>
                <a:gd name="T92" fmla="*/ 74 w 152"/>
                <a:gd name="T93" fmla="*/ 71 h 216"/>
                <a:gd name="T94" fmla="*/ 88 w 152"/>
                <a:gd name="T95" fmla="*/ 71 h 216"/>
                <a:gd name="T96" fmla="*/ 107 w 152"/>
                <a:gd name="T97" fmla="*/ 90 h 216"/>
                <a:gd name="T98" fmla="*/ 112 w 152"/>
                <a:gd name="T99" fmla="*/ 102 h 216"/>
                <a:gd name="T100" fmla="*/ 93 w 152"/>
                <a:gd name="T101" fmla="*/ 86 h 216"/>
                <a:gd name="T102" fmla="*/ 78 w 152"/>
                <a:gd name="T103" fmla="*/ 81 h 216"/>
                <a:gd name="T104" fmla="*/ 55 w 152"/>
                <a:gd name="T105" fmla="*/ 78 h 216"/>
                <a:gd name="T106" fmla="*/ 62 w 152"/>
                <a:gd name="T107" fmla="*/ 67 h 216"/>
                <a:gd name="T108" fmla="*/ 55 w 152"/>
                <a:gd name="T109" fmla="*/ 69 h 216"/>
                <a:gd name="T110" fmla="*/ 43 w 152"/>
                <a:gd name="T111" fmla="*/ 52 h 216"/>
                <a:gd name="T112" fmla="*/ 50 w 152"/>
                <a:gd name="T113" fmla="*/ 43 h 216"/>
                <a:gd name="T114" fmla="*/ 57 w 152"/>
                <a:gd name="T11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2" h="216">
                  <a:moveTo>
                    <a:pt x="147" y="168"/>
                  </a:moveTo>
                  <a:lnTo>
                    <a:pt x="147" y="168"/>
                  </a:lnTo>
                  <a:lnTo>
                    <a:pt x="149" y="180"/>
                  </a:lnTo>
                  <a:lnTo>
                    <a:pt x="152" y="190"/>
                  </a:lnTo>
                  <a:lnTo>
                    <a:pt x="145" y="204"/>
                  </a:lnTo>
                  <a:lnTo>
                    <a:pt x="140" y="187"/>
                  </a:lnTo>
                  <a:lnTo>
                    <a:pt x="130" y="194"/>
                  </a:lnTo>
                  <a:lnTo>
                    <a:pt x="138" y="206"/>
                  </a:lnTo>
                  <a:lnTo>
                    <a:pt x="133" y="216"/>
                  </a:lnTo>
                  <a:lnTo>
                    <a:pt x="114" y="204"/>
                  </a:lnTo>
                  <a:lnTo>
                    <a:pt x="109" y="194"/>
                  </a:lnTo>
                  <a:lnTo>
                    <a:pt x="114" y="185"/>
                  </a:lnTo>
                  <a:lnTo>
                    <a:pt x="104" y="178"/>
                  </a:lnTo>
                  <a:lnTo>
                    <a:pt x="97" y="185"/>
                  </a:lnTo>
                  <a:lnTo>
                    <a:pt x="90" y="185"/>
                  </a:lnTo>
                  <a:lnTo>
                    <a:pt x="78" y="194"/>
                  </a:lnTo>
                  <a:lnTo>
                    <a:pt x="76" y="190"/>
                  </a:lnTo>
                  <a:lnTo>
                    <a:pt x="83" y="176"/>
                  </a:lnTo>
                  <a:lnTo>
                    <a:pt x="93" y="171"/>
                  </a:lnTo>
                  <a:lnTo>
                    <a:pt x="102" y="164"/>
                  </a:lnTo>
                  <a:lnTo>
                    <a:pt x="107" y="171"/>
                  </a:lnTo>
                  <a:lnTo>
                    <a:pt x="119" y="166"/>
                  </a:lnTo>
                  <a:lnTo>
                    <a:pt x="123" y="159"/>
                  </a:lnTo>
                  <a:lnTo>
                    <a:pt x="133" y="159"/>
                  </a:lnTo>
                  <a:lnTo>
                    <a:pt x="133" y="147"/>
                  </a:lnTo>
                  <a:lnTo>
                    <a:pt x="145" y="154"/>
                  </a:lnTo>
                  <a:lnTo>
                    <a:pt x="147" y="161"/>
                  </a:lnTo>
                  <a:lnTo>
                    <a:pt x="147" y="168"/>
                  </a:lnTo>
                  <a:close/>
                  <a:moveTo>
                    <a:pt x="109" y="138"/>
                  </a:moveTo>
                  <a:lnTo>
                    <a:pt x="109" y="138"/>
                  </a:lnTo>
                  <a:lnTo>
                    <a:pt x="104" y="142"/>
                  </a:lnTo>
                  <a:lnTo>
                    <a:pt x="97" y="154"/>
                  </a:lnTo>
                  <a:lnTo>
                    <a:pt x="93" y="159"/>
                  </a:lnTo>
                  <a:lnTo>
                    <a:pt x="83" y="147"/>
                  </a:lnTo>
                  <a:lnTo>
                    <a:pt x="86" y="142"/>
                  </a:lnTo>
                  <a:lnTo>
                    <a:pt x="90" y="138"/>
                  </a:lnTo>
                  <a:lnTo>
                    <a:pt x="93" y="128"/>
                  </a:lnTo>
                  <a:lnTo>
                    <a:pt x="102" y="128"/>
                  </a:lnTo>
                  <a:lnTo>
                    <a:pt x="100" y="138"/>
                  </a:lnTo>
                  <a:lnTo>
                    <a:pt x="112" y="123"/>
                  </a:lnTo>
                  <a:lnTo>
                    <a:pt x="109" y="138"/>
                  </a:lnTo>
                  <a:close/>
                  <a:moveTo>
                    <a:pt x="22" y="154"/>
                  </a:moveTo>
                  <a:lnTo>
                    <a:pt x="22" y="154"/>
                  </a:lnTo>
                  <a:lnTo>
                    <a:pt x="0" y="171"/>
                  </a:lnTo>
                  <a:lnTo>
                    <a:pt x="7" y="157"/>
                  </a:lnTo>
                  <a:lnTo>
                    <a:pt x="19" y="147"/>
                  </a:lnTo>
                  <a:lnTo>
                    <a:pt x="29" y="138"/>
                  </a:lnTo>
                  <a:lnTo>
                    <a:pt x="36" y="121"/>
                  </a:lnTo>
                  <a:lnTo>
                    <a:pt x="41" y="133"/>
                  </a:lnTo>
                  <a:lnTo>
                    <a:pt x="29" y="142"/>
                  </a:lnTo>
                  <a:lnTo>
                    <a:pt x="22" y="154"/>
                  </a:lnTo>
                  <a:close/>
                  <a:moveTo>
                    <a:pt x="76" y="112"/>
                  </a:moveTo>
                  <a:lnTo>
                    <a:pt x="76" y="112"/>
                  </a:lnTo>
                  <a:lnTo>
                    <a:pt x="86" y="116"/>
                  </a:lnTo>
                  <a:lnTo>
                    <a:pt x="95" y="116"/>
                  </a:lnTo>
                  <a:lnTo>
                    <a:pt x="95" y="123"/>
                  </a:lnTo>
                  <a:lnTo>
                    <a:pt x="88" y="131"/>
                  </a:lnTo>
                  <a:lnTo>
                    <a:pt x="78" y="135"/>
                  </a:lnTo>
                  <a:lnTo>
                    <a:pt x="78" y="128"/>
                  </a:lnTo>
                  <a:lnTo>
                    <a:pt x="78" y="119"/>
                  </a:lnTo>
                  <a:lnTo>
                    <a:pt x="76" y="112"/>
                  </a:lnTo>
                  <a:close/>
                  <a:moveTo>
                    <a:pt x="133" y="107"/>
                  </a:moveTo>
                  <a:lnTo>
                    <a:pt x="133" y="107"/>
                  </a:lnTo>
                  <a:lnTo>
                    <a:pt x="138" y="126"/>
                  </a:lnTo>
                  <a:lnTo>
                    <a:pt x="126" y="121"/>
                  </a:lnTo>
                  <a:lnTo>
                    <a:pt x="126" y="128"/>
                  </a:lnTo>
                  <a:lnTo>
                    <a:pt x="130" y="138"/>
                  </a:lnTo>
                  <a:lnTo>
                    <a:pt x="123" y="140"/>
                  </a:lnTo>
                  <a:lnTo>
                    <a:pt x="121" y="128"/>
                  </a:lnTo>
                  <a:lnTo>
                    <a:pt x="116" y="128"/>
                  </a:lnTo>
                  <a:lnTo>
                    <a:pt x="114" y="119"/>
                  </a:lnTo>
                  <a:lnTo>
                    <a:pt x="123" y="119"/>
                  </a:lnTo>
                  <a:lnTo>
                    <a:pt x="123" y="114"/>
                  </a:lnTo>
                  <a:lnTo>
                    <a:pt x="114" y="100"/>
                  </a:lnTo>
                  <a:lnTo>
                    <a:pt x="128" y="102"/>
                  </a:lnTo>
                  <a:lnTo>
                    <a:pt x="133" y="107"/>
                  </a:lnTo>
                  <a:close/>
                  <a:moveTo>
                    <a:pt x="69" y="93"/>
                  </a:moveTo>
                  <a:lnTo>
                    <a:pt x="69" y="93"/>
                  </a:lnTo>
                  <a:lnTo>
                    <a:pt x="64" y="107"/>
                  </a:lnTo>
                  <a:lnTo>
                    <a:pt x="60" y="97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69" y="93"/>
                  </a:lnTo>
                  <a:close/>
                  <a:moveTo>
                    <a:pt x="67" y="0"/>
                  </a:moveTo>
                  <a:lnTo>
                    <a:pt x="67" y="0"/>
                  </a:lnTo>
                  <a:lnTo>
                    <a:pt x="76" y="5"/>
                  </a:lnTo>
                  <a:lnTo>
                    <a:pt x="81" y="0"/>
                  </a:lnTo>
                  <a:lnTo>
                    <a:pt x="83" y="5"/>
                  </a:lnTo>
                  <a:lnTo>
                    <a:pt x="81" y="12"/>
                  </a:lnTo>
                  <a:lnTo>
                    <a:pt x="86" y="24"/>
                  </a:lnTo>
                  <a:lnTo>
                    <a:pt x="81" y="38"/>
                  </a:lnTo>
                  <a:lnTo>
                    <a:pt x="71" y="45"/>
                  </a:lnTo>
                  <a:lnTo>
                    <a:pt x="69" y="60"/>
                  </a:lnTo>
                  <a:lnTo>
                    <a:pt x="74" y="71"/>
                  </a:lnTo>
                  <a:lnTo>
                    <a:pt x="81" y="74"/>
                  </a:lnTo>
                  <a:lnTo>
                    <a:pt x="88" y="71"/>
                  </a:lnTo>
                  <a:lnTo>
                    <a:pt x="109" y="81"/>
                  </a:lnTo>
                  <a:lnTo>
                    <a:pt x="107" y="90"/>
                  </a:lnTo>
                  <a:lnTo>
                    <a:pt x="112" y="93"/>
                  </a:lnTo>
                  <a:lnTo>
                    <a:pt x="112" y="102"/>
                  </a:lnTo>
                  <a:lnTo>
                    <a:pt x="97" y="93"/>
                  </a:lnTo>
                  <a:lnTo>
                    <a:pt x="93" y="86"/>
                  </a:lnTo>
                  <a:lnTo>
                    <a:pt x="88" y="90"/>
                  </a:lnTo>
                  <a:lnTo>
                    <a:pt x="78" y="81"/>
                  </a:lnTo>
                  <a:lnTo>
                    <a:pt x="62" y="83"/>
                  </a:lnTo>
                  <a:lnTo>
                    <a:pt x="55" y="78"/>
                  </a:lnTo>
                  <a:lnTo>
                    <a:pt x="57" y="71"/>
                  </a:lnTo>
                  <a:lnTo>
                    <a:pt x="62" y="67"/>
                  </a:lnTo>
                  <a:lnTo>
                    <a:pt x="57" y="64"/>
                  </a:lnTo>
                  <a:lnTo>
                    <a:pt x="55" y="69"/>
                  </a:lnTo>
                  <a:lnTo>
                    <a:pt x="48" y="62"/>
                  </a:lnTo>
                  <a:lnTo>
                    <a:pt x="43" y="52"/>
                  </a:lnTo>
                  <a:lnTo>
                    <a:pt x="43" y="38"/>
                  </a:lnTo>
                  <a:lnTo>
                    <a:pt x="50" y="43"/>
                  </a:lnTo>
                  <a:lnTo>
                    <a:pt x="52" y="17"/>
                  </a:lnTo>
                  <a:lnTo>
                    <a:pt x="57" y="0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3" name="Freeform 250">
              <a:extLst>
                <a:ext uri="{FF2B5EF4-FFF2-40B4-BE49-F238E27FC236}">
                  <a16:creationId xmlns:a16="http://schemas.microsoft.com/office/drawing/2014/main" id="{728D5FD9-5024-4B42-8ED7-9133CEBDC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9130" y="3987503"/>
              <a:ext cx="415862" cy="228382"/>
            </a:xfrm>
            <a:custGeom>
              <a:avLst/>
              <a:gdLst>
                <a:gd name="T0" fmla="*/ 241 w 244"/>
                <a:gd name="T1" fmla="*/ 71 h 134"/>
                <a:gd name="T2" fmla="*/ 229 w 244"/>
                <a:gd name="T3" fmla="*/ 66 h 134"/>
                <a:gd name="T4" fmla="*/ 218 w 244"/>
                <a:gd name="T5" fmla="*/ 42 h 134"/>
                <a:gd name="T6" fmla="*/ 222 w 244"/>
                <a:gd name="T7" fmla="*/ 47 h 134"/>
                <a:gd name="T8" fmla="*/ 234 w 244"/>
                <a:gd name="T9" fmla="*/ 59 h 134"/>
                <a:gd name="T10" fmla="*/ 241 w 244"/>
                <a:gd name="T11" fmla="*/ 71 h 134"/>
                <a:gd name="T12" fmla="*/ 177 w 244"/>
                <a:gd name="T13" fmla="*/ 49 h 134"/>
                <a:gd name="T14" fmla="*/ 168 w 244"/>
                <a:gd name="T15" fmla="*/ 54 h 134"/>
                <a:gd name="T16" fmla="*/ 149 w 244"/>
                <a:gd name="T17" fmla="*/ 61 h 134"/>
                <a:gd name="T18" fmla="*/ 128 w 244"/>
                <a:gd name="T19" fmla="*/ 56 h 134"/>
                <a:gd name="T20" fmla="*/ 118 w 244"/>
                <a:gd name="T21" fmla="*/ 47 h 134"/>
                <a:gd name="T22" fmla="*/ 142 w 244"/>
                <a:gd name="T23" fmla="*/ 49 h 134"/>
                <a:gd name="T24" fmla="*/ 147 w 244"/>
                <a:gd name="T25" fmla="*/ 40 h 134"/>
                <a:gd name="T26" fmla="*/ 158 w 244"/>
                <a:gd name="T27" fmla="*/ 47 h 134"/>
                <a:gd name="T28" fmla="*/ 173 w 244"/>
                <a:gd name="T29" fmla="*/ 37 h 134"/>
                <a:gd name="T30" fmla="*/ 180 w 244"/>
                <a:gd name="T31" fmla="*/ 26 h 134"/>
                <a:gd name="T32" fmla="*/ 182 w 244"/>
                <a:gd name="T33" fmla="*/ 37 h 134"/>
                <a:gd name="T34" fmla="*/ 99 w 244"/>
                <a:gd name="T35" fmla="*/ 80 h 134"/>
                <a:gd name="T36" fmla="*/ 113 w 244"/>
                <a:gd name="T37" fmla="*/ 90 h 134"/>
                <a:gd name="T38" fmla="*/ 135 w 244"/>
                <a:gd name="T39" fmla="*/ 106 h 134"/>
                <a:gd name="T40" fmla="*/ 147 w 244"/>
                <a:gd name="T41" fmla="*/ 118 h 134"/>
                <a:gd name="T42" fmla="*/ 158 w 244"/>
                <a:gd name="T43" fmla="*/ 127 h 134"/>
                <a:gd name="T44" fmla="*/ 147 w 244"/>
                <a:gd name="T45" fmla="*/ 134 h 134"/>
                <a:gd name="T46" fmla="*/ 128 w 244"/>
                <a:gd name="T47" fmla="*/ 127 h 134"/>
                <a:gd name="T48" fmla="*/ 99 w 244"/>
                <a:gd name="T49" fmla="*/ 113 h 134"/>
                <a:gd name="T50" fmla="*/ 80 w 244"/>
                <a:gd name="T51" fmla="*/ 90 h 134"/>
                <a:gd name="T52" fmla="*/ 47 w 244"/>
                <a:gd name="T53" fmla="*/ 87 h 134"/>
                <a:gd name="T54" fmla="*/ 38 w 244"/>
                <a:gd name="T55" fmla="*/ 106 h 134"/>
                <a:gd name="T56" fmla="*/ 17 w 244"/>
                <a:gd name="T57" fmla="*/ 108 h 134"/>
                <a:gd name="T58" fmla="*/ 0 w 244"/>
                <a:gd name="T59" fmla="*/ 54 h 134"/>
                <a:gd name="T60" fmla="*/ 28 w 244"/>
                <a:gd name="T61" fmla="*/ 11 h 134"/>
                <a:gd name="T62" fmla="*/ 69 w 244"/>
                <a:gd name="T63" fmla="*/ 30 h 134"/>
                <a:gd name="T64" fmla="*/ 80 w 244"/>
                <a:gd name="T65" fmla="*/ 49 h 134"/>
                <a:gd name="T66" fmla="*/ 111 w 244"/>
                <a:gd name="T67" fmla="*/ 66 h 134"/>
                <a:gd name="T68" fmla="*/ 99 w 244"/>
                <a:gd name="T69" fmla="*/ 80 h 134"/>
                <a:gd name="T70" fmla="*/ 196 w 244"/>
                <a:gd name="T71" fmla="*/ 33 h 134"/>
                <a:gd name="T72" fmla="*/ 187 w 244"/>
                <a:gd name="T73" fmla="*/ 28 h 134"/>
                <a:gd name="T74" fmla="*/ 177 w 244"/>
                <a:gd name="T75" fmla="*/ 16 h 134"/>
                <a:gd name="T76" fmla="*/ 156 w 244"/>
                <a:gd name="T77" fmla="*/ 4 h 134"/>
                <a:gd name="T78" fmla="*/ 168 w 244"/>
                <a:gd name="T79" fmla="*/ 4 h 134"/>
                <a:gd name="T80" fmla="*/ 182 w 244"/>
                <a:gd name="T81" fmla="*/ 11 h 134"/>
                <a:gd name="T82" fmla="*/ 194 w 244"/>
                <a:gd name="T83" fmla="*/ 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134">
                  <a:moveTo>
                    <a:pt x="241" y="71"/>
                  </a:moveTo>
                  <a:lnTo>
                    <a:pt x="241" y="71"/>
                  </a:lnTo>
                  <a:lnTo>
                    <a:pt x="236" y="73"/>
                  </a:lnTo>
                  <a:lnTo>
                    <a:pt x="229" y="66"/>
                  </a:lnTo>
                  <a:lnTo>
                    <a:pt x="222" y="54"/>
                  </a:lnTo>
                  <a:lnTo>
                    <a:pt x="218" y="42"/>
                  </a:lnTo>
                  <a:lnTo>
                    <a:pt x="220" y="40"/>
                  </a:lnTo>
                  <a:lnTo>
                    <a:pt x="222" y="47"/>
                  </a:lnTo>
                  <a:lnTo>
                    <a:pt x="227" y="49"/>
                  </a:lnTo>
                  <a:lnTo>
                    <a:pt x="234" y="59"/>
                  </a:lnTo>
                  <a:lnTo>
                    <a:pt x="244" y="66"/>
                  </a:lnTo>
                  <a:lnTo>
                    <a:pt x="241" y="71"/>
                  </a:lnTo>
                  <a:close/>
                  <a:moveTo>
                    <a:pt x="177" y="49"/>
                  </a:moveTo>
                  <a:lnTo>
                    <a:pt x="177" y="49"/>
                  </a:lnTo>
                  <a:lnTo>
                    <a:pt x="168" y="49"/>
                  </a:lnTo>
                  <a:lnTo>
                    <a:pt x="168" y="54"/>
                  </a:lnTo>
                  <a:lnTo>
                    <a:pt x="158" y="59"/>
                  </a:lnTo>
                  <a:lnTo>
                    <a:pt x="149" y="61"/>
                  </a:lnTo>
                  <a:lnTo>
                    <a:pt x="139" y="61"/>
                  </a:lnTo>
                  <a:lnTo>
                    <a:pt x="128" y="56"/>
                  </a:lnTo>
                  <a:lnTo>
                    <a:pt x="118" y="54"/>
                  </a:lnTo>
                  <a:lnTo>
                    <a:pt x="118" y="47"/>
                  </a:lnTo>
                  <a:lnTo>
                    <a:pt x="135" y="49"/>
                  </a:lnTo>
                  <a:lnTo>
                    <a:pt x="142" y="49"/>
                  </a:lnTo>
                  <a:lnTo>
                    <a:pt x="144" y="40"/>
                  </a:lnTo>
                  <a:lnTo>
                    <a:pt x="147" y="40"/>
                  </a:lnTo>
                  <a:lnTo>
                    <a:pt x="149" y="49"/>
                  </a:lnTo>
                  <a:lnTo>
                    <a:pt x="158" y="47"/>
                  </a:lnTo>
                  <a:lnTo>
                    <a:pt x="163" y="42"/>
                  </a:lnTo>
                  <a:lnTo>
                    <a:pt x="173" y="37"/>
                  </a:lnTo>
                  <a:lnTo>
                    <a:pt x="170" y="28"/>
                  </a:lnTo>
                  <a:lnTo>
                    <a:pt x="180" y="26"/>
                  </a:lnTo>
                  <a:lnTo>
                    <a:pt x="182" y="28"/>
                  </a:lnTo>
                  <a:lnTo>
                    <a:pt x="182" y="37"/>
                  </a:lnTo>
                  <a:lnTo>
                    <a:pt x="177" y="49"/>
                  </a:lnTo>
                  <a:close/>
                  <a:moveTo>
                    <a:pt x="99" y="80"/>
                  </a:moveTo>
                  <a:lnTo>
                    <a:pt x="99" y="80"/>
                  </a:lnTo>
                  <a:lnTo>
                    <a:pt x="113" y="90"/>
                  </a:lnTo>
                  <a:lnTo>
                    <a:pt x="125" y="106"/>
                  </a:lnTo>
                  <a:lnTo>
                    <a:pt x="135" y="106"/>
                  </a:lnTo>
                  <a:lnTo>
                    <a:pt x="135" y="113"/>
                  </a:lnTo>
                  <a:lnTo>
                    <a:pt x="147" y="118"/>
                  </a:lnTo>
                  <a:lnTo>
                    <a:pt x="139" y="120"/>
                  </a:lnTo>
                  <a:lnTo>
                    <a:pt x="158" y="127"/>
                  </a:lnTo>
                  <a:lnTo>
                    <a:pt x="156" y="132"/>
                  </a:lnTo>
                  <a:lnTo>
                    <a:pt x="147" y="134"/>
                  </a:lnTo>
                  <a:lnTo>
                    <a:pt x="142" y="130"/>
                  </a:lnTo>
                  <a:lnTo>
                    <a:pt x="128" y="127"/>
                  </a:lnTo>
                  <a:lnTo>
                    <a:pt x="111" y="125"/>
                  </a:lnTo>
                  <a:lnTo>
                    <a:pt x="99" y="113"/>
                  </a:lnTo>
                  <a:lnTo>
                    <a:pt x="90" y="106"/>
                  </a:lnTo>
                  <a:lnTo>
                    <a:pt x="80" y="90"/>
                  </a:lnTo>
                  <a:lnTo>
                    <a:pt x="59" y="82"/>
                  </a:lnTo>
                  <a:lnTo>
                    <a:pt x="47" y="87"/>
                  </a:lnTo>
                  <a:lnTo>
                    <a:pt x="35" y="94"/>
                  </a:lnTo>
                  <a:lnTo>
                    <a:pt x="38" y="106"/>
                  </a:lnTo>
                  <a:lnTo>
                    <a:pt x="26" y="111"/>
                  </a:lnTo>
                  <a:lnTo>
                    <a:pt x="17" y="108"/>
                  </a:lnTo>
                  <a:lnTo>
                    <a:pt x="0" y="106"/>
                  </a:lnTo>
                  <a:lnTo>
                    <a:pt x="0" y="54"/>
                  </a:lnTo>
                  <a:lnTo>
                    <a:pt x="0" y="2"/>
                  </a:lnTo>
                  <a:lnTo>
                    <a:pt x="28" y="11"/>
                  </a:lnTo>
                  <a:lnTo>
                    <a:pt x="57" y="23"/>
                  </a:lnTo>
                  <a:lnTo>
                    <a:pt x="69" y="30"/>
                  </a:lnTo>
                  <a:lnTo>
                    <a:pt x="78" y="37"/>
                  </a:lnTo>
                  <a:lnTo>
                    <a:pt x="80" y="49"/>
                  </a:lnTo>
                  <a:lnTo>
                    <a:pt x="106" y="59"/>
                  </a:lnTo>
                  <a:lnTo>
                    <a:pt x="111" y="66"/>
                  </a:lnTo>
                  <a:lnTo>
                    <a:pt x="97" y="68"/>
                  </a:lnTo>
                  <a:lnTo>
                    <a:pt x="99" y="80"/>
                  </a:lnTo>
                  <a:close/>
                  <a:moveTo>
                    <a:pt x="196" y="33"/>
                  </a:moveTo>
                  <a:lnTo>
                    <a:pt x="196" y="33"/>
                  </a:lnTo>
                  <a:lnTo>
                    <a:pt x="192" y="37"/>
                  </a:lnTo>
                  <a:lnTo>
                    <a:pt x="187" y="28"/>
                  </a:lnTo>
                  <a:lnTo>
                    <a:pt x="184" y="21"/>
                  </a:lnTo>
                  <a:lnTo>
                    <a:pt x="177" y="16"/>
                  </a:lnTo>
                  <a:lnTo>
                    <a:pt x="168" y="9"/>
                  </a:lnTo>
                  <a:lnTo>
                    <a:pt x="156" y="4"/>
                  </a:lnTo>
                  <a:lnTo>
                    <a:pt x="161" y="0"/>
                  </a:lnTo>
                  <a:lnTo>
                    <a:pt x="168" y="4"/>
                  </a:lnTo>
                  <a:lnTo>
                    <a:pt x="175" y="7"/>
                  </a:lnTo>
                  <a:lnTo>
                    <a:pt x="182" y="11"/>
                  </a:lnTo>
                  <a:lnTo>
                    <a:pt x="187" y="19"/>
                  </a:lnTo>
                  <a:lnTo>
                    <a:pt x="194" y="23"/>
                  </a:lnTo>
                  <a:lnTo>
                    <a:pt x="196" y="33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4" name="Freeform 254">
              <a:extLst>
                <a:ext uri="{FF2B5EF4-FFF2-40B4-BE49-F238E27FC236}">
                  <a16:creationId xmlns:a16="http://schemas.microsoft.com/office/drawing/2014/main" id="{050C189A-892A-4D38-B99D-4781E1503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349" y="3401209"/>
              <a:ext cx="44313" cy="17044"/>
            </a:xfrm>
            <a:custGeom>
              <a:avLst/>
              <a:gdLst>
                <a:gd name="T0" fmla="*/ 26 w 26"/>
                <a:gd name="T1" fmla="*/ 5 h 10"/>
                <a:gd name="T2" fmla="*/ 26 w 26"/>
                <a:gd name="T3" fmla="*/ 5 h 10"/>
                <a:gd name="T4" fmla="*/ 24 w 26"/>
                <a:gd name="T5" fmla="*/ 10 h 10"/>
                <a:gd name="T6" fmla="*/ 9 w 26"/>
                <a:gd name="T7" fmla="*/ 10 h 10"/>
                <a:gd name="T8" fmla="*/ 0 w 26"/>
                <a:gd name="T9" fmla="*/ 10 h 10"/>
                <a:gd name="T10" fmla="*/ 0 w 26"/>
                <a:gd name="T11" fmla="*/ 3 h 10"/>
                <a:gd name="T12" fmla="*/ 2 w 26"/>
                <a:gd name="T13" fmla="*/ 0 h 10"/>
                <a:gd name="T14" fmla="*/ 17 w 26"/>
                <a:gd name="T15" fmla="*/ 0 h 10"/>
                <a:gd name="T16" fmla="*/ 24 w 26"/>
                <a:gd name="T17" fmla="*/ 3 h 10"/>
                <a:gd name="T18" fmla="*/ 26 w 26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0">
                  <a:moveTo>
                    <a:pt x="26" y="5"/>
                  </a:moveTo>
                  <a:lnTo>
                    <a:pt x="26" y="5"/>
                  </a:lnTo>
                  <a:lnTo>
                    <a:pt x="24" y="10"/>
                  </a:lnTo>
                  <a:lnTo>
                    <a:pt x="9" y="10"/>
                  </a:lnTo>
                  <a:lnTo>
                    <a:pt x="0" y="10"/>
                  </a:lnTo>
                  <a:lnTo>
                    <a:pt x="0" y="3"/>
                  </a:lnTo>
                  <a:lnTo>
                    <a:pt x="2" y="0"/>
                  </a:lnTo>
                  <a:lnTo>
                    <a:pt x="17" y="0"/>
                  </a:lnTo>
                  <a:lnTo>
                    <a:pt x="24" y="3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5" name="Freeform 256">
              <a:extLst>
                <a:ext uri="{FF2B5EF4-FFF2-40B4-BE49-F238E27FC236}">
                  <a16:creationId xmlns:a16="http://schemas.microsoft.com/office/drawing/2014/main" id="{97F29578-4C6F-43A8-9817-C496B9AA2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546" y="2610148"/>
              <a:ext cx="180661" cy="189183"/>
            </a:xfrm>
            <a:custGeom>
              <a:avLst/>
              <a:gdLst>
                <a:gd name="T0" fmla="*/ 104 w 106"/>
                <a:gd name="T1" fmla="*/ 12 h 111"/>
                <a:gd name="T2" fmla="*/ 104 w 106"/>
                <a:gd name="T3" fmla="*/ 12 h 111"/>
                <a:gd name="T4" fmla="*/ 106 w 106"/>
                <a:gd name="T5" fmla="*/ 16 h 111"/>
                <a:gd name="T6" fmla="*/ 99 w 106"/>
                <a:gd name="T7" fmla="*/ 14 h 111"/>
                <a:gd name="T8" fmla="*/ 92 w 106"/>
                <a:gd name="T9" fmla="*/ 21 h 111"/>
                <a:gd name="T10" fmla="*/ 87 w 106"/>
                <a:gd name="T11" fmla="*/ 28 h 111"/>
                <a:gd name="T12" fmla="*/ 87 w 106"/>
                <a:gd name="T13" fmla="*/ 45 h 111"/>
                <a:gd name="T14" fmla="*/ 80 w 106"/>
                <a:gd name="T15" fmla="*/ 50 h 111"/>
                <a:gd name="T16" fmla="*/ 76 w 106"/>
                <a:gd name="T17" fmla="*/ 52 h 111"/>
                <a:gd name="T18" fmla="*/ 71 w 106"/>
                <a:gd name="T19" fmla="*/ 59 h 111"/>
                <a:gd name="T20" fmla="*/ 59 w 106"/>
                <a:gd name="T21" fmla="*/ 61 h 111"/>
                <a:gd name="T22" fmla="*/ 52 w 106"/>
                <a:gd name="T23" fmla="*/ 66 h 111"/>
                <a:gd name="T24" fmla="*/ 52 w 106"/>
                <a:gd name="T25" fmla="*/ 78 h 111"/>
                <a:gd name="T26" fmla="*/ 50 w 106"/>
                <a:gd name="T27" fmla="*/ 78 h 111"/>
                <a:gd name="T28" fmla="*/ 57 w 106"/>
                <a:gd name="T29" fmla="*/ 83 h 111"/>
                <a:gd name="T30" fmla="*/ 66 w 106"/>
                <a:gd name="T31" fmla="*/ 92 h 111"/>
                <a:gd name="T32" fmla="*/ 64 w 106"/>
                <a:gd name="T33" fmla="*/ 97 h 111"/>
                <a:gd name="T34" fmla="*/ 57 w 106"/>
                <a:gd name="T35" fmla="*/ 97 h 111"/>
                <a:gd name="T36" fmla="*/ 47 w 106"/>
                <a:gd name="T37" fmla="*/ 97 h 111"/>
                <a:gd name="T38" fmla="*/ 40 w 106"/>
                <a:gd name="T39" fmla="*/ 109 h 111"/>
                <a:gd name="T40" fmla="*/ 31 w 106"/>
                <a:gd name="T41" fmla="*/ 106 h 111"/>
                <a:gd name="T42" fmla="*/ 31 w 106"/>
                <a:gd name="T43" fmla="*/ 109 h 111"/>
                <a:gd name="T44" fmla="*/ 24 w 106"/>
                <a:gd name="T45" fmla="*/ 104 h 111"/>
                <a:gd name="T46" fmla="*/ 21 w 106"/>
                <a:gd name="T47" fmla="*/ 109 h 111"/>
                <a:gd name="T48" fmla="*/ 16 w 106"/>
                <a:gd name="T49" fmla="*/ 111 h 111"/>
                <a:gd name="T50" fmla="*/ 16 w 106"/>
                <a:gd name="T51" fmla="*/ 106 h 111"/>
                <a:gd name="T52" fmla="*/ 12 w 106"/>
                <a:gd name="T53" fmla="*/ 104 h 111"/>
                <a:gd name="T54" fmla="*/ 7 w 106"/>
                <a:gd name="T55" fmla="*/ 102 h 111"/>
                <a:gd name="T56" fmla="*/ 12 w 106"/>
                <a:gd name="T57" fmla="*/ 92 h 111"/>
                <a:gd name="T58" fmla="*/ 16 w 106"/>
                <a:gd name="T59" fmla="*/ 90 h 111"/>
                <a:gd name="T60" fmla="*/ 14 w 106"/>
                <a:gd name="T61" fmla="*/ 85 h 111"/>
                <a:gd name="T62" fmla="*/ 19 w 106"/>
                <a:gd name="T63" fmla="*/ 76 h 111"/>
                <a:gd name="T64" fmla="*/ 16 w 106"/>
                <a:gd name="T65" fmla="*/ 71 h 111"/>
                <a:gd name="T66" fmla="*/ 7 w 106"/>
                <a:gd name="T67" fmla="*/ 68 h 111"/>
                <a:gd name="T68" fmla="*/ 0 w 106"/>
                <a:gd name="T69" fmla="*/ 64 h 111"/>
                <a:gd name="T70" fmla="*/ 14 w 106"/>
                <a:gd name="T71" fmla="*/ 52 h 111"/>
                <a:gd name="T72" fmla="*/ 31 w 106"/>
                <a:gd name="T73" fmla="*/ 40 h 111"/>
                <a:gd name="T74" fmla="*/ 43 w 106"/>
                <a:gd name="T75" fmla="*/ 23 h 111"/>
                <a:gd name="T76" fmla="*/ 50 w 106"/>
                <a:gd name="T77" fmla="*/ 31 h 111"/>
                <a:gd name="T78" fmla="*/ 64 w 106"/>
                <a:gd name="T79" fmla="*/ 31 h 111"/>
                <a:gd name="T80" fmla="*/ 61 w 106"/>
                <a:gd name="T81" fmla="*/ 21 h 111"/>
                <a:gd name="T82" fmla="*/ 87 w 106"/>
                <a:gd name="T83" fmla="*/ 12 h 111"/>
                <a:gd name="T84" fmla="*/ 92 w 106"/>
                <a:gd name="T85" fmla="*/ 0 h 111"/>
                <a:gd name="T86" fmla="*/ 104 w 106"/>
                <a:gd name="T87" fmla="*/ 1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" h="111">
                  <a:moveTo>
                    <a:pt x="104" y="12"/>
                  </a:moveTo>
                  <a:lnTo>
                    <a:pt x="104" y="12"/>
                  </a:lnTo>
                  <a:lnTo>
                    <a:pt x="106" y="16"/>
                  </a:lnTo>
                  <a:lnTo>
                    <a:pt x="99" y="14"/>
                  </a:lnTo>
                  <a:lnTo>
                    <a:pt x="92" y="21"/>
                  </a:lnTo>
                  <a:lnTo>
                    <a:pt x="87" y="28"/>
                  </a:lnTo>
                  <a:lnTo>
                    <a:pt x="87" y="45"/>
                  </a:lnTo>
                  <a:lnTo>
                    <a:pt x="80" y="50"/>
                  </a:lnTo>
                  <a:lnTo>
                    <a:pt x="76" y="52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52" y="66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57" y="83"/>
                  </a:lnTo>
                  <a:lnTo>
                    <a:pt x="66" y="92"/>
                  </a:lnTo>
                  <a:lnTo>
                    <a:pt x="64" y="97"/>
                  </a:lnTo>
                  <a:lnTo>
                    <a:pt x="57" y="97"/>
                  </a:lnTo>
                  <a:lnTo>
                    <a:pt x="47" y="97"/>
                  </a:lnTo>
                  <a:lnTo>
                    <a:pt x="40" y="109"/>
                  </a:lnTo>
                  <a:lnTo>
                    <a:pt x="31" y="106"/>
                  </a:lnTo>
                  <a:lnTo>
                    <a:pt x="31" y="109"/>
                  </a:lnTo>
                  <a:lnTo>
                    <a:pt x="24" y="104"/>
                  </a:lnTo>
                  <a:lnTo>
                    <a:pt x="21" y="109"/>
                  </a:lnTo>
                  <a:lnTo>
                    <a:pt x="16" y="111"/>
                  </a:lnTo>
                  <a:lnTo>
                    <a:pt x="16" y="106"/>
                  </a:lnTo>
                  <a:lnTo>
                    <a:pt x="12" y="104"/>
                  </a:lnTo>
                  <a:lnTo>
                    <a:pt x="7" y="102"/>
                  </a:lnTo>
                  <a:lnTo>
                    <a:pt x="12" y="92"/>
                  </a:lnTo>
                  <a:lnTo>
                    <a:pt x="16" y="90"/>
                  </a:lnTo>
                  <a:lnTo>
                    <a:pt x="14" y="85"/>
                  </a:lnTo>
                  <a:lnTo>
                    <a:pt x="19" y="76"/>
                  </a:lnTo>
                  <a:lnTo>
                    <a:pt x="16" y="71"/>
                  </a:lnTo>
                  <a:lnTo>
                    <a:pt x="7" y="68"/>
                  </a:lnTo>
                  <a:lnTo>
                    <a:pt x="0" y="64"/>
                  </a:lnTo>
                  <a:lnTo>
                    <a:pt x="14" y="52"/>
                  </a:lnTo>
                  <a:lnTo>
                    <a:pt x="31" y="40"/>
                  </a:lnTo>
                  <a:lnTo>
                    <a:pt x="43" y="23"/>
                  </a:lnTo>
                  <a:lnTo>
                    <a:pt x="50" y="31"/>
                  </a:lnTo>
                  <a:lnTo>
                    <a:pt x="64" y="31"/>
                  </a:lnTo>
                  <a:lnTo>
                    <a:pt x="61" y="21"/>
                  </a:lnTo>
                  <a:lnTo>
                    <a:pt x="87" y="12"/>
                  </a:lnTo>
                  <a:lnTo>
                    <a:pt x="92" y="0"/>
                  </a:lnTo>
                  <a:lnTo>
                    <a:pt x="104" y="1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6" name="Freeform 258">
              <a:extLst>
                <a:ext uri="{FF2B5EF4-FFF2-40B4-BE49-F238E27FC236}">
                  <a16:creationId xmlns:a16="http://schemas.microsoft.com/office/drawing/2014/main" id="{1E329533-2A82-4192-9037-73B908D14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215" y="2639367"/>
              <a:ext cx="88627" cy="194296"/>
            </a:xfrm>
            <a:custGeom>
              <a:avLst/>
              <a:gdLst>
                <a:gd name="T0" fmla="*/ 22 w 52"/>
                <a:gd name="T1" fmla="*/ 0 h 114"/>
                <a:gd name="T2" fmla="*/ 22 w 52"/>
                <a:gd name="T3" fmla="*/ 0 h 114"/>
                <a:gd name="T4" fmla="*/ 26 w 52"/>
                <a:gd name="T5" fmla="*/ 9 h 114"/>
                <a:gd name="T6" fmla="*/ 36 w 52"/>
                <a:gd name="T7" fmla="*/ 9 h 114"/>
                <a:gd name="T8" fmla="*/ 38 w 52"/>
                <a:gd name="T9" fmla="*/ 7 h 114"/>
                <a:gd name="T10" fmla="*/ 48 w 52"/>
                <a:gd name="T11" fmla="*/ 7 h 114"/>
                <a:gd name="T12" fmla="*/ 52 w 52"/>
                <a:gd name="T13" fmla="*/ 19 h 114"/>
                <a:gd name="T14" fmla="*/ 43 w 52"/>
                <a:gd name="T15" fmla="*/ 24 h 114"/>
                <a:gd name="T16" fmla="*/ 43 w 52"/>
                <a:gd name="T17" fmla="*/ 43 h 114"/>
                <a:gd name="T18" fmla="*/ 41 w 52"/>
                <a:gd name="T19" fmla="*/ 45 h 114"/>
                <a:gd name="T20" fmla="*/ 41 w 52"/>
                <a:gd name="T21" fmla="*/ 54 h 114"/>
                <a:gd name="T22" fmla="*/ 33 w 52"/>
                <a:gd name="T23" fmla="*/ 57 h 114"/>
                <a:gd name="T24" fmla="*/ 41 w 52"/>
                <a:gd name="T25" fmla="*/ 69 h 114"/>
                <a:gd name="T26" fmla="*/ 36 w 52"/>
                <a:gd name="T27" fmla="*/ 83 h 114"/>
                <a:gd name="T28" fmla="*/ 41 w 52"/>
                <a:gd name="T29" fmla="*/ 88 h 114"/>
                <a:gd name="T30" fmla="*/ 38 w 52"/>
                <a:gd name="T31" fmla="*/ 95 h 114"/>
                <a:gd name="T32" fmla="*/ 33 w 52"/>
                <a:gd name="T33" fmla="*/ 102 h 114"/>
                <a:gd name="T34" fmla="*/ 33 w 52"/>
                <a:gd name="T35" fmla="*/ 109 h 114"/>
                <a:gd name="T36" fmla="*/ 29 w 52"/>
                <a:gd name="T37" fmla="*/ 114 h 114"/>
                <a:gd name="T38" fmla="*/ 19 w 52"/>
                <a:gd name="T39" fmla="*/ 111 h 114"/>
                <a:gd name="T40" fmla="*/ 10 w 52"/>
                <a:gd name="T41" fmla="*/ 111 h 114"/>
                <a:gd name="T42" fmla="*/ 15 w 52"/>
                <a:gd name="T43" fmla="*/ 97 h 114"/>
                <a:gd name="T44" fmla="*/ 12 w 52"/>
                <a:gd name="T45" fmla="*/ 85 h 114"/>
                <a:gd name="T46" fmla="*/ 5 w 52"/>
                <a:gd name="T47" fmla="*/ 83 h 114"/>
                <a:gd name="T48" fmla="*/ 0 w 52"/>
                <a:gd name="T49" fmla="*/ 76 h 114"/>
                <a:gd name="T50" fmla="*/ 3 w 52"/>
                <a:gd name="T51" fmla="*/ 62 h 114"/>
                <a:gd name="T52" fmla="*/ 10 w 52"/>
                <a:gd name="T53" fmla="*/ 54 h 114"/>
                <a:gd name="T54" fmla="*/ 10 w 52"/>
                <a:gd name="T55" fmla="*/ 45 h 114"/>
                <a:gd name="T56" fmla="*/ 12 w 52"/>
                <a:gd name="T57" fmla="*/ 33 h 114"/>
                <a:gd name="T58" fmla="*/ 12 w 52"/>
                <a:gd name="T59" fmla="*/ 24 h 114"/>
                <a:gd name="T60" fmla="*/ 10 w 52"/>
                <a:gd name="T61" fmla="*/ 17 h 114"/>
                <a:gd name="T62" fmla="*/ 10 w 52"/>
                <a:gd name="T63" fmla="*/ 7 h 114"/>
                <a:gd name="T64" fmla="*/ 15 w 52"/>
                <a:gd name="T65" fmla="*/ 2 h 114"/>
                <a:gd name="T66" fmla="*/ 22 w 52"/>
                <a:gd name="T6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114">
                  <a:moveTo>
                    <a:pt x="22" y="0"/>
                  </a:moveTo>
                  <a:lnTo>
                    <a:pt x="22" y="0"/>
                  </a:lnTo>
                  <a:lnTo>
                    <a:pt x="2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48" y="7"/>
                  </a:lnTo>
                  <a:lnTo>
                    <a:pt x="52" y="19"/>
                  </a:lnTo>
                  <a:lnTo>
                    <a:pt x="43" y="24"/>
                  </a:lnTo>
                  <a:lnTo>
                    <a:pt x="43" y="43"/>
                  </a:lnTo>
                  <a:lnTo>
                    <a:pt x="41" y="45"/>
                  </a:lnTo>
                  <a:lnTo>
                    <a:pt x="41" y="54"/>
                  </a:lnTo>
                  <a:lnTo>
                    <a:pt x="33" y="57"/>
                  </a:lnTo>
                  <a:lnTo>
                    <a:pt x="41" y="69"/>
                  </a:lnTo>
                  <a:lnTo>
                    <a:pt x="36" y="83"/>
                  </a:lnTo>
                  <a:lnTo>
                    <a:pt x="41" y="88"/>
                  </a:lnTo>
                  <a:lnTo>
                    <a:pt x="38" y="95"/>
                  </a:lnTo>
                  <a:lnTo>
                    <a:pt x="33" y="102"/>
                  </a:lnTo>
                  <a:lnTo>
                    <a:pt x="33" y="109"/>
                  </a:lnTo>
                  <a:lnTo>
                    <a:pt x="29" y="114"/>
                  </a:lnTo>
                  <a:lnTo>
                    <a:pt x="19" y="111"/>
                  </a:lnTo>
                  <a:lnTo>
                    <a:pt x="10" y="111"/>
                  </a:lnTo>
                  <a:lnTo>
                    <a:pt x="15" y="97"/>
                  </a:lnTo>
                  <a:lnTo>
                    <a:pt x="12" y="85"/>
                  </a:lnTo>
                  <a:lnTo>
                    <a:pt x="5" y="83"/>
                  </a:lnTo>
                  <a:lnTo>
                    <a:pt x="0" y="76"/>
                  </a:lnTo>
                  <a:lnTo>
                    <a:pt x="3" y="62"/>
                  </a:lnTo>
                  <a:lnTo>
                    <a:pt x="10" y="54"/>
                  </a:lnTo>
                  <a:lnTo>
                    <a:pt x="10" y="45"/>
                  </a:lnTo>
                  <a:lnTo>
                    <a:pt x="12" y="33"/>
                  </a:lnTo>
                  <a:lnTo>
                    <a:pt x="12" y="24"/>
                  </a:lnTo>
                  <a:lnTo>
                    <a:pt x="10" y="17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7" name="Freeform 264">
              <a:extLst>
                <a:ext uri="{FF2B5EF4-FFF2-40B4-BE49-F238E27FC236}">
                  <a16:creationId xmlns:a16="http://schemas.microsoft.com/office/drawing/2014/main" id="{71E1A039-0C74-41C7-8C16-2C561FB80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367" y="3179645"/>
              <a:ext cx="23861" cy="44313"/>
            </a:xfrm>
            <a:custGeom>
              <a:avLst/>
              <a:gdLst>
                <a:gd name="T0" fmla="*/ 10 w 14"/>
                <a:gd name="T1" fmla="*/ 24 h 26"/>
                <a:gd name="T2" fmla="*/ 10 w 14"/>
                <a:gd name="T3" fmla="*/ 24 h 26"/>
                <a:gd name="T4" fmla="*/ 5 w 14"/>
                <a:gd name="T5" fmla="*/ 26 h 26"/>
                <a:gd name="T6" fmla="*/ 0 w 14"/>
                <a:gd name="T7" fmla="*/ 21 h 26"/>
                <a:gd name="T8" fmla="*/ 0 w 14"/>
                <a:gd name="T9" fmla="*/ 10 h 26"/>
                <a:gd name="T10" fmla="*/ 3 w 14"/>
                <a:gd name="T11" fmla="*/ 0 h 26"/>
                <a:gd name="T12" fmla="*/ 7 w 14"/>
                <a:gd name="T13" fmla="*/ 0 h 26"/>
                <a:gd name="T14" fmla="*/ 14 w 14"/>
                <a:gd name="T15" fmla="*/ 5 h 26"/>
                <a:gd name="T16" fmla="*/ 14 w 14"/>
                <a:gd name="T17" fmla="*/ 14 h 26"/>
                <a:gd name="T18" fmla="*/ 10 w 14"/>
                <a:gd name="T1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6">
                  <a:moveTo>
                    <a:pt x="10" y="24"/>
                  </a:moveTo>
                  <a:lnTo>
                    <a:pt x="10" y="24"/>
                  </a:lnTo>
                  <a:lnTo>
                    <a:pt x="5" y="26"/>
                  </a:lnTo>
                  <a:lnTo>
                    <a:pt x="0" y="21"/>
                  </a:lnTo>
                  <a:lnTo>
                    <a:pt x="0" y="10"/>
                  </a:lnTo>
                  <a:lnTo>
                    <a:pt x="3" y="0"/>
                  </a:lnTo>
                  <a:lnTo>
                    <a:pt x="7" y="0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8" name="Freeform 270">
              <a:extLst>
                <a:ext uri="{FF2B5EF4-FFF2-40B4-BE49-F238E27FC236}">
                  <a16:creationId xmlns:a16="http://schemas.microsoft.com/office/drawing/2014/main" id="{4A095F3C-9E07-48F7-8B51-9157D50E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580" y="3131923"/>
              <a:ext cx="238610" cy="201113"/>
            </a:xfrm>
            <a:custGeom>
              <a:avLst/>
              <a:gdLst>
                <a:gd name="T0" fmla="*/ 138 w 140"/>
                <a:gd name="T1" fmla="*/ 5 h 118"/>
                <a:gd name="T2" fmla="*/ 138 w 140"/>
                <a:gd name="T3" fmla="*/ 5 h 118"/>
                <a:gd name="T4" fmla="*/ 138 w 140"/>
                <a:gd name="T5" fmla="*/ 31 h 118"/>
                <a:gd name="T6" fmla="*/ 83 w 140"/>
                <a:gd name="T7" fmla="*/ 31 h 118"/>
                <a:gd name="T8" fmla="*/ 85 w 140"/>
                <a:gd name="T9" fmla="*/ 76 h 118"/>
                <a:gd name="T10" fmla="*/ 71 w 140"/>
                <a:gd name="T11" fmla="*/ 78 h 118"/>
                <a:gd name="T12" fmla="*/ 67 w 140"/>
                <a:gd name="T13" fmla="*/ 85 h 118"/>
                <a:gd name="T14" fmla="*/ 69 w 140"/>
                <a:gd name="T15" fmla="*/ 111 h 118"/>
                <a:gd name="T16" fmla="*/ 5 w 140"/>
                <a:gd name="T17" fmla="*/ 111 h 118"/>
                <a:gd name="T18" fmla="*/ 0 w 140"/>
                <a:gd name="T19" fmla="*/ 118 h 118"/>
                <a:gd name="T20" fmla="*/ 3 w 140"/>
                <a:gd name="T21" fmla="*/ 109 h 118"/>
                <a:gd name="T22" fmla="*/ 3 w 140"/>
                <a:gd name="T23" fmla="*/ 109 h 118"/>
                <a:gd name="T24" fmla="*/ 38 w 140"/>
                <a:gd name="T25" fmla="*/ 109 h 118"/>
                <a:gd name="T26" fmla="*/ 41 w 140"/>
                <a:gd name="T27" fmla="*/ 104 h 118"/>
                <a:gd name="T28" fmla="*/ 48 w 140"/>
                <a:gd name="T29" fmla="*/ 94 h 118"/>
                <a:gd name="T30" fmla="*/ 52 w 140"/>
                <a:gd name="T31" fmla="*/ 71 h 118"/>
                <a:gd name="T32" fmla="*/ 76 w 140"/>
                <a:gd name="T33" fmla="*/ 52 h 118"/>
                <a:gd name="T34" fmla="*/ 83 w 140"/>
                <a:gd name="T35" fmla="*/ 28 h 118"/>
                <a:gd name="T36" fmla="*/ 88 w 140"/>
                <a:gd name="T37" fmla="*/ 28 h 118"/>
                <a:gd name="T38" fmla="*/ 95 w 140"/>
                <a:gd name="T39" fmla="*/ 14 h 118"/>
                <a:gd name="T40" fmla="*/ 107 w 140"/>
                <a:gd name="T41" fmla="*/ 12 h 118"/>
                <a:gd name="T42" fmla="*/ 114 w 140"/>
                <a:gd name="T43" fmla="*/ 14 h 118"/>
                <a:gd name="T44" fmla="*/ 121 w 140"/>
                <a:gd name="T45" fmla="*/ 14 h 118"/>
                <a:gd name="T46" fmla="*/ 126 w 140"/>
                <a:gd name="T47" fmla="*/ 9 h 118"/>
                <a:gd name="T48" fmla="*/ 138 w 140"/>
                <a:gd name="T49" fmla="*/ 9 h 118"/>
                <a:gd name="T50" fmla="*/ 135 w 140"/>
                <a:gd name="T51" fmla="*/ 0 h 118"/>
                <a:gd name="T52" fmla="*/ 140 w 140"/>
                <a:gd name="T53" fmla="*/ 0 h 118"/>
                <a:gd name="T54" fmla="*/ 140 w 140"/>
                <a:gd name="T55" fmla="*/ 0 h 118"/>
                <a:gd name="T56" fmla="*/ 138 w 140"/>
                <a:gd name="T5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18">
                  <a:moveTo>
                    <a:pt x="138" y="5"/>
                  </a:moveTo>
                  <a:lnTo>
                    <a:pt x="138" y="5"/>
                  </a:lnTo>
                  <a:lnTo>
                    <a:pt x="138" y="31"/>
                  </a:lnTo>
                  <a:lnTo>
                    <a:pt x="83" y="31"/>
                  </a:lnTo>
                  <a:lnTo>
                    <a:pt x="85" y="76"/>
                  </a:lnTo>
                  <a:lnTo>
                    <a:pt x="71" y="78"/>
                  </a:lnTo>
                  <a:lnTo>
                    <a:pt x="67" y="85"/>
                  </a:lnTo>
                  <a:lnTo>
                    <a:pt x="69" y="111"/>
                  </a:lnTo>
                  <a:lnTo>
                    <a:pt x="5" y="111"/>
                  </a:lnTo>
                  <a:lnTo>
                    <a:pt x="0" y="118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8" y="109"/>
                  </a:lnTo>
                  <a:lnTo>
                    <a:pt x="41" y="104"/>
                  </a:lnTo>
                  <a:lnTo>
                    <a:pt x="48" y="94"/>
                  </a:lnTo>
                  <a:lnTo>
                    <a:pt x="52" y="71"/>
                  </a:lnTo>
                  <a:lnTo>
                    <a:pt x="76" y="52"/>
                  </a:lnTo>
                  <a:lnTo>
                    <a:pt x="83" y="28"/>
                  </a:lnTo>
                  <a:lnTo>
                    <a:pt x="88" y="28"/>
                  </a:lnTo>
                  <a:lnTo>
                    <a:pt x="95" y="14"/>
                  </a:lnTo>
                  <a:lnTo>
                    <a:pt x="107" y="12"/>
                  </a:lnTo>
                  <a:lnTo>
                    <a:pt x="114" y="14"/>
                  </a:lnTo>
                  <a:lnTo>
                    <a:pt x="121" y="14"/>
                  </a:lnTo>
                  <a:lnTo>
                    <a:pt x="126" y="9"/>
                  </a:lnTo>
                  <a:lnTo>
                    <a:pt x="138" y="9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5"/>
                  </a:ln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59" name="Freeform 271">
              <a:extLst>
                <a:ext uri="{FF2B5EF4-FFF2-40B4-BE49-F238E27FC236}">
                  <a16:creationId xmlns:a16="http://schemas.microsoft.com/office/drawing/2014/main" id="{FCFEEEE7-7E1B-464D-BFCD-2C4BAE338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580" y="3131923"/>
              <a:ext cx="238610" cy="201113"/>
            </a:xfrm>
            <a:custGeom>
              <a:avLst/>
              <a:gdLst>
                <a:gd name="T0" fmla="*/ 138 w 140"/>
                <a:gd name="T1" fmla="*/ 5 h 118"/>
                <a:gd name="T2" fmla="*/ 138 w 140"/>
                <a:gd name="T3" fmla="*/ 5 h 118"/>
                <a:gd name="T4" fmla="*/ 138 w 140"/>
                <a:gd name="T5" fmla="*/ 31 h 118"/>
                <a:gd name="T6" fmla="*/ 83 w 140"/>
                <a:gd name="T7" fmla="*/ 31 h 118"/>
                <a:gd name="T8" fmla="*/ 85 w 140"/>
                <a:gd name="T9" fmla="*/ 76 h 118"/>
                <a:gd name="T10" fmla="*/ 71 w 140"/>
                <a:gd name="T11" fmla="*/ 78 h 118"/>
                <a:gd name="T12" fmla="*/ 67 w 140"/>
                <a:gd name="T13" fmla="*/ 85 h 118"/>
                <a:gd name="T14" fmla="*/ 69 w 140"/>
                <a:gd name="T15" fmla="*/ 111 h 118"/>
                <a:gd name="T16" fmla="*/ 5 w 140"/>
                <a:gd name="T17" fmla="*/ 111 h 118"/>
                <a:gd name="T18" fmla="*/ 0 w 140"/>
                <a:gd name="T19" fmla="*/ 118 h 118"/>
                <a:gd name="T20" fmla="*/ 3 w 140"/>
                <a:gd name="T21" fmla="*/ 109 h 118"/>
                <a:gd name="T22" fmla="*/ 3 w 140"/>
                <a:gd name="T23" fmla="*/ 109 h 118"/>
                <a:gd name="T24" fmla="*/ 38 w 140"/>
                <a:gd name="T25" fmla="*/ 109 h 118"/>
                <a:gd name="T26" fmla="*/ 41 w 140"/>
                <a:gd name="T27" fmla="*/ 104 h 118"/>
                <a:gd name="T28" fmla="*/ 48 w 140"/>
                <a:gd name="T29" fmla="*/ 94 h 118"/>
                <a:gd name="T30" fmla="*/ 52 w 140"/>
                <a:gd name="T31" fmla="*/ 71 h 118"/>
                <a:gd name="T32" fmla="*/ 76 w 140"/>
                <a:gd name="T33" fmla="*/ 52 h 118"/>
                <a:gd name="T34" fmla="*/ 83 w 140"/>
                <a:gd name="T35" fmla="*/ 28 h 118"/>
                <a:gd name="T36" fmla="*/ 88 w 140"/>
                <a:gd name="T37" fmla="*/ 28 h 118"/>
                <a:gd name="T38" fmla="*/ 95 w 140"/>
                <a:gd name="T39" fmla="*/ 14 h 118"/>
                <a:gd name="T40" fmla="*/ 107 w 140"/>
                <a:gd name="T41" fmla="*/ 12 h 118"/>
                <a:gd name="T42" fmla="*/ 114 w 140"/>
                <a:gd name="T43" fmla="*/ 14 h 118"/>
                <a:gd name="T44" fmla="*/ 121 w 140"/>
                <a:gd name="T45" fmla="*/ 14 h 118"/>
                <a:gd name="T46" fmla="*/ 126 w 140"/>
                <a:gd name="T47" fmla="*/ 9 h 118"/>
                <a:gd name="T48" fmla="*/ 138 w 140"/>
                <a:gd name="T49" fmla="*/ 9 h 118"/>
                <a:gd name="T50" fmla="*/ 135 w 140"/>
                <a:gd name="T51" fmla="*/ 0 h 118"/>
                <a:gd name="T52" fmla="*/ 140 w 140"/>
                <a:gd name="T53" fmla="*/ 0 h 118"/>
                <a:gd name="T54" fmla="*/ 140 w 140"/>
                <a:gd name="T55" fmla="*/ 0 h 118"/>
                <a:gd name="T56" fmla="*/ 138 w 140"/>
                <a:gd name="T5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18">
                  <a:moveTo>
                    <a:pt x="138" y="5"/>
                  </a:moveTo>
                  <a:lnTo>
                    <a:pt x="138" y="5"/>
                  </a:lnTo>
                  <a:lnTo>
                    <a:pt x="138" y="31"/>
                  </a:lnTo>
                  <a:lnTo>
                    <a:pt x="83" y="31"/>
                  </a:lnTo>
                  <a:lnTo>
                    <a:pt x="85" y="76"/>
                  </a:lnTo>
                  <a:lnTo>
                    <a:pt x="71" y="78"/>
                  </a:lnTo>
                  <a:lnTo>
                    <a:pt x="67" y="85"/>
                  </a:lnTo>
                  <a:lnTo>
                    <a:pt x="69" y="111"/>
                  </a:lnTo>
                  <a:lnTo>
                    <a:pt x="5" y="111"/>
                  </a:lnTo>
                  <a:lnTo>
                    <a:pt x="0" y="118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8" y="109"/>
                  </a:lnTo>
                  <a:lnTo>
                    <a:pt x="41" y="104"/>
                  </a:lnTo>
                  <a:lnTo>
                    <a:pt x="48" y="94"/>
                  </a:lnTo>
                  <a:lnTo>
                    <a:pt x="52" y="71"/>
                  </a:lnTo>
                  <a:lnTo>
                    <a:pt x="76" y="52"/>
                  </a:lnTo>
                  <a:lnTo>
                    <a:pt x="83" y="28"/>
                  </a:lnTo>
                  <a:lnTo>
                    <a:pt x="88" y="28"/>
                  </a:lnTo>
                  <a:lnTo>
                    <a:pt x="95" y="14"/>
                  </a:lnTo>
                  <a:lnTo>
                    <a:pt x="107" y="12"/>
                  </a:lnTo>
                  <a:lnTo>
                    <a:pt x="114" y="14"/>
                  </a:lnTo>
                  <a:lnTo>
                    <a:pt x="121" y="14"/>
                  </a:lnTo>
                  <a:lnTo>
                    <a:pt x="126" y="9"/>
                  </a:lnTo>
                  <a:lnTo>
                    <a:pt x="138" y="9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5"/>
                  </a:lnTo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60" name="Freeform 276">
              <a:extLst>
                <a:ext uri="{FF2B5EF4-FFF2-40B4-BE49-F238E27FC236}">
                  <a16:creationId xmlns:a16="http://schemas.microsoft.com/office/drawing/2014/main" id="{01250746-BE25-4166-802E-29C45C1DB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649" y="3459157"/>
              <a:ext cx="170435" cy="121009"/>
            </a:xfrm>
            <a:custGeom>
              <a:avLst/>
              <a:gdLst>
                <a:gd name="T0" fmla="*/ 50 w 100"/>
                <a:gd name="T1" fmla="*/ 0 h 71"/>
                <a:gd name="T2" fmla="*/ 50 w 100"/>
                <a:gd name="T3" fmla="*/ 0 h 71"/>
                <a:gd name="T4" fmla="*/ 57 w 100"/>
                <a:gd name="T5" fmla="*/ 4 h 71"/>
                <a:gd name="T6" fmla="*/ 69 w 100"/>
                <a:gd name="T7" fmla="*/ 9 h 71"/>
                <a:gd name="T8" fmla="*/ 76 w 100"/>
                <a:gd name="T9" fmla="*/ 21 h 71"/>
                <a:gd name="T10" fmla="*/ 88 w 100"/>
                <a:gd name="T11" fmla="*/ 33 h 71"/>
                <a:gd name="T12" fmla="*/ 90 w 100"/>
                <a:gd name="T13" fmla="*/ 42 h 71"/>
                <a:gd name="T14" fmla="*/ 92 w 100"/>
                <a:gd name="T15" fmla="*/ 52 h 71"/>
                <a:gd name="T16" fmla="*/ 97 w 100"/>
                <a:gd name="T17" fmla="*/ 59 h 71"/>
                <a:gd name="T18" fmla="*/ 100 w 100"/>
                <a:gd name="T19" fmla="*/ 63 h 71"/>
                <a:gd name="T20" fmla="*/ 100 w 100"/>
                <a:gd name="T21" fmla="*/ 68 h 71"/>
                <a:gd name="T22" fmla="*/ 97 w 100"/>
                <a:gd name="T23" fmla="*/ 71 h 71"/>
                <a:gd name="T24" fmla="*/ 88 w 100"/>
                <a:gd name="T25" fmla="*/ 68 h 71"/>
                <a:gd name="T26" fmla="*/ 85 w 100"/>
                <a:gd name="T27" fmla="*/ 71 h 71"/>
                <a:gd name="T28" fmla="*/ 83 w 100"/>
                <a:gd name="T29" fmla="*/ 71 h 71"/>
                <a:gd name="T30" fmla="*/ 71 w 100"/>
                <a:gd name="T31" fmla="*/ 66 h 71"/>
                <a:gd name="T32" fmla="*/ 64 w 100"/>
                <a:gd name="T33" fmla="*/ 66 h 71"/>
                <a:gd name="T34" fmla="*/ 33 w 100"/>
                <a:gd name="T35" fmla="*/ 66 h 71"/>
                <a:gd name="T36" fmla="*/ 29 w 100"/>
                <a:gd name="T37" fmla="*/ 68 h 71"/>
                <a:gd name="T38" fmla="*/ 24 w 100"/>
                <a:gd name="T39" fmla="*/ 66 h 71"/>
                <a:gd name="T40" fmla="*/ 14 w 100"/>
                <a:gd name="T41" fmla="*/ 71 h 71"/>
                <a:gd name="T42" fmla="*/ 12 w 100"/>
                <a:gd name="T43" fmla="*/ 56 h 71"/>
                <a:gd name="T44" fmla="*/ 26 w 100"/>
                <a:gd name="T45" fmla="*/ 59 h 71"/>
                <a:gd name="T46" fmla="*/ 31 w 100"/>
                <a:gd name="T47" fmla="*/ 56 h 71"/>
                <a:gd name="T48" fmla="*/ 33 w 100"/>
                <a:gd name="T49" fmla="*/ 56 h 71"/>
                <a:gd name="T50" fmla="*/ 40 w 100"/>
                <a:gd name="T51" fmla="*/ 52 h 71"/>
                <a:gd name="T52" fmla="*/ 48 w 100"/>
                <a:gd name="T53" fmla="*/ 54 h 71"/>
                <a:gd name="T54" fmla="*/ 55 w 100"/>
                <a:gd name="T55" fmla="*/ 56 h 71"/>
                <a:gd name="T56" fmla="*/ 62 w 100"/>
                <a:gd name="T57" fmla="*/ 52 h 71"/>
                <a:gd name="T58" fmla="*/ 57 w 100"/>
                <a:gd name="T59" fmla="*/ 47 h 71"/>
                <a:gd name="T60" fmla="*/ 52 w 100"/>
                <a:gd name="T61" fmla="*/ 49 h 71"/>
                <a:gd name="T62" fmla="*/ 48 w 100"/>
                <a:gd name="T63" fmla="*/ 49 h 71"/>
                <a:gd name="T64" fmla="*/ 40 w 100"/>
                <a:gd name="T65" fmla="*/ 44 h 71"/>
                <a:gd name="T66" fmla="*/ 36 w 100"/>
                <a:gd name="T67" fmla="*/ 44 h 71"/>
                <a:gd name="T68" fmla="*/ 31 w 100"/>
                <a:gd name="T69" fmla="*/ 49 h 71"/>
                <a:gd name="T70" fmla="*/ 14 w 100"/>
                <a:gd name="T71" fmla="*/ 49 h 71"/>
                <a:gd name="T72" fmla="*/ 7 w 100"/>
                <a:gd name="T73" fmla="*/ 37 h 71"/>
                <a:gd name="T74" fmla="*/ 0 w 100"/>
                <a:gd name="T75" fmla="*/ 30 h 71"/>
                <a:gd name="T76" fmla="*/ 7 w 100"/>
                <a:gd name="T77" fmla="*/ 28 h 71"/>
                <a:gd name="T78" fmla="*/ 14 w 100"/>
                <a:gd name="T79" fmla="*/ 16 h 71"/>
                <a:gd name="T80" fmla="*/ 19 w 100"/>
                <a:gd name="T81" fmla="*/ 7 h 71"/>
                <a:gd name="T82" fmla="*/ 24 w 100"/>
                <a:gd name="T83" fmla="*/ 2 h 71"/>
                <a:gd name="T84" fmla="*/ 31 w 100"/>
                <a:gd name="T85" fmla="*/ 2 h 71"/>
                <a:gd name="T86" fmla="*/ 40 w 100"/>
                <a:gd name="T87" fmla="*/ 0 h 71"/>
                <a:gd name="T88" fmla="*/ 50 w 100"/>
                <a:gd name="T8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" h="71">
                  <a:moveTo>
                    <a:pt x="50" y="0"/>
                  </a:moveTo>
                  <a:lnTo>
                    <a:pt x="50" y="0"/>
                  </a:lnTo>
                  <a:lnTo>
                    <a:pt x="57" y="4"/>
                  </a:lnTo>
                  <a:lnTo>
                    <a:pt x="69" y="9"/>
                  </a:lnTo>
                  <a:lnTo>
                    <a:pt x="76" y="21"/>
                  </a:lnTo>
                  <a:lnTo>
                    <a:pt x="88" y="33"/>
                  </a:lnTo>
                  <a:lnTo>
                    <a:pt x="90" y="42"/>
                  </a:lnTo>
                  <a:lnTo>
                    <a:pt x="92" y="52"/>
                  </a:lnTo>
                  <a:lnTo>
                    <a:pt x="97" y="59"/>
                  </a:lnTo>
                  <a:lnTo>
                    <a:pt x="100" y="63"/>
                  </a:lnTo>
                  <a:lnTo>
                    <a:pt x="100" y="68"/>
                  </a:lnTo>
                  <a:lnTo>
                    <a:pt x="97" y="71"/>
                  </a:lnTo>
                  <a:lnTo>
                    <a:pt x="88" y="68"/>
                  </a:lnTo>
                  <a:lnTo>
                    <a:pt x="85" y="71"/>
                  </a:lnTo>
                  <a:lnTo>
                    <a:pt x="83" y="71"/>
                  </a:lnTo>
                  <a:lnTo>
                    <a:pt x="71" y="66"/>
                  </a:lnTo>
                  <a:lnTo>
                    <a:pt x="64" y="66"/>
                  </a:lnTo>
                  <a:lnTo>
                    <a:pt x="33" y="66"/>
                  </a:lnTo>
                  <a:lnTo>
                    <a:pt x="29" y="68"/>
                  </a:lnTo>
                  <a:lnTo>
                    <a:pt x="24" y="66"/>
                  </a:lnTo>
                  <a:lnTo>
                    <a:pt x="14" y="71"/>
                  </a:lnTo>
                  <a:lnTo>
                    <a:pt x="12" y="56"/>
                  </a:lnTo>
                  <a:lnTo>
                    <a:pt x="26" y="59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40" y="52"/>
                  </a:lnTo>
                  <a:lnTo>
                    <a:pt x="48" y="54"/>
                  </a:lnTo>
                  <a:lnTo>
                    <a:pt x="55" y="56"/>
                  </a:lnTo>
                  <a:lnTo>
                    <a:pt x="62" y="52"/>
                  </a:lnTo>
                  <a:lnTo>
                    <a:pt x="57" y="47"/>
                  </a:lnTo>
                  <a:lnTo>
                    <a:pt x="52" y="49"/>
                  </a:lnTo>
                  <a:lnTo>
                    <a:pt x="48" y="49"/>
                  </a:lnTo>
                  <a:lnTo>
                    <a:pt x="40" y="44"/>
                  </a:lnTo>
                  <a:lnTo>
                    <a:pt x="36" y="44"/>
                  </a:lnTo>
                  <a:lnTo>
                    <a:pt x="31" y="49"/>
                  </a:lnTo>
                  <a:lnTo>
                    <a:pt x="14" y="49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7" y="28"/>
                  </a:lnTo>
                  <a:lnTo>
                    <a:pt x="14" y="16"/>
                  </a:lnTo>
                  <a:lnTo>
                    <a:pt x="19" y="7"/>
                  </a:lnTo>
                  <a:lnTo>
                    <a:pt x="24" y="2"/>
                  </a:lnTo>
                  <a:lnTo>
                    <a:pt x="31" y="2"/>
                  </a:lnTo>
                  <a:lnTo>
                    <a:pt x="40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B8178E0-0B18-471A-BBDF-B5F3E4E2778A}"/>
                </a:ext>
              </a:extLst>
            </p:cNvPr>
            <p:cNvGrpSpPr/>
            <p:nvPr/>
          </p:nvGrpSpPr>
          <p:grpSpPr>
            <a:xfrm>
              <a:off x="4684426" y="-116556"/>
              <a:ext cx="4959664" cy="2796828"/>
              <a:chOff x="6245882" y="-155406"/>
              <a:chExt cx="6612868" cy="3729115"/>
            </a:xfrm>
            <a:grpFill/>
          </p:grpSpPr>
          <p:sp>
            <p:nvSpPr>
              <p:cNvPr id="182" name="Freeform 464">
                <a:extLst>
                  <a:ext uri="{FF2B5EF4-FFF2-40B4-BE49-F238E27FC236}">
                    <a16:creationId xmlns:a16="http://schemas.microsoft.com/office/drawing/2014/main" id="{E2934A1D-3012-4C80-BE67-D2B1F4CB7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2085" y="567239"/>
                <a:ext cx="6006665" cy="3006470"/>
              </a:xfrm>
              <a:custGeom>
                <a:avLst/>
                <a:gdLst>
                  <a:gd name="connsiteX0" fmla="*/ 1791129 w 6006665"/>
                  <a:gd name="connsiteY0" fmla="*/ 817622 h 3006470"/>
                  <a:gd name="connsiteX1" fmla="*/ 1782156 w 6006665"/>
                  <a:gd name="connsiteY1" fmla="*/ 881716 h 3006470"/>
                  <a:gd name="connsiteX2" fmla="*/ 1809554 w 6006665"/>
                  <a:gd name="connsiteY2" fmla="*/ 895415 h 3006470"/>
                  <a:gd name="connsiteX3" fmla="*/ 2838307 w 6006665"/>
                  <a:gd name="connsiteY3" fmla="*/ 0 h 3006470"/>
                  <a:gd name="connsiteX4" fmla="*/ 2844246 w 6006665"/>
                  <a:gd name="connsiteY4" fmla="*/ 4711 h 3006470"/>
                  <a:gd name="connsiteX5" fmla="*/ 2850213 w 6006665"/>
                  <a:gd name="connsiteY5" fmla="*/ 0 h 3006470"/>
                  <a:gd name="connsiteX6" fmla="*/ 2916115 w 6006665"/>
                  <a:gd name="connsiteY6" fmla="*/ 52267 h 3006470"/>
                  <a:gd name="connsiteX7" fmla="*/ 2861576 w 6006665"/>
                  <a:gd name="connsiteY7" fmla="*/ 90899 h 3006470"/>
                  <a:gd name="connsiteX8" fmla="*/ 2947929 w 6006665"/>
                  <a:gd name="connsiteY8" fmla="*/ 118168 h 3006470"/>
                  <a:gd name="connsiteX9" fmla="*/ 2957621 w 6006665"/>
                  <a:gd name="connsiteY9" fmla="*/ 186006 h 3006470"/>
                  <a:gd name="connsiteX10" fmla="*/ 2979199 w 6006665"/>
                  <a:gd name="connsiteY10" fmla="*/ 161345 h 3006470"/>
                  <a:gd name="connsiteX11" fmla="*/ 2991106 w 6006665"/>
                  <a:gd name="connsiteY11" fmla="*/ 161345 h 3006470"/>
                  <a:gd name="connsiteX12" fmla="*/ 3086005 w 6006665"/>
                  <a:gd name="connsiteY12" fmla="*/ 161345 h 3006470"/>
                  <a:gd name="connsiteX13" fmla="*/ 3097912 w 6006665"/>
                  <a:gd name="connsiteY13" fmla="*/ 161345 h 3006470"/>
                  <a:gd name="connsiteX14" fmla="*/ 3179721 w 6006665"/>
                  <a:gd name="connsiteY14" fmla="*/ 236336 h 3006470"/>
                  <a:gd name="connsiteX15" fmla="*/ 3211535 w 6006665"/>
                  <a:gd name="connsiteY15" fmla="*/ 295420 h 3006470"/>
                  <a:gd name="connsiteX16" fmla="*/ 3200173 w 6006665"/>
                  <a:gd name="connsiteY16" fmla="*/ 370412 h 3006470"/>
                  <a:gd name="connsiteX17" fmla="*/ 3161541 w 6006665"/>
                  <a:gd name="connsiteY17" fmla="*/ 413589 h 3006470"/>
                  <a:gd name="connsiteX18" fmla="*/ 3066097 w 6006665"/>
                  <a:gd name="connsiteY18" fmla="*/ 488580 h 3006470"/>
                  <a:gd name="connsiteX19" fmla="*/ 3034283 w 6006665"/>
                  <a:gd name="connsiteY19" fmla="*/ 531757 h 3006470"/>
                  <a:gd name="connsiteX20" fmla="*/ 3082005 w 6006665"/>
                  <a:gd name="connsiteY20" fmla="*/ 547664 h 3006470"/>
                  <a:gd name="connsiteX21" fmla="*/ 3129459 w 6006665"/>
                  <a:gd name="connsiteY21" fmla="*/ 575345 h 3006470"/>
                  <a:gd name="connsiteX22" fmla="*/ 3156451 w 6006665"/>
                  <a:gd name="connsiteY22" fmla="*/ 552209 h 3006470"/>
                  <a:gd name="connsiteX23" fmla="*/ 3158460 w 6006665"/>
                  <a:gd name="connsiteY23" fmla="*/ 560693 h 3006470"/>
                  <a:gd name="connsiteX24" fmla="*/ 3168359 w 6006665"/>
                  <a:gd name="connsiteY24" fmla="*/ 552209 h 3006470"/>
                  <a:gd name="connsiteX25" fmla="*/ 3184984 w 6006665"/>
                  <a:gd name="connsiteY25" fmla="*/ 622402 h 3006470"/>
                  <a:gd name="connsiteX26" fmla="*/ 3192811 w 6006665"/>
                  <a:gd name="connsiteY26" fmla="*/ 606748 h 3006470"/>
                  <a:gd name="connsiteX27" fmla="*/ 3251895 w 6006665"/>
                  <a:gd name="connsiteY27" fmla="*/ 586296 h 3006470"/>
                  <a:gd name="connsiteX28" fmla="*/ 3259833 w 6006665"/>
                  <a:gd name="connsiteY28" fmla="*/ 587670 h 3006470"/>
                  <a:gd name="connsiteX29" fmla="*/ 3263802 w 6006665"/>
                  <a:gd name="connsiteY29" fmla="*/ 586296 h 3006470"/>
                  <a:gd name="connsiteX30" fmla="*/ 3381970 w 6006665"/>
                  <a:gd name="connsiteY30" fmla="*/ 606748 h 3006470"/>
                  <a:gd name="connsiteX31" fmla="*/ 3388787 w 6006665"/>
                  <a:gd name="connsiteY31" fmla="*/ 665832 h 3006470"/>
                  <a:gd name="connsiteX32" fmla="*/ 3531529 w 6006665"/>
                  <a:gd name="connsiteY32" fmla="*/ 686823 h 3006470"/>
                  <a:gd name="connsiteX33" fmla="*/ 3538225 w 6006665"/>
                  <a:gd name="connsiteY33" fmla="*/ 590841 h 3006470"/>
                  <a:gd name="connsiteX34" fmla="*/ 3549910 w 6006665"/>
                  <a:gd name="connsiteY34" fmla="*/ 594028 h 3006470"/>
                  <a:gd name="connsiteX35" fmla="*/ 3550132 w 6006665"/>
                  <a:gd name="connsiteY35" fmla="*/ 590841 h 3006470"/>
                  <a:gd name="connsiteX36" fmla="*/ 3625123 w 6006665"/>
                  <a:gd name="connsiteY36" fmla="*/ 611293 h 3006470"/>
                  <a:gd name="connsiteX37" fmla="*/ 3672301 w 6006665"/>
                  <a:gd name="connsiteY37" fmla="*/ 611293 h 3006470"/>
                  <a:gd name="connsiteX38" fmla="*/ 3684207 w 6006665"/>
                  <a:gd name="connsiteY38" fmla="*/ 611293 h 3006470"/>
                  <a:gd name="connsiteX39" fmla="*/ 3743291 w 6006665"/>
                  <a:gd name="connsiteY39" fmla="*/ 677194 h 3006470"/>
                  <a:gd name="connsiteX40" fmla="*/ 3759199 w 6006665"/>
                  <a:gd name="connsiteY40" fmla="*/ 756731 h 3006470"/>
                  <a:gd name="connsiteX41" fmla="*/ 3738747 w 6006665"/>
                  <a:gd name="connsiteY41" fmla="*/ 806725 h 3006470"/>
                  <a:gd name="connsiteX42" fmla="*/ 3786469 w 6006665"/>
                  <a:gd name="connsiteY42" fmla="*/ 897623 h 3006470"/>
                  <a:gd name="connsiteX43" fmla="*/ 3835603 w 6006665"/>
                  <a:gd name="connsiteY43" fmla="*/ 933529 h 3006470"/>
                  <a:gd name="connsiteX44" fmla="*/ 3865460 w 6006665"/>
                  <a:gd name="connsiteY44" fmla="*/ 822632 h 3006470"/>
                  <a:gd name="connsiteX45" fmla="*/ 3875077 w 6006665"/>
                  <a:gd name="connsiteY45" fmla="*/ 831139 h 3006470"/>
                  <a:gd name="connsiteX46" fmla="*/ 3877367 w 6006665"/>
                  <a:gd name="connsiteY46" fmla="*/ 822632 h 3006470"/>
                  <a:gd name="connsiteX47" fmla="*/ 3932151 w 6006665"/>
                  <a:gd name="connsiteY47" fmla="*/ 871095 h 3006470"/>
                  <a:gd name="connsiteX48" fmla="*/ 3988173 w 6006665"/>
                  <a:gd name="connsiteY48" fmla="*/ 843084 h 3006470"/>
                  <a:gd name="connsiteX49" fmla="*/ 3993852 w 6006665"/>
                  <a:gd name="connsiteY49" fmla="*/ 846199 h 3006470"/>
                  <a:gd name="connsiteX50" fmla="*/ 4000080 w 6006665"/>
                  <a:gd name="connsiteY50" fmla="*/ 843084 h 3006470"/>
                  <a:gd name="connsiteX51" fmla="*/ 4062426 w 6006665"/>
                  <a:gd name="connsiteY51" fmla="*/ 877274 h 3006470"/>
                  <a:gd name="connsiteX52" fmla="*/ 4085889 w 6006665"/>
                  <a:gd name="connsiteY52" fmla="*/ 849902 h 3006470"/>
                  <a:gd name="connsiteX53" fmla="*/ 4095563 w 6006665"/>
                  <a:gd name="connsiteY53" fmla="*/ 852506 h 3006470"/>
                  <a:gd name="connsiteX54" fmla="*/ 4097796 w 6006665"/>
                  <a:gd name="connsiteY54" fmla="*/ 849902 h 3006470"/>
                  <a:gd name="connsiteX55" fmla="*/ 4144150 w 6006665"/>
                  <a:gd name="connsiteY55" fmla="*/ 862382 h 3006470"/>
                  <a:gd name="connsiteX56" fmla="*/ 4117703 w 6006665"/>
                  <a:gd name="connsiteY56" fmla="*/ 752186 h 3006470"/>
                  <a:gd name="connsiteX57" fmla="*/ 4165425 w 6006665"/>
                  <a:gd name="connsiteY57" fmla="*/ 697647 h 3006470"/>
                  <a:gd name="connsiteX58" fmla="*/ 4175231 w 6006665"/>
                  <a:gd name="connsiteY58" fmla="*/ 700048 h 3006470"/>
                  <a:gd name="connsiteX59" fmla="*/ 4177332 w 6006665"/>
                  <a:gd name="connsiteY59" fmla="*/ 697647 h 3006470"/>
                  <a:gd name="connsiteX60" fmla="*/ 4511384 w 6006665"/>
                  <a:gd name="connsiteY60" fmla="*/ 779455 h 3006470"/>
                  <a:gd name="connsiteX61" fmla="*/ 4543199 w 6006665"/>
                  <a:gd name="connsiteY61" fmla="*/ 849902 h 3006470"/>
                  <a:gd name="connsiteX62" fmla="*/ 4639242 w 6006665"/>
                  <a:gd name="connsiteY62" fmla="*/ 932544 h 3006470"/>
                  <a:gd name="connsiteX63" fmla="*/ 4774445 w 6006665"/>
                  <a:gd name="connsiteY63" fmla="*/ 913531 h 3006470"/>
                  <a:gd name="connsiteX64" fmla="*/ 4778496 w 6006665"/>
                  <a:gd name="connsiteY64" fmla="*/ 914635 h 3006470"/>
                  <a:gd name="connsiteX65" fmla="*/ 4786352 w 6006665"/>
                  <a:gd name="connsiteY65" fmla="*/ 913531 h 3006470"/>
                  <a:gd name="connsiteX66" fmla="*/ 4861343 w 6006665"/>
                  <a:gd name="connsiteY66" fmla="*/ 933983 h 3006470"/>
                  <a:gd name="connsiteX67" fmla="*/ 4893158 w 6006665"/>
                  <a:gd name="connsiteY67" fmla="*/ 977160 h 3006470"/>
                  <a:gd name="connsiteX68" fmla="*/ 4888613 w 6006665"/>
                  <a:gd name="connsiteY68" fmla="*/ 1058968 h 3006470"/>
                  <a:gd name="connsiteX69" fmla="*/ 4927677 w 6006665"/>
                  <a:gd name="connsiteY69" fmla="*/ 1083640 h 3006470"/>
                  <a:gd name="connsiteX70" fmla="*/ 4967605 w 6006665"/>
                  <a:gd name="connsiteY70" fmla="*/ 1070331 h 3006470"/>
                  <a:gd name="connsiteX71" fmla="*/ 5038051 w 6006665"/>
                  <a:gd name="connsiteY71" fmla="*/ 1063513 h 3006470"/>
                  <a:gd name="connsiteX72" fmla="*/ 5040730 w 6006665"/>
                  <a:gd name="connsiteY72" fmla="*/ 1064406 h 3006470"/>
                  <a:gd name="connsiteX73" fmla="*/ 5049958 w 6006665"/>
                  <a:gd name="connsiteY73" fmla="*/ 1063513 h 3006470"/>
                  <a:gd name="connsiteX74" fmla="*/ 5114249 w 6006665"/>
                  <a:gd name="connsiteY74" fmla="*/ 1084944 h 3006470"/>
                  <a:gd name="connsiteX75" fmla="*/ 5176671 w 6006665"/>
                  <a:gd name="connsiteY75" fmla="*/ 1074876 h 3006470"/>
                  <a:gd name="connsiteX76" fmla="*/ 5177801 w 6006665"/>
                  <a:gd name="connsiteY76" fmla="*/ 1076614 h 3006470"/>
                  <a:gd name="connsiteX77" fmla="*/ 5188578 w 6006665"/>
                  <a:gd name="connsiteY77" fmla="*/ 1074876 h 3006470"/>
                  <a:gd name="connsiteX78" fmla="*/ 5243719 w 6006665"/>
                  <a:gd name="connsiteY78" fmla="*/ 1159707 h 3006470"/>
                  <a:gd name="connsiteX79" fmla="*/ 5283477 w 6006665"/>
                  <a:gd name="connsiteY79" fmla="*/ 1129415 h 3006470"/>
                  <a:gd name="connsiteX80" fmla="*/ 5258480 w 6006665"/>
                  <a:gd name="connsiteY80" fmla="*/ 1063513 h 3006470"/>
                  <a:gd name="connsiteX81" fmla="*/ 5267570 w 6006665"/>
                  <a:gd name="connsiteY81" fmla="*/ 1015792 h 3006470"/>
                  <a:gd name="connsiteX82" fmla="*/ 5278896 w 6006665"/>
                  <a:gd name="connsiteY82" fmla="*/ 1018841 h 3006470"/>
                  <a:gd name="connsiteX83" fmla="*/ 5279477 w 6006665"/>
                  <a:gd name="connsiteY83" fmla="*/ 1015792 h 3006470"/>
                  <a:gd name="connsiteX84" fmla="*/ 5395510 w 6006665"/>
                  <a:gd name="connsiteY84" fmla="*/ 1047031 h 3006470"/>
                  <a:gd name="connsiteX85" fmla="*/ 5463001 w 6006665"/>
                  <a:gd name="connsiteY85" fmla="*/ 1043061 h 3006470"/>
                  <a:gd name="connsiteX86" fmla="*/ 5464386 w 6006665"/>
                  <a:gd name="connsiteY86" fmla="*/ 1043680 h 3006470"/>
                  <a:gd name="connsiteX87" fmla="*/ 5474909 w 6006665"/>
                  <a:gd name="connsiteY87" fmla="*/ 1043061 h 3006470"/>
                  <a:gd name="connsiteX88" fmla="*/ 5581715 w 6006665"/>
                  <a:gd name="connsiteY88" fmla="*/ 1090783 h 3006470"/>
                  <a:gd name="connsiteX89" fmla="*/ 5633981 w 6006665"/>
                  <a:gd name="connsiteY89" fmla="*/ 1133960 h 3006470"/>
                  <a:gd name="connsiteX90" fmla="*/ 5720335 w 6006665"/>
                  <a:gd name="connsiteY90" fmla="*/ 1213496 h 3006470"/>
                  <a:gd name="connsiteX91" fmla="*/ 5822595 w 6006665"/>
                  <a:gd name="connsiteY91" fmla="*/ 1311212 h 3006470"/>
                  <a:gd name="connsiteX92" fmla="*/ 5818051 w 6006665"/>
                  <a:gd name="connsiteY92" fmla="*/ 1365751 h 3006470"/>
                  <a:gd name="connsiteX93" fmla="*/ 5825679 w 6006665"/>
                  <a:gd name="connsiteY93" fmla="*/ 1373379 h 3006470"/>
                  <a:gd name="connsiteX94" fmla="*/ 5822051 w 6006665"/>
                  <a:gd name="connsiteY94" fmla="*/ 1322574 h 3006470"/>
                  <a:gd name="connsiteX95" fmla="*/ 5834092 w 6006665"/>
                  <a:gd name="connsiteY95" fmla="*/ 1324447 h 3006470"/>
                  <a:gd name="connsiteX96" fmla="*/ 5833958 w 6006665"/>
                  <a:gd name="connsiteY96" fmla="*/ 1322574 h 3006470"/>
                  <a:gd name="connsiteX97" fmla="*/ 5936219 w 6006665"/>
                  <a:gd name="connsiteY97" fmla="*/ 1338481 h 3006470"/>
                  <a:gd name="connsiteX98" fmla="*/ 6006665 w 6006665"/>
                  <a:gd name="connsiteY98" fmla="*/ 1418018 h 3006470"/>
                  <a:gd name="connsiteX99" fmla="*/ 5968033 w 6006665"/>
                  <a:gd name="connsiteY99" fmla="*/ 1456650 h 3006470"/>
                  <a:gd name="connsiteX100" fmla="*/ 5908949 w 6006665"/>
                  <a:gd name="connsiteY100" fmla="*/ 1468012 h 3006470"/>
                  <a:gd name="connsiteX101" fmla="*/ 5908949 w 6006665"/>
                  <a:gd name="connsiteY101" fmla="*/ 1554366 h 3006470"/>
                  <a:gd name="connsiteX102" fmla="*/ 5893042 w 6006665"/>
                  <a:gd name="connsiteY102" fmla="*/ 1570273 h 3006470"/>
                  <a:gd name="connsiteX103" fmla="*/ 5881135 w 6006665"/>
                  <a:gd name="connsiteY103" fmla="*/ 1570273 h 3006470"/>
                  <a:gd name="connsiteX104" fmla="*/ 5861227 w 6006665"/>
                  <a:gd name="connsiteY104" fmla="*/ 1570273 h 3006470"/>
                  <a:gd name="connsiteX105" fmla="*/ 5849321 w 6006665"/>
                  <a:gd name="connsiteY105" fmla="*/ 1570273 h 3006470"/>
                  <a:gd name="connsiteX106" fmla="*/ 5817506 w 6006665"/>
                  <a:gd name="connsiteY106" fmla="*/ 1536186 h 3006470"/>
                  <a:gd name="connsiteX107" fmla="*/ 5767511 w 6006665"/>
                  <a:gd name="connsiteY107" fmla="*/ 1511189 h 3006470"/>
                  <a:gd name="connsiteX108" fmla="*/ 5762967 w 6006665"/>
                  <a:gd name="connsiteY108" fmla="*/ 1477102 h 3006470"/>
                  <a:gd name="connsiteX109" fmla="*/ 5729132 w 6006665"/>
                  <a:gd name="connsiteY109" fmla="*/ 1463170 h 3006470"/>
                  <a:gd name="connsiteX110" fmla="*/ 5695337 w 6006665"/>
                  <a:gd name="connsiteY110" fmla="*/ 1472557 h 3006470"/>
                  <a:gd name="connsiteX111" fmla="*/ 5693366 w 6006665"/>
                  <a:gd name="connsiteY111" fmla="*/ 1469797 h 3006470"/>
                  <a:gd name="connsiteX112" fmla="*/ 5683431 w 6006665"/>
                  <a:gd name="connsiteY112" fmla="*/ 1472557 h 3006470"/>
                  <a:gd name="connsiteX113" fmla="*/ 5660706 w 6006665"/>
                  <a:gd name="connsiteY113" fmla="*/ 1440742 h 3006470"/>
                  <a:gd name="connsiteX114" fmla="*/ 5669644 w 6006665"/>
                  <a:gd name="connsiteY114" fmla="*/ 1415717 h 3006470"/>
                  <a:gd name="connsiteX115" fmla="*/ 5640799 w 6006665"/>
                  <a:gd name="connsiteY115" fmla="*/ 1429380 h 3006470"/>
                  <a:gd name="connsiteX116" fmla="*/ 5656705 w 6006665"/>
                  <a:gd name="connsiteY116" fmla="*/ 1472557 h 3006470"/>
                  <a:gd name="connsiteX117" fmla="*/ 5633981 w 6006665"/>
                  <a:gd name="connsiteY117" fmla="*/ 1511189 h 3006470"/>
                  <a:gd name="connsiteX118" fmla="*/ 5586259 w 6006665"/>
                  <a:gd name="connsiteY118" fmla="*/ 1547548 h 3006470"/>
                  <a:gd name="connsiteX119" fmla="*/ 5575676 w 6006665"/>
                  <a:gd name="connsiteY119" fmla="*/ 1546540 h 3006470"/>
                  <a:gd name="connsiteX120" fmla="*/ 5574353 w 6006665"/>
                  <a:gd name="connsiteY120" fmla="*/ 1547548 h 3006470"/>
                  <a:gd name="connsiteX121" fmla="*/ 5539436 w 6006665"/>
                  <a:gd name="connsiteY121" fmla="*/ 1544223 h 3006470"/>
                  <a:gd name="connsiteX122" fmla="*/ 5570352 w 6006665"/>
                  <a:gd name="connsiteY122" fmla="*/ 1586180 h 3006470"/>
                  <a:gd name="connsiteX123" fmla="*/ 5593077 w 6006665"/>
                  <a:gd name="connsiteY123" fmla="*/ 1649809 h 3006470"/>
                  <a:gd name="connsiteX124" fmla="*/ 5608984 w 6006665"/>
                  <a:gd name="connsiteY124" fmla="*/ 1677079 h 3006470"/>
                  <a:gd name="connsiteX125" fmla="*/ 5613529 w 6006665"/>
                  <a:gd name="connsiteY125" fmla="*/ 1708893 h 3006470"/>
                  <a:gd name="connsiteX126" fmla="*/ 5608984 w 6006665"/>
                  <a:gd name="connsiteY126" fmla="*/ 1731618 h 3006470"/>
                  <a:gd name="connsiteX127" fmla="*/ 5597799 w 6006665"/>
                  <a:gd name="connsiteY127" fmla="*/ 1728009 h 3006470"/>
                  <a:gd name="connsiteX128" fmla="*/ 5597077 w 6006665"/>
                  <a:gd name="connsiteY128" fmla="*/ 1731618 h 3006470"/>
                  <a:gd name="connsiteX129" fmla="*/ 5534271 w 6006665"/>
                  <a:gd name="connsiteY129" fmla="*/ 1711358 h 3006470"/>
                  <a:gd name="connsiteX130" fmla="*/ 5436277 w 6006665"/>
                  <a:gd name="connsiteY130" fmla="*/ 1767977 h 3006470"/>
                  <a:gd name="connsiteX131" fmla="*/ 5397645 w 6006665"/>
                  <a:gd name="connsiteY131" fmla="*/ 1779340 h 3006470"/>
                  <a:gd name="connsiteX132" fmla="*/ 5345378 w 6006665"/>
                  <a:gd name="connsiteY132" fmla="*/ 1833879 h 3006470"/>
                  <a:gd name="connsiteX133" fmla="*/ 5290839 w 6006665"/>
                  <a:gd name="connsiteY133" fmla="*/ 1881600 h 3006470"/>
                  <a:gd name="connsiteX134" fmla="*/ 5274932 w 6006665"/>
                  <a:gd name="connsiteY134" fmla="*/ 1913415 h 3006470"/>
                  <a:gd name="connsiteX135" fmla="*/ 5267238 w 6006665"/>
                  <a:gd name="connsiteY135" fmla="*/ 1904988 h 3006470"/>
                  <a:gd name="connsiteX136" fmla="*/ 5263025 w 6006665"/>
                  <a:gd name="connsiteY136" fmla="*/ 1913415 h 3006470"/>
                  <a:gd name="connsiteX137" fmla="*/ 5219538 w 6006665"/>
                  <a:gd name="connsiteY137" fmla="*/ 1865787 h 3006470"/>
                  <a:gd name="connsiteX138" fmla="*/ 5129494 w 6006665"/>
                  <a:gd name="connsiteY138" fmla="*/ 1920232 h 3006470"/>
                  <a:gd name="connsiteX139" fmla="*/ 5126389 w 6006665"/>
                  <a:gd name="connsiteY139" fmla="*/ 1914910 h 3006470"/>
                  <a:gd name="connsiteX140" fmla="*/ 5117587 w 6006665"/>
                  <a:gd name="connsiteY140" fmla="*/ 1920232 h 3006470"/>
                  <a:gd name="connsiteX141" fmla="*/ 5105544 w 6006665"/>
                  <a:gd name="connsiteY141" fmla="*/ 1899586 h 3006470"/>
                  <a:gd name="connsiteX142" fmla="*/ 5074955 w 6006665"/>
                  <a:gd name="connsiteY142" fmla="*/ 1924777 h 3006470"/>
                  <a:gd name="connsiteX143" fmla="*/ 5065718 w 6006665"/>
                  <a:gd name="connsiteY143" fmla="*/ 1922578 h 3006470"/>
                  <a:gd name="connsiteX144" fmla="*/ 5063048 w 6006665"/>
                  <a:gd name="connsiteY144" fmla="*/ 1924777 h 3006470"/>
                  <a:gd name="connsiteX145" fmla="*/ 5026594 w 6006665"/>
                  <a:gd name="connsiteY145" fmla="*/ 1916098 h 3006470"/>
                  <a:gd name="connsiteX146" fmla="*/ 5015871 w 6006665"/>
                  <a:gd name="connsiteY146" fmla="*/ 1961137 h 3006470"/>
                  <a:gd name="connsiteX147" fmla="*/ 4974967 w 6006665"/>
                  <a:gd name="connsiteY147" fmla="*/ 2027038 h 3006470"/>
                  <a:gd name="connsiteX148" fmla="*/ 4974967 w 6006665"/>
                  <a:gd name="connsiteY148" fmla="*/ 2058853 h 3006470"/>
                  <a:gd name="connsiteX149" fmla="*/ 5015871 w 6006665"/>
                  <a:gd name="connsiteY149" fmla="*/ 2074760 h 3006470"/>
                  <a:gd name="connsiteX150" fmla="*/ 5011326 w 6006665"/>
                  <a:gd name="connsiteY150" fmla="*/ 2172476 h 3006470"/>
                  <a:gd name="connsiteX151" fmla="*/ 4999419 w 6006665"/>
                  <a:gd name="connsiteY151" fmla="*/ 2172476 h 3006470"/>
                  <a:gd name="connsiteX152" fmla="*/ 4974967 w 6006665"/>
                  <a:gd name="connsiteY152" fmla="*/ 2172476 h 3006470"/>
                  <a:gd name="connsiteX153" fmla="*/ 4963605 w 6006665"/>
                  <a:gd name="connsiteY153" fmla="*/ 2224742 h 3006470"/>
                  <a:gd name="connsiteX154" fmla="*/ 4974967 w 6006665"/>
                  <a:gd name="connsiteY154" fmla="*/ 2252012 h 3006470"/>
                  <a:gd name="connsiteX155" fmla="*/ 4909065 w 6006665"/>
                  <a:gd name="connsiteY155" fmla="*/ 2286099 h 3006470"/>
                  <a:gd name="connsiteX156" fmla="*/ 4897703 w 6006665"/>
                  <a:gd name="connsiteY156" fmla="*/ 2354273 h 3006470"/>
                  <a:gd name="connsiteX157" fmla="*/ 4845437 w 6006665"/>
                  <a:gd name="connsiteY157" fmla="*/ 2370180 h 3006470"/>
                  <a:gd name="connsiteX158" fmla="*/ 4834074 w 6006665"/>
                  <a:gd name="connsiteY158" fmla="*/ 2429264 h 3006470"/>
                  <a:gd name="connsiteX159" fmla="*/ 4779535 w 6006665"/>
                  <a:gd name="connsiteY159" fmla="*/ 2488348 h 3006470"/>
                  <a:gd name="connsiteX160" fmla="*/ 4777225 w 6006665"/>
                  <a:gd name="connsiteY160" fmla="*/ 2477952 h 3006470"/>
                  <a:gd name="connsiteX161" fmla="*/ 4767628 w 6006665"/>
                  <a:gd name="connsiteY161" fmla="*/ 2488348 h 3006470"/>
                  <a:gd name="connsiteX162" fmla="*/ 4758538 w 6006665"/>
                  <a:gd name="connsiteY162" fmla="*/ 2447444 h 3006470"/>
                  <a:gd name="connsiteX163" fmla="*/ 4742631 w 6006665"/>
                  <a:gd name="connsiteY163" fmla="*/ 2361090 h 3006470"/>
                  <a:gd name="connsiteX164" fmla="*/ 4715361 w 6006665"/>
                  <a:gd name="connsiteY164" fmla="*/ 2220198 h 3006470"/>
                  <a:gd name="connsiteX165" fmla="*/ 4735813 w 6006665"/>
                  <a:gd name="connsiteY165" fmla="*/ 2129299 h 3006470"/>
                  <a:gd name="connsiteX166" fmla="*/ 4767628 w 6006665"/>
                  <a:gd name="connsiteY166" fmla="*/ 2086122 h 3006470"/>
                  <a:gd name="connsiteX167" fmla="*/ 4767628 w 6006665"/>
                  <a:gd name="connsiteY167" fmla="*/ 2058853 h 3006470"/>
                  <a:gd name="connsiteX168" fmla="*/ 4826712 w 6006665"/>
                  <a:gd name="connsiteY168" fmla="*/ 2042945 h 3006470"/>
                  <a:gd name="connsiteX169" fmla="*/ 4892613 w 6006665"/>
                  <a:gd name="connsiteY169" fmla="*/ 1952047 h 3006470"/>
                  <a:gd name="connsiteX170" fmla="*/ 4956243 w 6006665"/>
                  <a:gd name="connsiteY170" fmla="*/ 1877056 h 3006470"/>
                  <a:gd name="connsiteX171" fmla="*/ 5022143 w 6006665"/>
                  <a:gd name="connsiteY171" fmla="*/ 1817971 h 3006470"/>
                  <a:gd name="connsiteX172" fmla="*/ 5046694 w 6006665"/>
                  <a:gd name="connsiteY172" fmla="*/ 1710844 h 3006470"/>
                  <a:gd name="connsiteX173" fmla="*/ 5015871 w 6006665"/>
                  <a:gd name="connsiteY173" fmla="*/ 1715711 h 3006470"/>
                  <a:gd name="connsiteX174" fmla="*/ 4995419 w 6006665"/>
                  <a:gd name="connsiteY174" fmla="*/ 1779340 h 3006470"/>
                  <a:gd name="connsiteX175" fmla="*/ 4904521 w 6006665"/>
                  <a:gd name="connsiteY175" fmla="*/ 1865693 h 3006470"/>
                  <a:gd name="connsiteX176" fmla="*/ 4901708 w 6006665"/>
                  <a:gd name="connsiteY176" fmla="*/ 1857053 h 3006470"/>
                  <a:gd name="connsiteX177" fmla="*/ 4892613 w 6006665"/>
                  <a:gd name="connsiteY177" fmla="*/ 1865693 h 3006470"/>
                  <a:gd name="connsiteX178" fmla="*/ 4861835 w 6006665"/>
                  <a:gd name="connsiteY178" fmla="*/ 1771159 h 3006470"/>
                  <a:gd name="connsiteX179" fmla="*/ 4779535 w 6006665"/>
                  <a:gd name="connsiteY179" fmla="*/ 1795247 h 3006470"/>
                  <a:gd name="connsiteX180" fmla="*/ 4684091 w 6006665"/>
                  <a:gd name="connsiteY180" fmla="*/ 1920232 h 3006470"/>
                  <a:gd name="connsiteX181" fmla="*/ 4715906 w 6006665"/>
                  <a:gd name="connsiteY181" fmla="*/ 1967954 h 3006470"/>
                  <a:gd name="connsiteX182" fmla="*/ 4636369 w 6006665"/>
                  <a:gd name="connsiteY182" fmla="*/ 1983861 h 3006470"/>
                  <a:gd name="connsiteX183" fmla="*/ 4577285 w 6006665"/>
                  <a:gd name="connsiteY183" fmla="*/ 1988406 h 3006470"/>
                  <a:gd name="connsiteX184" fmla="*/ 4577373 w 6006665"/>
                  <a:gd name="connsiteY184" fmla="*/ 1987484 h 3006470"/>
                  <a:gd name="connsiteX185" fmla="*/ 4565379 w 6006665"/>
                  <a:gd name="connsiteY185" fmla="*/ 1988406 h 3006470"/>
                  <a:gd name="connsiteX186" fmla="*/ 4569923 w 6006665"/>
                  <a:gd name="connsiteY186" fmla="*/ 1940685 h 3006470"/>
                  <a:gd name="connsiteX187" fmla="*/ 4520081 w 6006665"/>
                  <a:gd name="connsiteY187" fmla="*/ 1931099 h 3006470"/>
                  <a:gd name="connsiteX188" fmla="*/ 4475025 w 6006665"/>
                  <a:gd name="connsiteY188" fmla="*/ 1961137 h 3006470"/>
                  <a:gd name="connsiteX189" fmla="*/ 4464394 w 6006665"/>
                  <a:gd name="connsiteY189" fmla="*/ 1960286 h 3006470"/>
                  <a:gd name="connsiteX190" fmla="*/ 4463118 w 6006665"/>
                  <a:gd name="connsiteY190" fmla="*/ 1961137 h 3006470"/>
                  <a:gd name="connsiteX191" fmla="*/ 4357637 w 6006665"/>
                  <a:gd name="connsiteY191" fmla="*/ 1952698 h 3006470"/>
                  <a:gd name="connsiteX192" fmla="*/ 4243233 w 6006665"/>
                  <a:gd name="connsiteY192" fmla="*/ 1972499 h 3006470"/>
                  <a:gd name="connsiteX193" fmla="*/ 4125065 w 6006665"/>
                  <a:gd name="connsiteY193" fmla="*/ 2106574 h 3006470"/>
                  <a:gd name="connsiteX194" fmla="*/ 3984173 w 6006665"/>
                  <a:gd name="connsiteY194" fmla="*/ 2263374 h 3006470"/>
                  <a:gd name="connsiteX195" fmla="*/ 4038712 w 6006665"/>
                  <a:gd name="connsiteY195" fmla="*/ 2267919 h 3006470"/>
                  <a:gd name="connsiteX196" fmla="*/ 4059164 w 6006665"/>
                  <a:gd name="connsiteY196" fmla="*/ 2311096 h 3006470"/>
                  <a:gd name="connsiteX197" fmla="*/ 4087782 w 6006665"/>
                  <a:gd name="connsiteY197" fmla="*/ 2319513 h 3006470"/>
                  <a:gd name="connsiteX198" fmla="*/ 4106341 w 6006665"/>
                  <a:gd name="connsiteY198" fmla="*/ 2290644 h 3006470"/>
                  <a:gd name="connsiteX199" fmla="*/ 4117411 w 6006665"/>
                  <a:gd name="connsiteY199" fmla="*/ 2291946 h 3006470"/>
                  <a:gd name="connsiteX200" fmla="*/ 4118248 w 6006665"/>
                  <a:gd name="connsiteY200" fmla="*/ 2290644 h 3006470"/>
                  <a:gd name="connsiteX201" fmla="*/ 4156880 w 6006665"/>
                  <a:gd name="connsiteY201" fmla="*/ 2295189 h 3006470"/>
                  <a:gd name="connsiteX202" fmla="*/ 4211419 w 6006665"/>
                  <a:gd name="connsiteY202" fmla="*/ 2365635 h 3006470"/>
                  <a:gd name="connsiteX203" fmla="*/ 4215964 w 6006665"/>
                  <a:gd name="connsiteY203" fmla="*/ 2413357 h 3006470"/>
                  <a:gd name="connsiteX204" fmla="*/ 4184149 w 6006665"/>
                  <a:gd name="connsiteY204" fmla="*/ 2472441 h 3006470"/>
                  <a:gd name="connsiteX205" fmla="*/ 4177332 w 6006665"/>
                  <a:gd name="connsiteY205" fmla="*/ 2542887 h 3006470"/>
                  <a:gd name="connsiteX206" fmla="*/ 4161425 w 6006665"/>
                  <a:gd name="connsiteY206" fmla="*/ 2629241 h 3006470"/>
                  <a:gd name="connsiteX207" fmla="*/ 4109158 w 6006665"/>
                  <a:gd name="connsiteY207" fmla="*/ 2708777 h 3006470"/>
                  <a:gd name="connsiteX208" fmla="*/ 4097796 w 6006665"/>
                  <a:gd name="connsiteY208" fmla="*/ 2747409 h 3006470"/>
                  <a:gd name="connsiteX209" fmla="*/ 4043257 w 6006665"/>
                  <a:gd name="connsiteY209" fmla="*/ 2806493 h 3006470"/>
                  <a:gd name="connsiteX210" fmla="*/ 3995535 w 6006665"/>
                  <a:gd name="connsiteY210" fmla="*/ 2865577 h 3006470"/>
                  <a:gd name="connsiteX211" fmla="*/ 3975083 w 6006665"/>
                  <a:gd name="connsiteY211" fmla="*/ 2897392 h 3006470"/>
                  <a:gd name="connsiteX212" fmla="*/ 3925089 w 6006665"/>
                  <a:gd name="connsiteY212" fmla="*/ 2924661 h 3006470"/>
                  <a:gd name="connsiteX213" fmla="*/ 3913182 w 6006665"/>
                  <a:gd name="connsiteY213" fmla="*/ 2924661 h 3006470"/>
                  <a:gd name="connsiteX214" fmla="*/ 3904637 w 6006665"/>
                  <a:gd name="connsiteY214" fmla="*/ 2924661 h 3006470"/>
                  <a:gd name="connsiteX215" fmla="*/ 3892729 w 6006665"/>
                  <a:gd name="connsiteY215" fmla="*/ 2924661 h 3006470"/>
                  <a:gd name="connsiteX216" fmla="*/ 3871063 w 6006665"/>
                  <a:gd name="connsiteY216" fmla="*/ 2908412 h 3006470"/>
                  <a:gd name="connsiteX217" fmla="*/ 3829645 w 6006665"/>
                  <a:gd name="connsiteY217" fmla="*/ 2936024 h 3006470"/>
                  <a:gd name="connsiteX218" fmla="*/ 3822828 w 6006665"/>
                  <a:gd name="connsiteY218" fmla="*/ 2956476 h 3006470"/>
                  <a:gd name="connsiteX219" fmla="*/ 3818283 w 6006665"/>
                  <a:gd name="connsiteY219" fmla="*/ 2947386 h 3006470"/>
                  <a:gd name="connsiteX220" fmla="*/ 3818283 w 6006665"/>
                  <a:gd name="connsiteY220" fmla="*/ 2935660 h 3006470"/>
                  <a:gd name="connsiteX221" fmla="*/ 3817738 w 6006665"/>
                  <a:gd name="connsiteY221" fmla="*/ 2936024 h 3006470"/>
                  <a:gd name="connsiteX222" fmla="*/ 3810921 w 6006665"/>
                  <a:gd name="connsiteY222" fmla="*/ 2956476 h 3006470"/>
                  <a:gd name="connsiteX223" fmla="*/ 3806376 w 6006665"/>
                  <a:gd name="connsiteY223" fmla="*/ 2947386 h 3006470"/>
                  <a:gd name="connsiteX224" fmla="*/ 3806376 w 6006665"/>
                  <a:gd name="connsiteY224" fmla="*/ 2920116 h 3006470"/>
                  <a:gd name="connsiteX225" fmla="*/ 3818283 w 6006665"/>
                  <a:gd name="connsiteY225" fmla="*/ 2920116 h 3006470"/>
                  <a:gd name="connsiteX226" fmla="*/ 3826828 w 6006665"/>
                  <a:gd name="connsiteY226" fmla="*/ 2920116 h 3006470"/>
                  <a:gd name="connsiteX227" fmla="*/ 3833645 w 6006665"/>
                  <a:gd name="connsiteY227" fmla="*/ 2861032 h 3006470"/>
                  <a:gd name="connsiteX228" fmla="*/ 3822283 w 6006665"/>
                  <a:gd name="connsiteY228" fmla="*/ 2817856 h 3006470"/>
                  <a:gd name="connsiteX229" fmla="*/ 3849553 w 6006665"/>
                  <a:gd name="connsiteY229" fmla="*/ 2795131 h 3006470"/>
                  <a:gd name="connsiteX230" fmla="*/ 3858814 w 6006665"/>
                  <a:gd name="connsiteY230" fmla="*/ 2797336 h 3006470"/>
                  <a:gd name="connsiteX231" fmla="*/ 3861460 w 6006665"/>
                  <a:gd name="connsiteY231" fmla="*/ 2795131 h 3006470"/>
                  <a:gd name="connsiteX232" fmla="*/ 3898487 w 6006665"/>
                  <a:gd name="connsiteY232" fmla="*/ 2803947 h 3006470"/>
                  <a:gd name="connsiteX233" fmla="*/ 3919999 w 6006665"/>
                  <a:gd name="connsiteY233" fmla="*/ 2758772 h 3006470"/>
                  <a:gd name="connsiteX234" fmla="*/ 3935906 w 6006665"/>
                  <a:gd name="connsiteY234" fmla="*/ 2699687 h 3006470"/>
                  <a:gd name="connsiteX235" fmla="*/ 3947269 w 6006665"/>
                  <a:gd name="connsiteY235" fmla="*/ 2676963 h 3006470"/>
                  <a:gd name="connsiteX236" fmla="*/ 3966292 w 6006665"/>
                  <a:gd name="connsiteY236" fmla="*/ 2632575 h 3006470"/>
                  <a:gd name="connsiteX237" fmla="*/ 3915999 w 6006665"/>
                  <a:gd name="connsiteY237" fmla="*/ 2645148 h 3006470"/>
                  <a:gd name="connsiteX238" fmla="*/ 3888729 w 6006665"/>
                  <a:gd name="connsiteY238" fmla="*/ 2667873 h 3006470"/>
                  <a:gd name="connsiteX239" fmla="*/ 3876822 w 6006665"/>
                  <a:gd name="connsiteY239" fmla="*/ 2667873 h 3006470"/>
                  <a:gd name="connsiteX240" fmla="*/ 3829645 w 6006665"/>
                  <a:gd name="connsiteY240" fmla="*/ 2667873 h 3006470"/>
                  <a:gd name="connsiteX241" fmla="*/ 3817738 w 6006665"/>
                  <a:gd name="connsiteY241" fmla="*/ 2667873 h 3006470"/>
                  <a:gd name="connsiteX242" fmla="*/ 3801831 w 6006665"/>
                  <a:gd name="connsiteY242" fmla="*/ 2613334 h 3006470"/>
                  <a:gd name="connsiteX243" fmla="*/ 3758654 w 6006665"/>
                  <a:gd name="connsiteY243" fmla="*/ 2574702 h 3006470"/>
                  <a:gd name="connsiteX244" fmla="*/ 3692753 w 6006665"/>
                  <a:gd name="connsiteY244" fmla="*/ 2558795 h 3006470"/>
                  <a:gd name="connsiteX245" fmla="*/ 3683663 w 6006665"/>
                  <a:gd name="connsiteY245" fmla="*/ 2499711 h 3006470"/>
                  <a:gd name="connsiteX246" fmla="*/ 3672301 w 6006665"/>
                  <a:gd name="connsiteY246" fmla="*/ 2467896 h 3006470"/>
                  <a:gd name="connsiteX247" fmla="*/ 3656393 w 6006665"/>
                  <a:gd name="connsiteY247" fmla="*/ 2440627 h 3006470"/>
                  <a:gd name="connsiteX248" fmla="*/ 3633669 w 6006665"/>
                  <a:gd name="connsiteY248" fmla="*/ 2381542 h 3006470"/>
                  <a:gd name="connsiteX249" fmla="*/ 3601854 w 6006665"/>
                  <a:gd name="connsiteY249" fmla="*/ 2361090 h 3006470"/>
                  <a:gd name="connsiteX250" fmla="*/ 3545995 w 6006665"/>
                  <a:gd name="connsiteY250" fmla="*/ 2339606 h 3006470"/>
                  <a:gd name="connsiteX251" fmla="*/ 3506955 w 6006665"/>
                  <a:gd name="connsiteY251" fmla="*/ 2345183 h 3006470"/>
                  <a:gd name="connsiteX252" fmla="*/ 3463779 w 6006665"/>
                  <a:gd name="connsiteY252" fmla="*/ 2354273 h 3006470"/>
                  <a:gd name="connsiteX253" fmla="*/ 3431964 w 6006665"/>
                  <a:gd name="connsiteY253" fmla="*/ 2381542 h 3006470"/>
                  <a:gd name="connsiteX254" fmla="*/ 3452416 w 6006665"/>
                  <a:gd name="connsiteY254" fmla="*/ 2397450 h 3006470"/>
                  <a:gd name="connsiteX255" fmla="*/ 3452416 w 6006665"/>
                  <a:gd name="connsiteY255" fmla="*/ 2429264 h 3006470"/>
                  <a:gd name="connsiteX256" fmla="*/ 3431964 w 6006665"/>
                  <a:gd name="connsiteY256" fmla="*/ 2451989 h 3006470"/>
                  <a:gd name="connsiteX257" fmla="*/ 3400150 w 6006665"/>
                  <a:gd name="connsiteY257" fmla="*/ 2511073 h 3006470"/>
                  <a:gd name="connsiteX258" fmla="*/ 3400150 w 6006665"/>
                  <a:gd name="connsiteY258" fmla="*/ 2538343 h 3006470"/>
                  <a:gd name="connsiteX259" fmla="*/ 3350155 w 6006665"/>
                  <a:gd name="connsiteY259" fmla="*/ 2570157 h 3006470"/>
                  <a:gd name="connsiteX260" fmla="*/ 3342342 w 6006665"/>
                  <a:gd name="connsiteY260" fmla="*/ 2567553 h 3006470"/>
                  <a:gd name="connsiteX261" fmla="*/ 3338249 w 6006665"/>
                  <a:gd name="connsiteY261" fmla="*/ 2570157 h 3006470"/>
                  <a:gd name="connsiteX262" fmla="*/ 3290527 w 6006665"/>
                  <a:gd name="connsiteY262" fmla="*/ 2554250 h 3006470"/>
                  <a:gd name="connsiteX263" fmla="*/ 3259257 w 6006665"/>
                  <a:gd name="connsiteY263" fmla="*/ 2554250 h 3006470"/>
                  <a:gd name="connsiteX264" fmla="*/ 3247350 w 6006665"/>
                  <a:gd name="connsiteY264" fmla="*/ 2554250 h 3006470"/>
                  <a:gd name="connsiteX265" fmla="*/ 3231443 w 6006665"/>
                  <a:gd name="connsiteY265" fmla="*/ 2538343 h 3006470"/>
                  <a:gd name="connsiteX266" fmla="*/ 3213271 w 6006665"/>
                  <a:gd name="connsiteY266" fmla="*/ 2533799 h 3006470"/>
                  <a:gd name="connsiteX267" fmla="*/ 3168359 w 6006665"/>
                  <a:gd name="connsiteY267" fmla="*/ 2570157 h 3006470"/>
                  <a:gd name="connsiteX268" fmla="*/ 3120637 w 6006665"/>
                  <a:gd name="connsiteY268" fmla="*/ 2581519 h 3006470"/>
                  <a:gd name="connsiteX269" fmla="*/ 3082005 w 6006665"/>
                  <a:gd name="connsiteY269" fmla="*/ 2597427 h 3006470"/>
                  <a:gd name="connsiteX270" fmla="*/ 3074460 w 6006665"/>
                  <a:gd name="connsiteY270" fmla="*/ 2595630 h 3006470"/>
                  <a:gd name="connsiteX271" fmla="*/ 3070098 w 6006665"/>
                  <a:gd name="connsiteY271" fmla="*/ 2597427 h 3006470"/>
                  <a:gd name="connsiteX272" fmla="*/ 3022376 w 6006665"/>
                  <a:gd name="connsiteY272" fmla="*/ 2586064 h 3006470"/>
                  <a:gd name="connsiteX273" fmla="*/ 3000196 w 6006665"/>
                  <a:gd name="connsiteY273" fmla="*/ 2586064 h 3006470"/>
                  <a:gd name="connsiteX274" fmla="*/ 2988289 w 6006665"/>
                  <a:gd name="connsiteY274" fmla="*/ 2586064 h 3006470"/>
                  <a:gd name="connsiteX275" fmla="*/ 2967837 w 6006665"/>
                  <a:gd name="connsiteY275" fmla="*/ 2554250 h 3006470"/>
                  <a:gd name="connsiteX276" fmla="*/ 2929205 w 6006665"/>
                  <a:gd name="connsiteY276" fmla="*/ 2526980 h 3006470"/>
                  <a:gd name="connsiteX277" fmla="*/ 2902153 w 6006665"/>
                  <a:gd name="connsiteY277" fmla="*/ 2523116 h 3006470"/>
                  <a:gd name="connsiteX278" fmla="*/ 2861576 w 6006665"/>
                  <a:gd name="connsiteY278" fmla="*/ 2526980 h 3006470"/>
                  <a:gd name="connsiteX279" fmla="*/ 2822944 w 6006665"/>
                  <a:gd name="connsiteY279" fmla="*/ 2538343 h 3006470"/>
                  <a:gd name="connsiteX280" fmla="*/ 2818139 w 6006665"/>
                  <a:gd name="connsiteY280" fmla="*/ 2536254 h 3006470"/>
                  <a:gd name="connsiteX281" fmla="*/ 2811037 w 6006665"/>
                  <a:gd name="connsiteY281" fmla="*/ 2538343 h 3006470"/>
                  <a:gd name="connsiteX282" fmla="*/ 2758770 w 6006665"/>
                  <a:gd name="connsiteY282" fmla="*/ 2515618 h 3006470"/>
                  <a:gd name="connsiteX283" fmla="*/ 2751953 w 6006665"/>
                  <a:gd name="connsiteY283" fmla="*/ 2472441 h 3006470"/>
                  <a:gd name="connsiteX284" fmla="*/ 2708776 w 6006665"/>
                  <a:gd name="connsiteY284" fmla="*/ 2456534 h 3006470"/>
                  <a:gd name="connsiteX285" fmla="*/ 2676962 w 6006665"/>
                  <a:gd name="connsiteY285" fmla="*/ 2451989 h 3006470"/>
                  <a:gd name="connsiteX286" fmla="*/ 2642534 w 6006665"/>
                  <a:gd name="connsiteY286" fmla="*/ 2430245 h 3006470"/>
                  <a:gd name="connsiteX287" fmla="*/ 2609333 w 6006665"/>
                  <a:gd name="connsiteY287" fmla="*/ 2488348 h 3006470"/>
                  <a:gd name="connsiteX288" fmla="*/ 2625240 w 6006665"/>
                  <a:gd name="connsiteY288" fmla="*/ 2522435 h 3006470"/>
                  <a:gd name="connsiteX289" fmla="*/ 2586608 w 6006665"/>
                  <a:gd name="connsiteY289" fmla="*/ 2558795 h 3006470"/>
                  <a:gd name="connsiteX290" fmla="*/ 2577105 w 6006665"/>
                  <a:gd name="connsiteY290" fmla="*/ 2556532 h 3006470"/>
                  <a:gd name="connsiteX291" fmla="*/ 2574701 w 6006665"/>
                  <a:gd name="connsiteY291" fmla="*/ 2558795 h 3006470"/>
                  <a:gd name="connsiteX292" fmla="*/ 2526979 w 6006665"/>
                  <a:gd name="connsiteY292" fmla="*/ 2547432 h 3006470"/>
                  <a:gd name="connsiteX293" fmla="*/ 2490620 w 6006665"/>
                  <a:gd name="connsiteY293" fmla="*/ 2542887 h 3006470"/>
                  <a:gd name="connsiteX294" fmla="*/ 2463350 w 6006665"/>
                  <a:gd name="connsiteY294" fmla="*/ 2515618 h 3006470"/>
                  <a:gd name="connsiteX295" fmla="*/ 2436625 w 6006665"/>
                  <a:gd name="connsiteY295" fmla="*/ 2515618 h 3006470"/>
                  <a:gd name="connsiteX296" fmla="*/ 2424718 w 6006665"/>
                  <a:gd name="connsiteY296" fmla="*/ 2515618 h 3006470"/>
                  <a:gd name="connsiteX297" fmla="*/ 2398858 w 6006665"/>
                  <a:gd name="connsiteY297" fmla="*/ 2502687 h 3006470"/>
                  <a:gd name="connsiteX298" fmla="*/ 2350272 w 6006665"/>
                  <a:gd name="connsiteY298" fmla="*/ 2526980 h 3006470"/>
                  <a:gd name="connsiteX299" fmla="*/ 2282098 w 6006665"/>
                  <a:gd name="connsiteY299" fmla="*/ 2574702 h 3006470"/>
                  <a:gd name="connsiteX300" fmla="*/ 2238921 w 6006665"/>
                  <a:gd name="connsiteY300" fmla="*/ 2586064 h 3006470"/>
                  <a:gd name="connsiteX301" fmla="*/ 2227559 w 6006665"/>
                  <a:gd name="connsiteY301" fmla="*/ 2590609 h 3006470"/>
                  <a:gd name="connsiteX302" fmla="*/ 2225178 w 6006665"/>
                  <a:gd name="connsiteY302" fmla="*/ 2586799 h 3006470"/>
                  <a:gd name="connsiteX303" fmla="*/ 2215652 w 6006665"/>
                  <a:gd name="connsiteY303" fmla="*/ 2590609 h 3006470"/>
                  <a:gd name="connsiteX304" fmla="*/ 2193596 w 6006665"/>
                  <a:gd name="connsiteY304" fmla="*/ 2555320 h 3006470"/>
                  <a:gd name="connsiteX305" fmla="*/ 2157112 w 6006665"/>
                  <a:gd name="connsiteY305" fmla="*/ 2558795 h 3006470"/>
                  <a:gd name="connsiteX306" fmla="*/ 2156291 w 6006665"/>
                  <a:gd name="connsiteY306" fmla="*/ 2557739 h 3006470"/>
                  <a:gd name="connsiteX307" fmla="*/ 2145205 w 6006665"/>
                  <a:gd name="connsiteY307" fmla="*/ 2558795 h 3006470"/>
                  <a:gd name="connsiteX308" fmla="*/ 2129298 w 6006665"/>
                  <a:gd name="connsiteY308" fmla="*/ 2538343 h 3006470"/>
                  <a:gd name="connsiteX309" fmla="*/ 2102029 w 6006665"/>
                  <a:gd name="connsiteY309" fmla="*/ 2526980 h 3006470"/>
                  <a:gd name="connsiteX310" fmla="*/ 2086121 w 6006665"/>
                  <a:gd name="connsiteY310" fmla="*/ 2495166 h 3006470"/>
                  <a:gd name="connsiteX311" fmla="*/ 2070005 w 6006665"/>
                  <a:gd name="connsiteY311" fmla="*/ 2486212 h 3006470"/>
                  <a:gd name="connsiteX312" fmla="*/ 2027582 w 6006665"/>
                  <a:gd name="connsiteY312" fmla="*/ 2499711 h 3006470"/>
                  <a:gd name="connsiteX313" fmla="*/ 2023845 w 6006665"/>
                  <a:gd name="connsiteY313" fmla="*/ 2497111 h 3006470"/>
                  <a:gd name="connsiteX314" fmla="*/ 2015675 w 6006665"/>
                  <a:gd name="connsiteY314" fmla="*/ 2499711 h 3006470"/>
                  <a:gd name="connsiteX315" fmla="*/ 1971363 w 6006665"/>
                  <a:gd name="connsiteY315" fmla="*/ 2468885 h 3006470"/>
                  <a:gd name="connsiteX316" fmla="*/ 1952591 w 6006665"/>
                  <a:gd name="connsiteY316" fmla="*/ 2495166 h 3006470"/>
                  <a:gd name="connsiteX317" fmla="*/ 1947518 w 6006665"/>
                  <a:gd name="connsiteY317" fmla="*/ 2485599 h 3006470"/>
                  <a:gd name="connsiteX318" fmla="*/ 1940684 w 6006665"/>
                  <a:gd name="connsiteY318" fmla="*/ 2495166 h 3006470"/>
                  <a:gd name="connsiteX319" fmla="*/ 1861147 w 6006665"/>
                  <a:gd name="connsiteY319" fmla="*/ 2345183 h 3006470"/>
                  <a:gd name="connsiteX320" fmla="*/ 1811153 w 6006665"/>
                  <a:gd name="connsiteY320" fmla="*/ 2295189 h 3006470"/>
                  <a:gd name="connsiteX321" fmla="*/ 1813950 w 6006665"/>
                  <a:gd name="connsiteY321" fmla="*/ 2292043 h 3006470"/>
                  <a:gd name="connsiteX322" fmla="*/ 1748069 w 6006665"/>
                  <a:gd name="connsiteY322" fmla="*/ 2333821 h 3006470"/>
                  <a:gd name="connsiteX323" fmla="*/ 1711709 w 6006665"/>
                  <a:gd name="connsiteY323" fmla="*/ 2338366 h 3006470"/>
                  <a:gd name="connsiteX324" fmla="*/ 1711926 w 6006665"/>
                  <a:gd name="connsiteY324" fmla="*/ 2336850 h 3006470"/>
                  <a:gd name="connsiteX325" fmla="*/ 1699803 w 6006665"/>
                  <a:gd name="connsiteY325" fmla="*/ 2338366 h 3006470"/>
                  <a:gd name="connsiteX326" fmla="*/ 1704347 w 6006665"/>
                  <a:gd name="connsiteY326" fmla="*/ 2306551 h 3006470"/>
                  <a:gd name="connsiteX327" fmla="*/ 1662460 w 6006665"/>
                  <a:gd name="connsiteY327" fmla="*/ 2288600 h 3006470"/>
                  <a:gd name="connsiteX328" fmla="*/ 1629901 w 6006665"/>
                  <a:gd name="connsiteY328" fmla="*/ 2302006 h 3006470"/>
                  <a:gd name="connsiteX329" fmla="*/ 1629300 w 6006665"/>
                  <a:gd name="connsiteY329" fmla="*/ 2297351 h 3006470"/>
                  <a:gd name="connsiteX330" fmla="*/ 1617994 w 6006665"/>
                  <a:gd name="connsiteY330" fmla="*/ 2302006 h 3006470"/>
                  <a:gd name="connsiteX331" fmla="*/ 1608904 w 6006665"/>
                  <a:gd name="connsiteY331" fmla="*/ 2231560 h 3006470"/>
                  <a:gd name="connsiteX332" fmla="*/ 1552684 w 6006665"/>
                  <a:gd name="connsiteY332" fmla="*/ 2221867 h 3006470"/>
                  <a:gd name="connsiteX333" fmla="*/ 1518550 w 6006665"/>
                  <a:gd name="connsiteY333" fmla="*/ 2247467 h 3006470"/>
                  <a:gd name="connsiteX334" fmla="*/ 1425379 w 6006665"/>
                  <a:gd name="connsiteY334" fmla="*/ 2267919 h 3006470"/>
                  <a:gd name="connsiteX335" fmla="*/ 1409472 w 6006665"/>
                  <a:gd name="connsiteY335" fmla="*/ 2286099 h 3006470"/>
                  <a:gd name="connsiteX336" fmla="*/ 1270852 w 6006665"/>
                  <a:gd name="connsiteY336" fmla="*/ 2306551 h 3006470"/>
                  <a:gd name="connsiteX337" fmla="*/ 1254945 w 6006665"/>
                  <a:gd name="connsiteY337" fmla="*/ 2327003 h 3006470"/>
                  <a:gd name="connsiteX338" fmla="*/ 1282214 w 6006665"/>
                  <a:gd name="connsiteY338" fmla="*/ 2370180 h 3006470"/>
                  <a:gd name="connsiteX339" fmla="*/ 1243582 w 6006665"/>
                  <a:gd name="connsiteY339" fmla="*/ 2386087 h 3006470"/>
                  <a:gd name="connsiteX340" fmla="*/ 1254945 w 6006665"/>
                  <a:gd name="connsiteY340" fmla="*/ 2404267 h 3006470"/>
                  <a:gd name="connsiteX341" fmla="*/ 1216313 w 6006665"/>
                  <a:gd name="connsiteY341" fmla="*/ 2429264 h 3006470"/>
                  <a:gd name="connsiteX342" fmla="*/ 1275397 w 6006665"/>
                  <a:gd name="connsiteY342" fmla="*/ 2472441 h 3006470"/>
                  <a:gd name="connsiteX343" fmla="*/ 1270852 w 6006665"/>
                  <a:gd name="connsiteY343" fmla="*/ 2499711 h 3006470"/>
                  <a:gd name="connsiteX344" fmla="*/ 1259108 w 6006665"/>
                  <a:gd name="connsiteY344" fmla="*/ 2498732 h 3006470"/>
                  <a:gd name="connsiteX345" fmla="*/ 1258945 w 6006665"/>
                  <a:gd name="connsiteY345" fmla="*/ 2499711 h 3006470"/>
                  <a:gd name="connsiteX346" fmla="*/ 1215644 w 6006665"/>
                  <a:gd name="connsiteY346" fmla="*/ 2496102 h 3006470"/>
                  <a:gd name="connsiteX347" fmla="*/ 1204950 w 6006665"/>
                  <a:gd name="connsiteY347" fmla="*/ 2511073 h 3006470"/>
                  <a:gd name="connsiteX348" fmla="*/ 1196495 w 6006665"/>
                  <a:gd name="connsiteY348" fmla="*/ 2506241 h 3006470"/>
                  <a:gd name="connsiteX349" fmla="*/ 1193043 w 6006665"/>
                  <a:gd name="connsiteY349" fmla="*/ 2511073 h 3006470"/>
                  <a:gd name="connsiteX350" fmla="*/ 1145322 w 6006665"/>
                  <a:gd name="connsiteY350" fmla="*/ 2483803 h 3006470"/>
                  <a:gd name="connsiteX351" fmla="*/ 1098145 w 6006665"/>
                  <a:gd name="connsiteY351" fmla="*/ 2483803 h 3006470"/>
                  <a:gd name="connsiteX352" fmla="*/ 1061785 w 6006665"/>
                  <a:gd name="connsiteY352" fmla="*/ 2511073 h 3006470"/>
                  <a:gd name="connsiteX353" fmla="*/ 1055322 w 6006665"/>
                  <a:gd name="connsiteY353" fmla="*/ 2506990 h 3006470"/>
                  <a:gd name="connsiteX354" fmla="*/ 1049878 w 6006665"/>
                  <a:gd name="connsiteY354" fmla="*/ 2511073 h 3006470"/>
                  <a:gd name="connsiteX355" fmla="*/ 1006701 w 6006665"/>
                  <a:gd name="connsiteY355" fmla="*/ 2483803 h 3006470"/>
                  <a:gd name="connsiteX356" fmla="*/ 924893 w 6006665"/>
                  <a:gd name="connsiteY356" fmla="*/ 2447444 h 3006470"/>
                  <a:gd name="connsiteX357" fmla="*/ 877716 w 6006665"/>
                  <a:gd name="connsiteY357" fmla="*/ 2447444 h 3006470"/>
                  <a:gd name="connsiteX358" fmla="*/ 802724 w 6006665"/>
                  <a:gd name="connsiteY358" fmla="*/ 2511073 h 3006470"/>
                  <a:gd name="connsiteX359" fmla="*/ 798179 w 6006665"/>
                  <a:gd name="connsiteY359" fmla="*/ 2554250 h 3006470"/>
                  <a:gd name="connsiteX360" fmla="*/ 787406 w 6006665"/>
                  <a:gd name="connsiteY360" fmla="*/ 2543477 h 3006470"/>
                  <a:gd name="connsiteX361" fmla="*/ 786272 w 6006665"/>
                  <a:gd name="connsiteY361" fmla="*/ 2554250 h 3006470"/>
                  <a:gd name="connsiteX362" fmla="*/ 756063 w 6006665"/>
                  <a:gd name="connsiteY362" fmla="*/ 2524040 h 3006470"/>
                  <a:gd name="connsiteX363" fmla="*/ 732278 w 6006665"/>
                  <a:gd name="connsiteY363" fmla="*/ 2581519 h 3006470"/>
                  <a:gd name="connsiteX364" fmla="*/ 743640 w 6006665"/>
                  <a:gd name="connsiteY364" fmla="*/ 2590609 h 3006470"/>
                  <a:gd name="connsiteX365" fmla="*/ 723188 w 6006665"/>
                  <a:gd name="connsiteY365" fmla="*/ 2633786 h 3006470"/>
                  <a:gd name="connsiteX366" fmla="*/ 747026 w 6006665"/>
                  <a:gd name="connsiteY366" fmla="*/ 2670627 h 3006470"/>
                  <a:gd name="connsiteX367" fmla="*/ 763548 w 6006665"/>
                  <a:gd name="connsiteY367" fmla="*/ 2667873 h 3006470"/>
                  <a:gd name="connsiteX368" fmla="*/ 764871 w 6006665"/>
                  <a:gd name="connsiteY368" fmla="*/ 2669637 h 3006470"/>
                  <a:gd name="connsiteX369" fmla="*/ 775455 w 6006665"/>
                  <a:gd name="connsiteY369" fmla="*/ 2667873 h 3006470"/>
                  <a:gd name="connsiteX370" fmla="*/ 802724 w 6006665"/>
                  <a:gd name="connsiteY370" fmla="*/ 2704232 h 3006470"/>
                  <a:gd name="connsiteX371" fmla="*/ 798179 w 6006665"/>
                  <a:gd name="connsiteY371" fmla="*/ 2731502 h 3006470"/>
                  <a:gd name="connsiteX372" fmla="*/ 818632 w 6006665"/>
                  <a:gd name="connsiteY372" fmla="*/ 2742864 h 3006470"/>
                  <a:gd name="connsiteX373" fmla="*/ 802724 w 6006665"/>
                  <a:gd name="connsiteY373" fmla="*/ 2774679 h 3006470"/>
                  <a:gd name="connsiteX374" fmla="*/ 766365 w 6006665"/>
                  <a:gd name="connsiteY374" fmla="*/ 2779224 h 3006470"/>
                  <a:gd name="connsiteX375" fmla="*/ 727733 w 6006665"/>
                  <a:gd name="connsiteY375" fmla="*/ 2838308 h 3006470"/>
                  <a:gd name="connsiteX376" fmla="*/ 759548 w 6006665"/>
                  <a:gd name="connsiteY376" fmla="*/ 2881485 h 3006470"/>
                  <a:gd name="connsiteX377" fmla="*/ 759548 w 6006665"/>
                  <a:gd name="connsiteY377" fmla="*/ 2920116 h 3006470"/>
                  <a:gd name="connsiteX378" fmla="*/ 798179 w 6006665"/>
                  <a:gd name="connsiteY378" fmla="*/ 2979201 h 3006470"/>
                  <a:gd name="connsiteX379" fmla="*/ 775455 w 6006665"/>
                  <a:gd name="connsiteY379" fmla="*/ 2995108 h 3006470"/>
                  <a:gd name="connsiteX380" fmla="*/ 770910 w 6006665"/>
                  <a:gd name="connsiteY380" fmla="*/ 3006470 h 3006470"/>
                  <a:gd name="connsiteX381" fmla="*/ 759003 w 6006665"/>
                  <a:gd name="connsiteY381" fmla="*/ 3006470 h 3006470"/>
                  <a:gd name="connsiteX382" fmla="*/ 755003 w 6006665"/>
                  <a:gd name="connsiteY382" fmla="*/ 3006470 h 3006470"/>
                  <a:gd name="connsiteX383" fmla="*/ 743096 w 6006665"/>
                  <a:gd name="connsiteY383" fmla="*/ 3006470 h 3006470"/>
                  <a:gd name="connsiteX384" fmla="*/ 715826 w 6006665"/>
                  <a:gd name="connsiteY384" fmla="*/ 2972383 h 3006470"/>
                  <a:gd name="connsiteX385" fmla="*/ 704464 w 6006665"/>
                  <a:gd name="connsiteY385" fmla="*/ 2972383 h 3006470"/>
                  <a:gd name="connsiteX386" fmla="*/ 684012 w 6006665"/>
                  <a:gd name="connsiteY386" fmla="*/ 2963293 h 3006470"/>
                  <a:gd name="connsiteX387" fmla="*/ 672649 w 6006665"/>
                  <a:gd name="connsiteY387" fmla="*/ 2940569 h 3006470"/>
                  <a:gd name="connsiteX388" fmla="*/ 645222 w 6006665"/>
                  <a:gd name="connsiteY388" fmla="*/ 2932732 h 3006470"/>
                  <a:gd name="connsiteX389" fmla="*/ 625472 w 6006665"/>
                  <a:gd name="connsiteY389" fmla="*/ 2936024 h 3006470"/>
                  <a:gd name="connsiteX390" fmla="*/ 623771 w 6006665"/>
                  <a:gd name="connsiteY390" fmla="*/ 2934323 h 3006470"/>
                  <a:gd name="connsiteX391" fmla="*/ 613565 w 6006665"/>
                  <a:gd name="connsiteY391" fmla="*/ 2936024 h 3006470"/>
                  <a:gd name="connsiteX392" fmla="*/ 609020 w 6006665"/>
                  <a:gd name="connsiteY392" fmla="*/ 2931479 h 3006470"/>
                  <a:gd name="connsiteX393" fmla="*/ 559026 w 6006665"/>
                  <a:gd name="connsiteY393" fmla="*/ 2904209 h 3006470"/>
                  <a:gd name="connsiteX394" fmla="*/ 506760 w 6006665"/>
                  <a:gd name="connsiteY394" fmla="*/ 2897392 h 3006470"/>
                  <a:gd name="connsiteX395" fmla="*/ 483280 w 6006665"/>
                  <a:gd name="connsiteY395" fmla="*/ 2890683 h 3006470"/>
                  <a:gd name="connsiteX396" fmla="*/ 480035 w 6006665"/>
                  <a:gd name="connsiteY396" fmla="*/ 2892847 h 3006470"/>
                  <a:gd name="connsiteX397" fmla="*/ 475042 w 6006665"/>
                  <a:gd name="connsiteY397" fmla="*/ 2888329 h 3006470"/>
                  <a:gd name="connsiteX398" fmla="*/ 474945 w 6006665"/>
                  <a:gd name="connsiteY398" fmla="*/ 2888302 h 3006470"/>
                  <a:gd name="connsiteX399" fmla="*/ 468128 w 6006665"/>
                  <a:gd name="connsiteY399" fmla="*/ 2892847 h 3006470"/>
                  <a:gd name="connsiteX400" fmla="*/ 420406 w 6006665"/>
                  <a:gd name="connsiteY400" fmla="*/ 2849670 h 3006470"/>
                  <a:gd name="connsiteX401" fmla="*/ 381774 w 6006665"/>
                  <a:gd name="connsiteY401" fmla="*/ 2833763 h 3006470"/>
                  <a:gd name="connsiteX402" fmla="*/ 349960 w 6006665"/>
                  <a:gd name="connsiteY402" fmla="*/ 2801948 h 3006470"/>
                  <a:gd name="connsiteX403" fmla="*/ 377229 w 6006665"/>
                  <a:gd name="connsiteY403" fmla="*/ 2795131 h 3006470"/>
                  <a:gd name="connsiteX404" fmla="*/ 404499 w 6006665"/>
                  <a:gd name="connsiteY404" fmla="*/ 2747409 h 3006470"/>
                  <a:gd name="connsiteX405" fmla="*/ 388591 w 6006665"/>
                  <a:gd name="connsiteY405" fmla="*/ 2731502 h 3006470"/>
                  <a:gd name="connsiteX406" fmla="*/ 440858 w 6006665"/>
                  <a:gd name="connsiteY406" fmla="*/ 2704232 h 3006470"/>
                  <a:gd name="connsiteX407" fmla="*/ 440858 w 6006665"/>
                  <a:gd name="connsiteY407" fmla="*/ 2701176 h 3006470"/>
                  <a:gd name="connsiteX408" fmla="*/ 416406 w 6006665"/>
                  <a:gd name="connsiteY408" fmla="*/ 2704232 h 3006470"/>
                  <a:gd name="connsiteX409" fmla="*/ 416406 w 6006665"/>
                  <a:gd name="connsiteY409" fmla="*/ 2702744 h 3006470"/>
                  <a:gd name="connsiteX410" fmla="*/ 404499 w 6006665"/>
                  <a:gd name="connsiteY410" fmla="*/ 2704232 h 3006470"/>
                  <a:gd name="connsiteX411" fmla="*/ 404499 w 6006665"/>
                  <a:gd name="connsiteY411" fmla="*/ 2683780 h 3006470"/>
                  <a:gd name="connsiteX412" fmla="*/ 424951 w 6006665"/>
                  <a:gd name="connsiteY412" fmla="*/ 2667873 h 3006470"/>
                  <a:gd name="connsiteX413" fmla="*/ 463583 w 6006665"/>
                  <a:gd name="connsiteY413" fmla="*/ 2661056 h 3006470"/>
                  <a:gd name="connsiteX414" fmla="*/ 468128 w 6006665"/>
                  <a:gd name="connsiteY414" fmla="*/ 2645148 h 3006470"/>
                  <a:gd name="connsiteX415" fmla="*/ 456765 w 6006665"/>
                  <a:gd name="connsiteY415" fmla="*/ 2613334 h 3006470"/>
                  <a:gd name="connsiteX416" fmla="*/ 474945 w 6006665"/>
                  <a:gd name="connsiteY416" fmla="*/ 2586064 h 3006470"/>
                  <a:gd name="connsiteX417" fmla="*/ 474945 w 6006665"/>
                  <a:gd name="connsiteY417" fmla="*/ 2565612 h 3006470"/>
                  <a:gd name="connsiteX418" fmla="*/ 420406 w 6006665"/>
                  <a:gd name="connsiteY418" fmla="*/ 2547432 h 3006470"/>
                  <a:gd name="connsiteX419" fmla="*/ 409588 w 6006665"/>
                  <a:gd name="connsiteY419" fmla="*/ 2547432 h 3006470"/>
                  <a:gd name="connsiteX420" fmla="*/ 397681 w 6006665"/>
                  <a:gd name="connsiteY420" fmla="*/ 2547432 h 3006470"/>
                  <a:gd name="connsiteX421" fmla="*/ 379485 w 6006665"/>
                  <a:gd name="connsiteY421" fmla="*/ 2525193 h 3006470"/>
                  <a:gd name="connsiteX422" fmla="*/ 357322 w 6006665"/>
                  <a:gd name="connsiteY422" fmla="*/ 2531525 h 3006470"/>
                  <a:gd name="connsiteX423" fmla="*/ 352842 w 6006665"/>
                  <a:gd name="connsiteY423" fmla="*/ 2529403 h 3006470"/>
                  <a:gd name="connsiteX424" fmla="*/ 345415 w 6006665"/>
                  <a:gd name="connsiteY424" fmla="*/ 2531525 h 3006470"/>
                  <a:gd name="connsiteX425" fmla="*/ 302238 w 6006665"/>
                  <a:gd name="connsiteY425" fmla="*/ 2511073 h 3006470"/>
                  <a:gd name="connsiteX426" fmla="*/ 302238 w 6006665"/>
                  <a:gd name="connsiteY426" fmla="*/ 2499711 h 3006470"/>
                  <a:gd name="connsiteX427" fmla="*/ 286331 w 6006665"/>
                  <a:gd name="connsiteY427" fmla="*/ 2472441 h 3006470"/>
                  <a:gd name="connsiteX428" fmla="*/ 270968 w 6006665"/>
                  <a:gd name="connsiteY428" fmla="*/ 2472441 h 3006470"/>
                  <a:gd name="connsiteX429" fmla="*/ 259061 w 6006665"/>
                  <a:gd name="connsiteY429" fmla="*/ 2472441 h 3006470"/>
                  <a:gd name="connsiteX430" fmla="*/ 254516 w 6006665"/>
                  <a:gd name="connsiteY430" fmla="*/ 2456534 h 3006470"/>
                  <a:gd name="connsiteX431" fmla="*/ 263606 w 6006665"/>
                  <a:gd name="connsiteY431" fmla="*/ 2440627 h 3006470"/>
                  <a:gd name="connsiteX432" fmla="*/ 243991 w 6006665"/>
                  <a:gd name="connsiteY432" fmla="*/ 2410114 h 3006470"/>
                  <a:gd name="connsiteX433" fmla="*/ 216429 w 6006665"/>
                  <a:gd name="connsiteY433" fmla="*/ 2413357 h 3006470"/>
                  <a:gd name="connsiteX434" fmla="*/ 212956 w 6006665"/>
                  <a:gd name="connsiteY434" fmla="*/ 2412365 h 3006470"/>
                  <a:gd name="connsiteX435" fmla="*/ 204522 w 6006665"/>
                  <a:gd name="connsiteY435" fmla="*/ 2413357 h 3006470"/>
                  <a:gd name="connsiteX436" fmla="*/ 199623 w 6006665"/>
                  <a:gd name="connsiteY436" fmla="*/ 2411957 h 3006470"/>
                  <a:gd name="connsiteX437" fmla="*/ 195977 w 6006665"/>
                  <a:gd name="connsiteY437" fmla="*/ 2424719 h 3006470"/>
                  <a:gd name="connsiteX438" fmla="*/ 184968 w 6006665"/>
                  <a:gd name="connsiteY438" fmla="*/ 2421574 h 3006470"/>
                  <a:gd name="connsiteX439" fmla="*/ 184070 w 6006665"/>
                  <a:gd name="connsiteY439" fmla="*/ 2424719 h 3006470"/>
                  <a:gd name="connsiteX440" fmla="*/ 168163 w 6006665"/>
                  <a:gd name="connsiteY440" fmla="*/ 2420174 h 3006470"/>
                  <a:gd name="connsiteX441" fmla="*/ 156800 w 6006665"/>
                  <a:gd name="connsiteY441" fmla="*/ 2381542 h 3006470"/>
                  <a:gd name="connsiteX442" fmla="*/ 152255 w 6006665"/>
                  <a:gd name="connsiteY442" fmla="*/ 2365635 h 3006470"/>
                  <a:gd name="connsiteX443" fmla="*/ 156800 w 6006665"/>
                  <a:gd name="connsiteY443" fmla="*/ 2361090 h 3006470"/>
                  <a:gd name="connsiteX444" fmla="*/ 168707 w 6006665"/>
                  <a:gd name="connsiteY444" fmla="*/ 2361090 h 3006470"/>
                  <a:gd name="connsiteX445" fmla="*/ 188615 w 6006665"/>
                  <a:gd name="connsiteY445" fmla="*/ 2361090 h 3006470"/>
                  <a:gd name="connsiteX446" fmla="*/ 199977 w 6006665"/>
                  <a:gd name="connsiteY446" fmla="*/ 2349728 h 3006470"/>
                  <a:gd name="connsiteX447" fmla="*/ 188615 w 6006665"/>
                  <a:gd name="connsiteY447" fmla="*/ 2327003 h 3006470"/>
                  <a:gd name="connsiteX448" fmla="*/ 168163 w 6006665"/>
                  <a:gd name="connsiteY448" fmla="*/ 2317914 h 3006470"/>
                  <a:gd name="connsiteX449" fmla="*/ 168163 w 6006665"/>
                  <a:gd name="connsiteY449" fmla="*/ 2311096 h 3006470"/>
                  <a:gd name="connsiteX450" fmla="*/ 152255 w 6006665"/>
                  <a:gd name="connsiteY450" fmla="*/ 2295189 h 3006470"/>
                  <a:gd name="connsiteX451" fmla="*/ 129531 w 6006665"/>
                  <a:gd name="connsiteY451" fmla="*/ 2258829 h 3006470"/>
                  <a:gd name="connsiteX452" fmla="*/ 140893 w 6006665"/>
                  <a:gd name="connsiteY452" fmla="*/ 2236105 h 3006470"/>
                  <a:gd name="connsiteX453" fmla="*/ 136348 w 6006665"/>
                  <a:gd name="connsiteY453" fmla="*/ 2208835 h 3006470"/>
                  <a:gd name="connsiteX454" fmla="*/ 103789 w 6006665"/>
                  <a:gd name="connsiteY454" fmla="*/ 2195428 h 3006470"/>
                  <a:gd name="connsiteX455" fmla="*/ 93716 w 6006665"/>
                  <a:gd name="connsiteY455" fmla="*/ 2199745 h 3006470"/>
                  <a:gd name="connsiteX456" fmla="*/ 91868 w 6006665"/>
                  <a:gd name="connsiteY456" fmla="*/ 2195434 h 3006470"/>
                  <a:gd name="connsiteX457" fmla="*/ 81809 w 6006665"/>
                  <a:gd name="connsiteY457" fmla="*/ 2199745 h 3006470"/>
                  <a:gd name="connsiteX458" fmla="*/ 74992 w 6006665"/>
                  <a:gd name="connsiteY458" fmla="*/ 2183838 h 3006470"/>
                  <a:gd name="connsiteX459" fmla="*/ 34087 w 6006665"/>
                  <a:gd name="connsiteY459" fmla="*/ 2172476 h 3006470"/>
                  <a:gd name="connsiteX460" fmla="*/ 22725 w 6006665"/>
                  <a:gd name="connsiteY460" fmla="*/ 2129299 h 3006470"/>
                  <a:gd name="connsiteX461" fmla="*/ 22725 w 6006665"/>
                  <a:gd name="connsiteY461" fmla="*/ 2097484 h 3006470"/>
                  <a:gd name="connsiteX462" fmla="*/ 0 w 6006665"/>
                  <a:gd name="connsiteY462" fmla="*/ 2081577 h 3006470"/>
                  <a:gd name="connsiteX463" fmla="*/ 15907 w 6006665"/>
                  <a:gd name="connsiteY463" fmla="*/ 2058853 h 3006470"/>
                  <a:gd name="connsiteX464" fmla="*/ 6818 w 6006665"/>
                  <a:gd name="connsiteY464" fmla="*/ 1995224 h 3006470"/>
                  <a:gd name="connsiteX465" fmla="*/ 34087 w 6006665"/>
                  <a:gd name="connsiteY465" fmla="*/ 1952047 h 3006470"/>
                  <a:gd name="connsiteX466" fmla="*/ 27270 w 6006665"/>
                  <a:gd name="connsiteY466" fmla="*/ 1940685 h 3006470"/>
                  <a:gd name="connsiteX467" fmla="*/ 70447 w 6006665"/>
                  <a:gd name="connsiteY467" fmla="*/ 1902053 h 3006470"/>
                  <a:gd name="connsiteX468" fmla="*/ 27270 w 6006665"/>
                  <a:gd name="connsiteY468" fmla="*/ 1865693 h 3006470"/>
                  <a:gd name="connsiteX469" fmla="*/ 109078 w 6006665"/>
                  <a:gd name="connsiteY469" fmla="*/ 1767977 h 3006470"/>
                  <a:gd name="connsiteX470" fmla="*/ 145438 w 6006665"/>
                  <a:gd name="connsiteY470" fmla="*/ 1724800 h 3006470"/>
                  <a:gd name="connsiteX471" fmla="*/ 156800 w 6006665"/>
                  <a:gd name="connsiteY471" fmla="*/ 1681624 h 3006470"/>
                  <a:gd name="connsiteX472" fmla="*/ 102261 w 6006665"/>
                  <a:gd name="connsiteY472" fmla="*/ 1629357 h 3006470"/>
                  <a:gd name="connsiteX473" fmla="*/ 118168 w 6006665"/>
                  <a:gd name="connsiteY473" fmla="*/ 1574818 h 3006470"/>
                  <a:gd name="connsiteX474" fmla="*/ 86354 w 6006665"/>
                  <a:gd name="connsiteY474" fmla="*/ 1511189 h 3006470"/>
                  <a:gd name="connsiteX475" fmla="*/ 109078 w 6006665"/>
                  <a:gd name="connsiteY475" fmla="*/ 1436197 h 3006470"/>
                  <a:gd name="connsiteX476" fmla="*/ 70447 w 6006665"/>
                  <a:gd name="connsiteY476" fmla="*/ 1333936 h 3006470"/>
                  <a:gd name="connsiteX477" fmla="*/ 102261 w 6006665"/>
                  <a:gd name="connsiteY477" fmla="*/ 1263490 h 3006470"/>
                  <a:gd name="connsiteX478" fmla="*/ 43177 w 6006665"/>
                  <a:gd name="connsiteY478" fmla="*/ 1197589 h 3006470"/>
                  <a:gd name="connsiteX479" fmla="*/ 49994 w 6006665"/>
                  <a:gd name="connsiteY479" fmla="*/ 1122597 h 3006470"/>
                  <a:gd name="connsiteX480" fmla="*/ 81809 w 6006665"/>
                  <a:gd name="connsiteY480" fmla="*/ 1118052 h 3006470"/>
                  <a:gd name="connsiteX481" fmla="*/ 145438 w 6006665"/>
                  <a:gd name="connsiteY481" fmla="*/ 1074876 h 3006470"/>
                  <a:gd name="connsiteX482" fmla="*/ 184070 w 6006665"/>
                  <a:gd name="connsiteY482" fmla="*/ 1036244 h 3006470"/>
                  <a:gd name="connsiteX483" fmla="*/ 189699 w 6006665"/>
                  <a:gd name="connsiteY483" fmla="*/ 1042522 h 3006470"/>
                  <a:gd name="connsiteX484" fmla="*/ 195977 w 6006665"/>
                  <a:gd name="connsiteY484" fmla="*/ 1036244 h 3006470"/>
                  <a:gd name="connsiteX485" fmla="*/ 255061 w 6006665"/>
                  <a:gd name="connsiteY485" fmla="*/ 1102145 h 3006470"/>
                  <a:gd name="connsiteX486" fmla="*/ 350504 w 6006665"/>
                  <a:gd name="connsiteY486" fmla="*/ 1122597 h 3006470"/>
                  <a:gd name="connsiteX487" fmla="*/ 491397 w 6006665"/>
                  <a:gd name="connsiteY487" fmla="*/ 1236221 h 3006470"/>
                  <a:gd name="connsiteX488" fmla="*/ 523211 w 6006665"/>
                  <a:gd name="connsiteY488" fmla="*/ 1283942 h 3006470"/>
                  <a:gd name="connsiteX489" fmla="*/ 523211 w 6006665"/>
                  <a:gd name="connsiteY489" fmla="*/ 1343026 h 3006470"/>
                  <a:gd name="connsiteX490" fmla="*/ 486852 w 6006665"/>
                  <a:gd name="connsiteY490" fmla="*/ 1397565 h 3006470"/>
                  <a:gd name="connsiteX491" fmla="*/ 420951 w 6006665"/>
                  <a:gd name="connsiteY491" fmla="*/ 1418018 h 3006470"/>
                  <a:gd name="connsiteX492" fmla="*/ 415909 w 6006665"/>
                  <a:gd name="connsiteY492" fmla="*/ 1415887 h 3006470"/>
                  <a:gd name="connsiteX493" fmla="*/ 409044 w 6006665"/>
                  <a:gd name="connsiteY493" fmla="*/ 1418018 h 3006470"/>
                  <a:gd name="connsiteX494" fmla="*/ 252950 w 6006665"/>
                  <a:gd name="connsiteY494" fmla="*/ 1352062 h 3006470"/>
                  <a:gd name="connsiteX495" fmla="*/ 232336 w 6006665"/>
                  <a:gd name="connsiteY495" fmla="*/ 1358934 h 3006470"/>
                  <a:gd name="connsiteX496" fmla="*/ 291420 w 6006665"/>
                  <a:gd name="connsiteY496" fmla="*/ 1429380 h 3006470"/>
                  <a:gd name="connsiteX497" fmla="*/ 291420 w 6006665"/>
                  <a:gd name="connsiteY497" fmla="*/ 1468012 h 3006470"/>
                  <a:gd name="connsiteX498" fmla="*/ 298238 w 6006665"/>
                  <a:gd name="connsiteY498" fmla="*/ 1554366 h 3006470"/>
                  <a:gd name="connsiteX499" fmla="*/ 345959 w 6006665"/>
                  <a:gd name="connsiteY499" fmla="*/ 1586180 h 3006470"/>
                  <a:gd name="connsiteX500" fmla="*/ 362087 w 6006665"/>
                  <a:gd name="connsiteY500" fmla="*/ 1595588 h 3006470"/>
                  <a:gd name="connsiteX501" fmla="*/ 365867 w 6006665"/>
                  <a:gd name="connsiteY501" fmla="*/ 1563455 h 3006470"/>
                  <a:gd name="connsiteX502" fmla="*/ 345415 w 6006665"/>
                  <a:gd name="connsiteY502" fmla="*/ 1527096 h 3006470"/>
                  <a:gd name="connsiteX503" fmla="*/ 365867 w 6006665"/>
                  <a:gd name="connsiteY503" fmla="*/ 1495281 h 3006470"/>
                  <a:gd name="connsiteX504" fmla="*/ 374560 w 6006665"/>
                  <a:gd name="connsiteY504" fmla="*/ 1500280 h 3006470"/>
                  <a:gd name="connsiteX505" fmla="*/ 377774 w 6006665"/>
                  <a:gd name="connsiteY505" fmla="*/ 1495281 h 3006470"/>
                  <a:gd name="connsiteX506" fmla="*/ 461933 w 6006665"/>
                  <a:gd name="connsiteY506" fmla="*/ 1543673 h 3006470"/>
                  <a:gd name="connsiteX507" fmla="*/ 484035 w 6006665"/>
                  <a:gd name="connsiteY507" fmla="*/ 1527096 h 3006470"/>
                  <a:gd name="connsiteX508" fmla="*/ 463583 w 6006665"/>
                  <a:gd name="connsiteY508" fmla="*/ 1461194 h 3006470"/>
                  <a:gd name="connsiteX509" fmla="*/ 549936 w 6006665"/>
                  <a:gd name="connsiteY509" fmla="*/ 1374841 h 3006470"/>
                  <a:gd name="connsiteX510" fmla="*/ 559742 w 6006665"/>
                  <a:gd name="connsiteY510" fmla="*/ 1376942 h 3006470"/>
                  <a:gd name="connsiteX511" fmla="*/ 561843 w 6006665"/>
                  <a:gd name="connsiteY511" fmla="*/ 1374841 h 3006470"/>
                  <a:gd name="connsiteX512" fmla="*/ 593658 w 6006665"/>
                  <a:gd name="connsiteY512" fmla="*/ 1381658 h 3006470"/>
                  <a:gd name="connsiteX513" fmla="*/ 620945 w 6006665"/>
                  <a:gd name="connsiteY513" fmla="*/ 1405535 h 3006470"/>
                  <a:gd name="connsiteX514" fmla="*/ 640835 w 6006665"/>
                  <a:gd name="connsiteY514" fmla="*/ 1349844 h 3006470"/>
                  <a:gd name="connsiteX515" fmla="*/ 609020 w 6006665"/>
                  <a:gd name="connsiteY515" fmla="*/ 1295305 h 3006470"/>
                  <a:gd name="connsiteX516" fmla="*/ 624928 w 6006665"/>
                  <a:gd name="connsiteY516" fmla="*/ 1236221 h 3006470"/>
                  <a:gd name="connsiteX517" fmla="*/ 597658 w 6006665"/>
                  <a:gd name="connsiteY517" fmla="*/ 1177136 h 3006470"/>
                  <a:gd name="connsiteX518" fmla="*/ 611562 w 6006665"/>
                  <a:gd name="connsiteY518" fmla="*/ 1181462 h 3006470"/>
                  <a:gd name="connsiteX519" fmla="*/ 609565 w 6006665"/>
                  <a:gd name="connsiteY519" fmla="*/ 1177136 h 3006470"/>
                  <a:gd name="connsiteX520" fmla="*/ 711826 w 6006665"/>
                  <a:gd name="connsiteY520" fmla="*/ 1208951 h 3006470"/>
                  <a:gd name="connsiteX521" fmla="*/ 732278 w 6006665"/>
                  <a:gd name="connsiteY521" fmla="*/ 1263490 h 3006470"/>
                  <a:gd name="connsiteX522" fmla="*/ 684556 w 6006665"/>
                  <a:gd name="connsiteY522" fmla="*/ 1274852 h 3006470"/>
                  <a:gd name="connsiteX523" fmla="*/ 684556 w 6006665"/>
                  <a:gd name="connsiteY523" fmla="*/ 1327119 h 3006470"/>
                  <a:gd name="connsiteX524" fmla="*/ 713309 w 6006665"/>
                  <a:gd name="connsiteY524" fmla="*/ 1355872 h 3006470"/>
                  <a:gd name="connsiteX525" fmla="*/ 763548 w 6006665"/>
                  <a:gd name="connsiteY525" fmla="*/ 1338481 h 3006470"/>
                  <a:gd name="connsiteX526" fmla="*/ 770365 w 6006665"/>
                  <a:gd name="connsiteY526" fmla="*/ 1279397 h 3006470"/>
                  <a:gd name="connsiteX527" fmla="*/ 845357 w 6006665"/>
                  <a:gd name="connsiteY527" fmla="*/ 1231676 h 3006470"/>
                  <a:gd name="connsiteX528" fmla="*/ 972614 w 6006665"/>
                  <a:gd name="connsiteY528" fmla="*/ 1145322 h 3006470"/>
                  <a:gd name="connsiteX529" fmla="*/ 982566 w 6006665"/>
                  <a:gd name="connsiteY529" fmla="*/ 1146649 h 3006470"/>
                  <a:gd name="connsiteX530" fmla="*/ 984521 w 6006665"/>
                  <a:gd name="connsiteY530" fmla="*/ 1145322 h 3006470"/>
                  <a:gd name="connsiteX531" fmla="*/ 1018608 w 6006665"/>
                  <a:gd name="connsiteY531" fmla="*/ 1149867 h 3006470"/>
                  <a:gd name="connsiteX532" fmla="*/ 979977 w 6006665"/>
                  <a:gd name="connsiteY532" fmla="*/ 1213496 h 3006470"/>
                  <a:gd name="connsiteX533" fmla="*/ 1012666 w 6006665"/>
                  <a:gd name="connsiteY533" fmla="*/ 1218657 h 3006470"/>
                  <a:gd name="connsiteX534" fmla="*/ 1038516 w 6006665"/>
                  <a:gd name="connsiteY534" fmla="*/ 1188499 h 3006470"/>
                  <a:gd name="connsiteX535" fmla="*/ 1050423 w 6006665"/>
                  <a:gd name="connsiteY535" fmla="*/ 1188499 h 3006470"/>
                  <a:gd name="connsiteX536" fmla="*/ 1108962 w 6006665"/>
                  <a:gd name="connsiteY536" fmla="*/ 1188499 h 3006470"/>
                  <a:gd name="connsiteX537" fmla="*/ 1161229 w 6006665"/>
                  <a:gd name="connsiteY537" fmla="*/ 1145322 h 3006470"/>
                  <a:gd name="connsiteX538" fmla="*/ 1165711 w 6006665"/>
                  <a:gd name="connsiteY538" fmla="*/ 1151456 h 3006470"/>
                  <a:gd name="connsiteX539" fmla="*/ 1173136 w 6006665"/>
                  <a:gd name="connsiteY539" fmla="*/ 1145322 h 3006470"/>
                  <a:gd name="connsiteX540" fmla="*/ 1210035 w 6006665"/>
                  <a:gd name="connsiteY540" fmla="*/ 1195815 h 3006470"/>
                  <a:gd name="connsiteX541" fmla="*/ 1247583 w 6006665"/>
                  <a:gd name="connsiteY541" fmla="*/ 1138505 h 3006470"/>
                  <a:gd name="connsiteX542" fmla="*/ 1211223 w 6006665"/>
                  <a:gd name="connsiteY542" fmla="*/ 1079421 h 3006470"/>
                  <a:gd name="connsiteX543" fmla="*/ 1227130 w 6006665"/>
                  <a:gd name="connsiteY543" fmla="*/ 1043061 h 3006470"/>
                  <a:gd name="connsiteX544" fmla="*/ 1237665 w 6006665"/>
                  <a:gd name="connsiteY544" fmla="*/ 1046199 h 3006470"/>
                  <a:gd name="connsiteX545" fmla="*/ 1239037 w 6006665"/>
                  <a:gd name="connsiteY545" fmla="*/ 1043061 h 3006470"/>
                  <a:gd name="connsiteX546" fmla="*/ 1345843 w 6006665"/>
                  <a:gd name="connsiteY546" fmla="*/ 1074876 h 3006470"/>
                  <a:gd name="connsiteX547" fmla="*/ 1400382 w 6006665"/>
                  <a:gd name="connsiteY547" fmla="*/ 1106690 h 3006470"/>
                  <a:gd name="connsiteX548" fmla="*/ 1519756 w 6006665"/>
                  <a:gd name="connsiteY548" fmla="*/ 1213274 h 3006470"/>
                  <a:gd name="connsiteX549" fmla="*/ 1543003 w 6006665"/>
                  <a:gd name="connsiteY549" fmla="*/ 1172592 h 3006470"/>
                  <a:gd name="connsiteX550" fmla="*/ 1506643 w 6006665"/>
                  <a:gd name="connsiteY550" fmla="*/ 1118052 h 3006470"/>
                  <a:gd name="connsiteX551" fmla="*/ 1506643 w 6006665"/>
                  <a:gd name="connsiteY551" fmla="*/ 1095328 h 3006470"/>
                  <a:gd name="connsiteX552" fmla="*/ 1463467 w 6006665"/>
                  <a:gd name="connsiteY552" fmla="*/ 1086238 h 3006470"/>
                  <a:gd name="connsiteX553" fmla="*/ 1472556 w 6006665"/>
                  <a:gd name="connsiteY553" fmla="*/ 1036244 h 3006470"/>
                  <a:gd name="connsiteX554" fmla="*/ 1452104 w 6006665"/>
                  <a:gd name="connsiteY554" fmla="*/ 949890 h 3006470"/>
                  <a:gd name="connsiteX555" fmla="*/ 1452104 w 6006665"/>
                  <a:gd name="connsiteY555" fmla="*/ 913531 h 3006470"/>
                  <a:gd name="connsiteX556" fmla="*/ 1522551 w 6006665"/>
                  <a:gd name="connsiteY556" fmla="*/ 811270 h 3006470"/>
                  <a:gd name="connsiteX557" fmla="*/ 1543003 w 6006665"/>
                  <a:gd name="connsiteY557" fmla="*/ 697647 h 3006470"/>
                  <a:gd name="connsiteX558" fmla="*/ 1570272 w 6006665"/>
                  <a:gd name="connsiteY558" fmla="*/ 677194 h 3006470"/>
                  <a:gd name="connsiteX559" fmla="*/ 1578688 w 6006665"/>
                  <a:gd name="connsiteY559" fmla="*/ 679813 h 3006470"/>
                  <a:gd name="connsiteX560" fmla="*/ 1582179 w 6006665"/>
                  <a:gd name="connsiteY560" fmla="*/ 677194 h 3006470"/>
                  <a:gd name="connsiteX561" fmla="*/ 1684440 w 6006665"/>
                  <a:gd name="connsiteY561" fmla="*/ 709009 h 3006470"/>
                  <a:gd name="connsiteX562" fmla="*/ 1688985 w 6006665"/>
                  <a:gd name="connsiteY562" fmla="*/ 779455 h 3006470"/>
                  <a:gd name="connsiteX563" fmla="*/ 1652625 w 6006665"/>
                  <a:gd name="connsiteY563" fmla="*/ 870354 h 3006470"/>
                  <a:gd name="connsiteX564" fmla="*/ 1679895 w 6006665"/>
                  <a:gd name="connsiteY564" fmla="*/ 908986 h 3006470"/>
                  <a:gd name="connsiteX565" fmla="*/ 1688985 w 6006665"/>
                  <a:gd name="connsiteY565" fmla="*/ 983977 h 3006470"/>
                  <a:gd name="connsiteX566" fmla="*/ 1679895 w 6006665"/>
                  <a:gd name="connsiteY566" fmla="*/ 1129415 h 3006470"/>
                  <a:gd name="connsiteX567" fmla="*/ 1723072 w 6006665"/>
                  <a:gd name="connsiteY567" fmla="*/ 1193044 h 3006470"/>
                  <a:gd name="connsiteX568" fmla="*/ 1704892 w 6006665"/>
                  <a:gd name="connsiteY568" fmla="*/ 1256673 h 3006470"/>
                  <a:gd name="connsiteX569" fmla="*/ 1636718 w 6006665"/>
                  <a:gd name="connsiteY569" fmla="*/ 1393021 h 3006470"/>
                  <a:gd name="connsiteX570" fmla="*/ 1662494 w 6006665"/>
                  <a:gd name="connsiteY570" fmla="*/ 1399465 h 3006470"/>
                  <a:gd name="connsiteX571" fmla="*/ 1677078 w 6006665"/>
                  <a:gd name="connsiteY571" fmla="*/ 1370296 h 3006470"/>
                  <a:gd name="connsiteX572" fmla="*/ 1720255 w 6006665"/>
                  <a:gd name="connsiteY572" fmla="*/ 1349844 h 3006470"/>
                  <a:gd name="connsiteX573" fmla="*/ 1731617 w 6006665"/>
                  <a:gd name="connsiteY573" fmla="*/ 1299850 h 3006470"/>
                  <a:gd name="connsiteX574" fmla="*/ 1758887 w 6006665"/>
                  <a:gd name="connsiteY574" fmla="*/ 1256673 h 3006470"/>
                  <a:gd name="connsiteX575" fmla="*/ 1736162 w 6006665"/>
                  <a:gd name="connsiteY575" fmla="*/ 1197589 h 3006470"/>
                  <a:gd name="connsiteX576" fmla="*/ 1758887 w 6006665"/>
                  <a:gd name="connsiteY576" fmla="*/ 1133960 h 3006470"/>
                  <a:gd name="connsiteX577" fmla="*/ 1715710 w 6006665"/>
                  <a:gd name="connsiteY577" fmla="*/ 1122597 h 3006470"/>
                  <a:gd name="connsiteX578" fmla="*/ 1704347 w 6006665"/>
                  <a:gd name="connsiteY578" fmla="*/ 1070331 h 3006470"/>
                  <a:gd name="connsiteX579" fmla="*/ 1736162 w 6006665"/>
                  <a:gd name="connsiteY579" fmla="*/ 961252 h 3006470"/>
                  <a:gd name="connsiteX580" fmla="*/ 1688440 w 6006665"/>
                  <a:gd name="connsiteY580" fmla="*/ 865809 h 3006470"/>
                  <a:gd name="connsiteX581" fmla="*/ 1752069 w 6006665"/>
                  <a:gd name="connsiteY581" fmla="*/ 788545 h 3006470"/>
                  <a:gd name="connsiteX582" fmla="*/ 1747524 w 6006665"/>
                  <a:gd name="connsiteY582" fmla="*/ 704464 h 3006470"/>
                  <a:gd name="connsiteX583" fmla="*/ 1763431 w 6006665"/>
                  <a:gd name="connsiteY583" fmla="*/ 697647 h 3006470"/>
                  <a:gd name="connsiteX584" fmla="*/ 1764877 w 6006665"/>
                  <a:gd name="connsiteY584" fmla="*/ 702130 h 3006470"/>
                  <a:gd name="connsiteX585" fmla="*/ 1775339 w 6006665"/>
                  <a:gd name="connsiteY585" fmla="*/ 697647 h 3006470"/>
                  <a:gd name="connsiteX586" fmla="*/ 1798063 w 6006665"/>
                  <a:gd name="connsiteY586" fmla="*/ 768093 h 3006470"/>
                  <a:gd name="connsiteX587" fmla="*/ 1791454 w 6006665"/>
                  <a:gd name="connsiteY587" fmla="*/ 815304 h 3006470"/>
                  <a:gd name="connsiteX588" fmla="*/ 1854330 w 6006665"/>
                  <a:gd name="connsiteY588" fmla="*/ 772638 h 3006470"/>
                  <a:gd name="connsiteX589" fmla="*/ 1931594 w 6006665"/>
                  <a:gd name="connsiteY589" fmla="*/ 763548 h 3006470"/>
                  <a:gd name="connsiteX590" fmla="*/ 1932772 w 6006665"/>
                  <a:gd name="connsiteY590" fmla="*/ 764810 h 3006470"/>
                  <a:gd name="connsiteX591" fmla="*/ 1943501 w 6006665"/>
                  <a:gd name="connsiteY591" fmla="*/ 763548 h 3006470"/>
                  <a:gd name="connsiteX592" fmla="*/ 1988608 w 6006665"/>
                  <a:gd name="connsiteY592" fmla="*/ 811877 h 3006470"/>
                  <a:gd name="connsiteX593" fmla="*/ 1963408 w 6006665"/>
                  <a:gd name="connsiteY593" fmla="*/ 736278 h 3006470"/>
                  <a:gd name="connsiteX594" fmla="*/ 1963408 w 6006665"/>
                  <a:gd name="connsiteY594" fmla="*/ 595386 h 3006470"/>
                  <a:gd name="connsiteX595" fmla="*/ 2027037 w 6006665"/>
                  <a:gd name="connsiteY595" fmla="*/ 574934 h 3006470"/>
                  <a:gd name="connsiteX596" fmla="*/ 2037269 w 6006665"/>
                  <a:gd name="connsiteY596" fmla="*/ 575472 h 3006470"/>
                  <a:gd name="connsiteX597" fmla="*/ 2038944 w 6006665"/>
                  <a:gd name="connsiteY597" fmla="*/ 574934 h 3006470"/>
                  <a:gd name="connsiteX598" fmla="*/ 2115414 w 6006665"/>
                  <a:gd name="connsiteY598" fmla="*/ 578958 h 3006470"/>
                  <a:gd name="connsiteX599" fmla="*/ 2192927 w 6006665"/>
                  <a:gd name="connsiteY599" fmla="*/ 559026 h 3006470"/>
                  <a:gd name="connsiteX600" fmla="*/ 2167930 w 6006665"/>
                  <a:gd name="connsiteY600" fmla="*/ 493125 h 3006470"/>
                  <a:gd name="connsiteX601" fmla="*/ 2204289 w 6006665"/>
                  <a:gd name="connsiteY601" fmla="*/ 402226 h 3006470"/>
                  <a:gd name="connsiteX602" fmla="*/ 2247466 w 6006665"/>
                  <a:gd name="connsiteY602" fmla="*/ 397681 h 3006470"/>
                  <a:gd name="connsiteX603" fmla="*/ 2317913 w 6006665"/>
                  <a:gd name="connsiteY603" fmla="*/ 322690 h 3006470"/>
                  <a:gd name="connsiteX604" fmla="*/ 2420173 w 6006665"/>
                  <a:gd name="connsiteY604" fmla="*/ 304510 h 3006470"/>
                  <a:gd name="connsiteX605" fmla="*/ 2429263 w 6006665"/>
                  <a:gd name="connsiteY605" fmla="*/ 263606 h 3006470"/>
                  <a:gd name="connsiteX606" fmla="*/ 2526979 w 6006665"/>
                  <a:gd name="connsiteY606" fmla="*/ 252244 h 3006470"/>
                  <a:gd name="connsiteX607" fmla="*/ 2528058 w 6006665"/>
                  <a:gd name="connsiteY607" fmla="*/ 253503 h 3006470"/>
                  <a:gd name="connsiteX608" fmla="*/ 2538886 w 6006665"/>
                  <a:gd name="connsiteY608" fmla="*/ 252244 h 3006470"/>
                  <a:gd name="connsiteX609" fmla="*/ 2560820 w 6006665"/>
                  <a:gd name="connsiteY609" fmla="*/ 277833 h 3006470"/>
                  <a:gd name="connsiteX610" fmla="*/ 2640602 w 6006665"/>
                  <a:gd name="connsiteY610" fmla="*/ 202249 h 3006470"/>
                  <a:gd name="connsiteX611" fmla="*/ 2652509 w 6006665"/>
                  <a:gd name="connsiteY611" fmla="*/ 202249 h 3006470"/>
                  <a:gd name="connsiteX612" fmla="*/ 2704231 w 6006665"/>
                  <a:gd name="connsiteY612" fmla="*/ 202249 h 3006470"/>
                  <a:gd name="connsiteX613" fmla="*/ 2715593 w 6006665"/>
                  <a:gd name="connsiteY613" fmla="*/ 134075 h 3006470"/>
                  <a:gd name="connsiteX614" fmla="*/ 2751953 w 6006665"/>
                  <a:gd name="connsiteY614" fmla="*/ 68174 h 3006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</a:cxnLst>
                <a:rect l="l" t="t" r="r" b="b"/>
                <a:pathLst>
                  <a:path w="6006665" h="3006470">
                    <a:moveTo>
                      <a:pt x="1791129" y="817622"/>
                    </a:moveTo>
                    <a:lnTo>
                      <a:pt x="1782156" y="881716"/>
                    </a:lnTo>
                    <a:lnTo>
                      <a:pt x="1809554" y="895415"/>
                    </a:lnTo>
                    <a:close/>
                    <a:moveTo>
                      <a:pt x="2838307" y="0"/>
                    </a:moveTo>
                    <a:lnTo>
                      <a:pt x="2844246" y="4711"/>
                    </a:lnTo>
                    <a:lnTo>
                      <a:pt x="2850213" y="0"/>
                    </a:lnTo>
                    <a:lnTo>
                      <a:pt x="2916115" y="52267"/>
                    </a:lnTo>
                    <a:lnTo>
                      <a:pt x="2861576" y="90899"/>
                    </a:lnTo>
                    <a:lnTo>
                      <a:pt x="2947929" y="118168"/>
                    </a:lnTo>
                    <a:lnTo>
                      <a:pt x="2957621" y="186006"/>
                    </a:lnTo>
                    <a:lnTo>
                      <a:pt x="2979199" y="161345"/>
                    </a:lnTo>
                    <a:lnTo>
                      <a:pt x="2991106" y="161345"/>
                    </a:lnTo>
                    <a:lnTo>
                      <a:pt x="3086005" y="161345"/>
                    </a:lnTo>
                    <a:lnTo>
                      <a:pt x="3097912" y="161345"/>
                    </a:lnTo>
                    <a:lnTo>
                      <a:pt x="3179721" y="236336"/>
                    </a:lnTo>
                    <a:lnTo>
                      <a:pt x="3211535" y="295420"/>
                    </a:lnTo>
                    <a:lnTo>
                      <a:pt x="3200173" y="370412"/>
                    </a:lnTo>
                    <a:lnTo>
                      <a:pt x="3161541" y="413589"/>
                    </a:lnTo>
                    <a:lnTo>
                      <a:pt x="3066097" y="488580"/>
                    </a:lnTo>
                    <a:lnTo>
                      <a:pt x="3034283" y="531757"/>
                    </a:lnTo>
                    <a:lnTo>
                      <a:pt x="3082005" y="547664"/>
                    </a:lnTo>
                    <a:lnTo>
                      <a:pt x="3129459" y="575345"/>
                    </a:lnTo>
                    <a:lnTo>
                      <a:pt x="3156451" y="552209"/>
                    </a:lnTo>
                    <a:lnTo>
                      <a:pt x="3158460" y="560693"/>
                    </a:lnTo>
                    <a:lnTo>
                      <a:pt x="3168359" y="552209"/>
                    </a:lnTo>
                    <a:lnTo>
                      <a:pt x="3184984" y="622402"/>
                    </a:lnTo>
                    <a:lnTo>
                      <a:pt x="3192811" y="606748"/>
                    </a:lnTo>
                    <a:lnTo>
                      <a:pt x="3251895" y="586296"/>
                    </a:lnTo>
                    <a:lnTo>
                      <a:pt x="3259833" y="587670"/>
                    </a:lnTo>
                    <a:lnTo>
                      <a:pt x="3263802" y="586296"/>
                    </a:lnTo>
                    <a:lnTo>
                      <a:pt x="3381970" y="606748"/>
                    </a:lnTo>
                    <a:lnTo>
                      <a:pt x="3388787" y="665832"/>
                    </a:lnTo>
                    <a:lnTo>
                      <a:pt x="3531529" y="686823"/>
                    </a:lnTo>
                    <a:lnTo>
                      <a:pt x="3538225" y="590841"/>
                    </a:lnTo>
                    <a:lnTo>
                      <a:pt x="3549910" y="594028"/>
                    </a:lnTo>
                    <a:lnTo>
                      <a:pt x="3550132" y="590841"/>
                    </a:lnTo>
                    <a:lnTo>
                      <a:pt x="3625123" y="611293"/>
                    </a:lnTo>
                    <a:lnTo>
                      <a:pt x="3672301" y="611293"/>
                    </a:lnTo>
                    <a:lnTo>
                      <a:pt x="3684207" y="611293"/>
                    </a:lnTo>
                    <a:lnTo>
                      <a:pt x="3743291" y="677194"/>
                    </a:lnTo>
                    <a:lnTo>
                      <a:pt x="3759199" y="756731"/>
                    </a:lnTo>
                    <a:lnTo>
                      <a:pt x="3738747" y="806725"/>
                    </a:lnTo>
                    <a:lnTo>
                      <a:pt x="3786469" y="897623"/>
                    </a:lnTo>
                    <a:lnTo>
                      <a:pt x="3835603" y="933529"/>
                    </a:lnTo>
                    <a:lnTo>
                      <a:pt x="3865460" y="822632"/>
                    </a:lnTo>
                    <a:lnTo>
                      <a:pt x="3875077" y="831139"/>
                    </a:lnTo>
                    <a:lnTo>
                      <a:pt x="3877367" y="822632"/>
                    </a:lnTo>
                    <a:lnTo>
                      <a:pt x="3932151" y="871095"/>
                    </a:lnTo>
                    <a:lnTo>
                      <a:pt x="3988173" y="843084"/>
                    </a:lnTo>
                    <a:lnTo>
                      <a:pt x="3993852" y="846199"/>
                    </a:lnTo>
                    <a:lnTo>
                      <a:pt x="4000080" y="843084"/>
                    </a:lnTo>
                    <a:lnTo>
                      <a:pt x="4062426" y="877274"/>
                    </a:lnTo>
                    <a:lnTo>
                      <a:pt x="4085889" y="849902"/>
                    </a:lnTo>
                    <a:lnTo>
                      <a:pt x="4095563" y="852506"/>
                    </a:lnTo>
                    <a:lnTo>
                      <a:pt x="4097796" y="849902"/>
                    </a:lnTo>
                    <a:lnTo>
                      <a:pt x="4144150" y="862382"/>
                    </a:lnTo>
                    <a:lnTo>
                      <a:pt x="4117703" y="752186"/>
                    </a:lnTo>
                    <a:lnTo>
                      <a:pt x="4165425" y="697647"/>
                    </a:lnTo>
                    <a:lnTo>
                      <a:pt x="4175231" y="700048"/>
                    </a:lnTo>
                    <a:lnTo>
                      <a:pt x="4177332" y="697647"/>
                    </a:lnTo>
                    <a:lnTo>
                      <a:pt x="4511384" y="779455"/>
                    </a:lnTo>
                    <a:lnTo>
                      <a:pt x="4543199" y="849902"/>
                    </a:lnTo>
                    <a:lnTo>
                      <a:pt x="4639242" y="932544"/>
                    </a:lnTo>
                    <a:lnTo>
                      <a:pt x="4774445" y="913531"/>
                    </a:lnTo>
                    <a:lnTo>
                      <a:pt x="4778496" y="914635"/>
                    </a:lnTo>
                    <a:lnTo>
                      <a:pt x="4786352" y="913531"/>
                    </a:lnTo>
                    <a:lnTo>
                      <a:pt x="4861343" y="933983"/>
                    </a:lnTo>
                    <a:lnTo>
                      <a:pt x="4893158" y="977160"/>
                    </a:lnTo>
                    <a:lnTo>
                      <a:pt x="4888613" y="1058968"/>
                    </a:lnTo>
                    <a:lnTo>
                      <a:pt x="4927677" y="1083640"/>
                    </a:lnTo>
                    <a:lnTo>
                      <a:pt x="4967605" y="1070331"/>
                    </a:lnTo>
                    <a:lnTo>
                      <a:pt x="5038051" y="1063513"/>
                    </a:lnTo>
                    <a:lnTo>
                      <a:pt x="5040730" y="1064406"/>
                    </a:lnTo>
                    <a:lnTo>
                      <a:pt x="5049958" y="1063513"/>
                    </a:lnTo>
                    <a:lnTo>
                      <a:pt x="5114249" y="1084944"/>
                    </a:lnTo>
                    <a:lnTo>
                      <a:pt x="5176671" y="1074876"/>
                    </a:lnTo>
                    <a:lnTo>
                      <a:pt x="5177801" y="1076614"/>
                    </a:lnTo>
                    <a:lnTo>
                      <a:pt x="5188578" y="1074876"/>
                    </a:lnTo>
                    <a:lnTo>
                      <a:pt x="5243719" y="1159707"/>
                    </a:lnTo>
                    <a:lnTo>
                      <a:pt x="5283477" y="1129415"/>
                    </a:lnTo>
                    <a:lnTo>
                      <a:pt x="5258480" y="1063513"/>
                    </a:lnTo>
                    <a:lnTo>
                      <a:pt x="5267570" y="1015792"/>
                    </a:lnTo>
                    <a:lnTo>
                      <a:pt x="5278896" y="1018841"/>
                    </a:lnTo>
                    <a:lnTo>
                      <a:pt x="5279477" y="1015792"/>
                    </a:lnTo>
                    <a:lnTo>
                      <a:pt x="5395510" y="1047031"/>
                    </a:lnTo>
                    <a:lnTo>
                      <a:pt x="5463001" y="1043061"/>
                    </a:lnTo>
                    <a:lnTo>
                      <a:pt x="5464386" y="1043680"/>
                    </a:lnTo>
                    <a:lnTo>
                      <a:pt x="5474909" y="1043061"/>
                    </a:lnTo>
                    <a:lnTo>
                      <a:pt x="5581715" y="1090783"/>
                    </a:lnTo>
                    <a:lnTo>
                      <a:pt x="5633981" y="1133960"/>
                    </a:lnTo>
                    <a:lnTo>
                      <a:pt x="5720335" y="1213496"/>
                    </a:lnTo>
                    <a:lnTo>
                      <a:pt x="5822595" y="1311212"/>
                    </a:lnTo>
                    <a:lnTo>
                      <a:pt x="5818051" y="1365751"/>
                    </a:lnTo>
                    <a:lnTo>
                      <a:pt x="5825679" y="1373379"/>
                    </a:lnTo>
                    <a:lnTo>
                      <a:pt x="5822051" y="1322574"/>
                    </a:lnTo>
                    <a:lnTo>
                      <a:pt x="5834092" y="1324447"/>
                    </a:lnTo>
                    <a:lnTo>
                      <a:pt x="5833958" y="1322574"/>
                    </a:lnTo>
                    <a:lnTo>
                      <a:pt x="5936219" y="1338481"/>
                    </a:lnTo>
                    <a:lnTo>
                      <a:pt x="6006665" y="1418018"/>
                    </a:lnTo>
                    <a:lnTo>
                      <a:pt x="5968033" y="1456650"/>
                    </a:lnTo>
                    <a:lnTo>
                      <a:pt x="5908949" y="1468012"/>
                    </a:lnTo>
                    <a:lnTo>
                      <a:pt x="5908949" y="1554366"/>
                    </a:lnTo>
                    <a:lnTo>
                      <a:pt x="5893042" y="1570273"/>
                    </a:lnTo>
                    <a:lnTo>
                      <a:pt x="5881135" y="1570273"/>
                    </a:lnTo>
                    <a:lnTo>
                      <a:pt x="5861227" y="1570273"/>
                    </a:lnTo>
                    <a:lnTo>
                      <a:pt x="5849321" y="1570273"/>
                    </a:lnTo>
                    <a:lnTo>
                      <a:pt x="5817506" y="1536186"/>
                    </a:lnTo>
                    <a:lnTo>
                      <a:pt x="5767511" y="1511189"/>
                    </a:lnTo>
                    <a:lnTo>
                      <a:pt x="5762967" y="1477102"/>
                    </a:lnTo>
                    <a:lnTo>
                      <a:pt x="5729132" y="1463170"/>
                    </a:lnTo>
                    <a:lnTo>
                      <a:pt x="5695337" y="1472557"/>
                    </a:lnTo>
                    <a:lnTo>
                      <a:pt x="5693366" y="1469797"/>
                    </a:lnTo>
                    <a:lnTo>
                      <a:pt x="5683431" y="1472557"/>
                    </a:lnTo>
                    <a:lnTo>
                      <a:pt x="5660706" y="1440742"/>
                    </a:lnTo>
                    <a:lnTo>
                      <a:pt x="5669644" y="1415717"/>
                    </a:lnTo>
                    <a:lnTo>
                      <a:pt x="5640799" y="1429380"/>
                    </a:lnTo>
                    <a:lnTo>
                      <a:pt x="5656705" y="1472557"/>
                    </a:lnTo>
                    <a:lnTo>
                      <a:pt x="5633981" y="1511189"/>
                    </a:lnTo>
                    <a:lnTo>
                      <a:pt x="5586259" y="1547548"/>
                    </a:lnTo>
                    <a:lnTo>
                      <a:pt x="5575676" y="1546540"/>
                    </a:lnTo>
                    <a:lnTo>
                      <a:pt x="5574353" y="1547548"/>
                    </a:lnTo>
                    <a:lnTo>
                      <a:pt x="5539436" y="1544223"/>
                    </a:lnTo>
                    <a:lnTo>
                      <a:pt x="5570352" y="1586180"/>
                    </a:lnTo>
                    <a:lnTo>
                      <a:pt x="5593077" y="1649809"/>
                    </a:lnTo>
                    <a:lnTo>
                      <a:pt x="5608984" y="1677079"/>
                    </a:lnTo>
                    <a:lnTo>
                      <a:pt x="5613529" y="1708893"/>
                    </a:lnTo>
                    <a:lnTo>
                      <a:pt x="5608984" y="1731618"/>
                    </a:lnTo>
                    <a:lnTo>
                      <a:pt x="5597799" y="1728009"/>
                    </a:lnTo>
                    <a:lnTo>
                      <a:pt x="5597077" y="1731618"/>
                    </a:lnTo>
                    <a:lnTo>
                      <a:pt x="5534271" y="1711358"/>
                    </a:lnTo>
                    <a:lnTo>
                      <a:pt x="5436277" y="1767977"/>
                    </a:lnTo>
                    <a:lnTo>
                      <a:pt x="5397645" y="1779340"/>
                    </a:lnTo>
                    <a:lnTo>
                      <a:pt x="5345378" y="1833879"/>
                    </a:lnTo>
                    <a:lnTo>
                      <a:pt x="5290839" y="1881600"/>
                    </a:lnTo>
                    <a:lnTo>
                      <a:pt x="5274932" y="1913415"/>
                    </a:lnTo>
                    <a:lnTo>
                      <a:pt x="5267238" y="1904988"/>
                    </a:lnTo>
                    <a:lnTo>
                      <a:pt x="5263025" y="1913415"/>
                    </a:lnTo>
                    <a:lnTo>
                      <a:pt x="5219538" y="1865787"/>
                    </a:lnTo>
                    <a:lnTo>
                      <a:pt x="5129494" y="1920232"/>
                    </a:lnTo>
                    <a:lnTo>
                      <a:pt x="5126389" y="1914910"/>
                    </a:lnTo>
                    <a:lnTo>
                      <a:pt x="5117587" y="1920232"/>
                    </a:lnTo>
                    <a:lnTo>
                      <a:pt x="5105544" y="1899586"/>
                    </a:lnTo>
                    <a:lnTo>
                      <a:pt x="5074955" y="1924777"/>
                    </a:lnTo>
                    <a:lnTo>
                      <a:pt x="5065718" y="1922578"/>
                    </a:lnTo>
                    <a:lnTo>
                      <a:pt x="5063048" y="1924777"/>
                    </a:lnTo>
                    <a:lnTo>
                      <a:pt x="5026594" y="1916098"/>
                    </a:lnTo>
                    <a:lnTo>
                      <a:pt x="5015871" y="1961137"/>
                    </a:lnTo>
                    <a:lnTo>
                      <a:pt x="4974967" y="2027038"/>
                    </a:lnTo>
                    <a:lnTo>
                      <a:pt x="4974967" y="2058853"/>
                    </a:lnTo>
                    <a:lnTo>
                      <a:pt x="5015871" y="2074760"/>
                    </a:lnTo>
                    <a:lnTo>
                      <a:pt x="5011326" y="2172476"/>
                    </a:lnTo>
                    <a:lnTo>
                      <a:pt x="4999419" y="2172476"/>
                    </a:lnTo>
                    <a:lnTo>
                      <a:pt x="4974967" y="2172476"/>
                    </a:lnTo>
                    <a:lnTo>
                      <a:pt x="4963605" y="2224742"/>
                    </a:lnTo>
                    <a:lnTo>
                      <a:pt x="4974967" y="2252012"/>
                    </a:lnTo>
                    <a:lnTo>
                      <a:pt x="4909065" y="2286099"/>
                    </a:lnTo>
                    <a:lnTo>
                      <a:pt x="4897703" y="2354273"/>
                    </a:lnTo>
                    <a:lnTo>
                      <a:pt x="4845437" y="2370180"/>
                    </a:lnTo>
                    <a:lnTo>
                      <a:pt x="4834074" y="2429264"/>
                    </a:lnTo>
                    <a:lnTo>
                      <a:pt x="4779535" y="2488348"/>
                    </a:lnTo>
                    <a:lnTo>
                      <a:pt x="4777225" y="2477952"/>
                    </a:lnTo>
                    <a:lnTo>
                      <a:pt x="4767628" y="2488348"/>
                    </a:lnTo>
                    <a:lnTo>
                      <a:pt x="4758538" y="2447444"/>
                    </a:lnTo>
                    <a:lnTo>
                      <a:pt x="4742631" y="2361090"/>
                    </a:lnTo>
                    <a:lnTo>
                      <a:pt x="4715361" y="2220198"/>
                    </a:lnTo>
                    <a:lnTo>
                      <a:pt x="4735813" y="2129299"/>
                    </a:lnTo>
                    <a:lnTo>
                      <a:pt x="4767628" y="2086122"/>
                    </a:lnTo>
                    <a:lnTo>
                      <a:pt x="4767628" y="2058853"/>
                    </a:lnTo>
                    <a:lnTo>
                      <a:pt x="4826712" y="2042945"/>
                    </a:lnTo>
                    <a:lnTo>
                      <a:pt x="4892613" y="1952047"/>
                    </a:lnTo>
                    <a:lnTo>
                      <a:pt x="4956243" y="1877056"/>
                    </a:lnTo>
                    <a:lnTo>
                      <a:pt x="5022143" y="1817971"/>
                    </a:lnTo>
                    <a:lnTo>
                      <a:pt x="5046694" y="1710844"/>
                    </a:lnTo>
                    <a:lnTo>
                      <a:pt x="5015871" y="1715711"/>
                    </a:lnTo>
                    <a:lnTo>
                      <a:pt x="4995419" y="1779340"/>
                    </a:lnTo>
                    <a:lnTo>
                      <a:pt x="4904521" y="1865693"/>
                    </a:lnTo>
                    <a:lnTo>
                      <a:pt x="4901708" y="1857053"/>
                    </a:lnTo>
                    <a:lnTo>
                      <a:pt x="4892613" y="1865693"/>
                    </a:lnTo>
                    <a:lnTo>
                      <a:pt x="4861835" y="1771159"/>
                    </a:lnTo>
                    <a:lnTo>
                      <a:pt x="4779535" y="1795247"/>
                    </a:lnTo>
                    <a:lnTo>
                      <a:pt x="4684091" y="1920232"/>
                    </a:lnTo>
                    <a:lnTo>
                      <a:pt x="4715906" y="1967954"/>
                    </a:lnTo>
                    <a:lnTo>
                      <a:pt x="4636369" y="1983861"/>
                    </a:lnTo>
                    <a:lnTo>
                      <a:pt x="4577285" y="1988406"/>
                    </a:lnTo>
                    <a:lnTo>
                      <a:pt x="4577373" y="1987484"/>
                    </a:lnTo>
                    <a:lnTo>
                      <a:pt x="4565379" y="1988406"/>
                    </a:lnTo>
                    <a:lnTo>
                      <a:pt x="4569923" y="1940685"/>
                    </a:lnTo>
                    <a:lnTo>
                      <a:pt x="4520081" y="1931099"/>
                    </a:lnTo>
                    <a:lnTo>
                      <a:pt x="4475025" y="1961137"/>
                    </a:lnTo>
                    <a:lnTo>
                      <a:pt x="4464394" y="1960286"/>
                    </a:lnTo>
                    <a:lnTo>
                      <a:pt x="4463118" y="1961137"/>
                    </a:lnTo>
                    <a:lnTo>
                      <a:pt x="4357637" y="1952698"/>
                    </a:lnTo>
                    <a:lnTo>
                      <a:pt x="4243233" y="1972499"/>
                    </a:lnTo>
                    <a:lnTo>
                      <a:pt x="4125065" y="2106574"/>
                    </a:lnTo>
                    <a:lnTo>
                      <a:pt x="3984173" y="2263374"/>
                    </a:lnTo>
                    <a:lnTo>
                      <a:pt x="4038712" y="2267919"/>
                    </a:lnTo>
                    <a:lnTo>
                      <a:pt x="4059164" y="2311096"/>
                    </a:lnTo>
                    <a:lnTo>
                      <a:pt x="4087782" y="2319513"/>
                    </a:lnTo>
                    <a:lnTo>
                      <a:pt x="4106341" y="2290644"/>
                    </a:lnTo>
                    <a:lnTo>
                      <a:pt x="4117411" y="2291946"/>
                    </a:lnTo>
                    <a:lnTo>
                      <a:pt x="4118248" y="2290644"/>
                    </a:lnTo>
                    <a:lnTo>
                      <a:pt x="4156880" y="2295189"/>
                    </a:lnTo>
                    <a:lnTo>
                      <a:pt x="4211419" y="2365635"/>
                    </a:lnTo>
                    <a:lnTo>
                      <a:pt x="4215964" y="2413357"/>
                    </a:lnTo>
                    <a:lnTo>
                      <a:pt x="4184149" y="2472441"/>
                    </a:lnTo>
                    <a:lnTo>
                      <a:pt x="4177332" y="2542887"/>
                    </a:lnTo>
                    <a:lnTo>
                      <a:pt x="4161425" y="2629241"/>
                    </a:lnTo>
                    <a:lnTo>
                      <a:pt x="4109158" y="2708777"/>
                    </a:lnTo>
                    <a:lnTo>
                      <a:pt x="4097796" y="2747409"/>
                    </a:lnTo>
                    <a:lnTo>
                      <a:pt x="4043257" y="2806493"/>
                    </a:lnTo>
                    <a:lnTo>
                      <a:pt x="3995535" y="2865577"/>
                    </a:lnTo>
                    <a:lnTo>
                      <a:pt x="3975083" y="2897392"/>
                    </a:lnTo>
                    <a:lnTo>
                      <a:pt x="3925089" y="2924661"/>
                    </a:lnTo>
                    <a:lnTo>
                      <a:pt x="3913182" y="2924661"/>
                    </a:lnTo>
                    <a:lnTo>
                      <a:pt x="3904637" y="2924661"/>
                    </a:lnTo>
                    <a:lnTo>
                      <a:pt x="3892729" y="2924661"/>
                    </a:lnTo>
                    <a:lnTo>
                      <a:pt x="3871063" y="2908412"/>
                    </a:lnTo>
                    <a:lnTo>
                      <a:pt x="3829645" y="2936024"/>
                    </a:lnTo>
                    <a:lnTo>
                      <a:pt x="3822828" y="2956476"/>
                    </a:lnTo>
                    <a:lnTo>
                      <a:pt x="3818283" y="2947386"/>
                    </a:lnTo>
                    <a:lnTo>
                      <a:pt x="3818283" y="2935660"/>
                    </a:lnTo>
                    <a:lnTo>
                      <a:pt x="3817738" y="2936024"/>
                    </a:lnTo>
                    <a:lnTo>
                      <a:pt x="3810921" y="2956476"/>
                    </a:lnTo>
                    <a:lnTo>
                      <a:pt x="3806376" y="2947386"/>
                    </a:lnTo>
                    <a:lnTo>
                      <a:pt x="3806376" y="2920116"/>
                    </a:lnTo>
                    <a:lnTo>
                      <a:pt x="3818283" y="2920116"/>
                    </a:lnTo>
                    <a:lnTo>
                      <a:pt x="3826828" y="2920116"/>
                    </a:lnTo>
                    <a:lnTo>
                      <a:pt x="3833645" y="2861032"/>
                    </a:lnTo>
                    <a:lnTo>
                      <a:pt x="3822283" y="2817856"/>
                    </a:lnTo>
                    <a:lnTo>
                      <a:pt x="3849553" y="2795131"/>
                    </a:lnTo>
                    <a:lnTo>
                      <a:pt x="3858814" y="2797336"/>
                    </a:lnTo>
                    <a:lnTo>
                      <a:pt x="3861460" y="2795131"/>
                    </a:lnTo>
                    <a:lnTo>
                      <a:pt x="3898487" y="2803947"/>
                    </a:lnTo>
                    <a:lnTo>
                      <a:pt x="3919999" y="2758772"/>
                    </a:lnTo>
                    <a:lnTo>
                      <a:pt x="3935906" y="2699687"/>
                    </a:lnTo>
                    <a:lnTo>
                      <a:pt x="3947269" y="2676963"/>
                    </a:lnTo>
                    <a:lnTo>
                      <a:pt x="3966292" y="2632575"/>
                    </a:lnTo>
                    <a:lnTo>
                      <a:pt x="3915999" y="2645148"/>
                    </a:lnTo>
                    <a:lnTo>
                      <a:pt x="3888729" y="2667873"/>
                    </a:lnTo>
                    <a:lnTo>
                      <a:pt x="3876822" y="2667873"/>
                    </a:lnTo>
                    <a:lnTo>
                      <a:pt x="3829645" y="2667873"/>
                    </a:lnTo>
                    <a:lnTo>
                      <a:pt x="3817738" y="2667873"/>
                    </a:lnTo>
                    <a:lnTo>
                      <a:pt x="3801831" y="2613334"/>
                    </a:lnTo>
                    <a:lnTo>
                      <a:pt x="3758654" y="2574702"/>
                    </a:lnTo>
                    <a:lnTo>
                      <a:pt x="3692753" y="2558795"/>
                    </a:lnTo>
                    <a:lnTo>
                      <a:pt x="3683663" y="2499711"/>
                    </a:lnTo>
                    <a:lnTo>
                      <a:pt x="3672301" y="2467896"/>
                    </a:lnTo>
                    <a:lnTo>
                      <a:pt x="3656393" y="2440627"/>
                    </a:lnTo>
                    <a:lnTo>
                      <a:pt x="3633669" y="2381542"/>
                    </a:lnTo>
                    <a:lnTo>
                      <a:pt x="3601854" y="2361090"/>
                    </a:lnTo>
                    <a:lnTo>
                      <a:pt x="3545995" y="2339606"/>
                    </a:lnTo>
                    <a:lnTo>
                      <a:pt x="3506955" y="2345183"/>
                    </a:lnTo>
                    <a:lnTo>
                      <a:pt x="3463779" y="2354273"/>
                    </a:lnTo>
                    <a:lnTo>
                      <a:pt x="3431964" y="2381542"/>
                    </a:lnTo>
                    <a:lnTo>
                      <a:pt x="3452416" y="2397450"/>
                    </a:lnTo>
                    <a:lnTo>
                      <a:pt x="3452416" y="2429264"/>
                    </a:lnTo>
                    <a:lnTo>
                      <a:pt x="3431964" y="2451989"/>
                    </a:lnTo>
                    <a:lnTo>
                      <a:pt x="3400150" y="2511073"/>
                    </a:lnTo>
                    <a:lnTo>
                      <a:pt x="3400150" y="2538343"/>
                    </a:lnTo>
                    <a:lnTo>
                      <a:pt x="3350155" y="2570157"/>
                    </a:lnTo>
                    <a:lnTo>
                      <a:pt x="3342342" y="2567553"/>
                    </a:lnTo>
                    <a:lnTo>
                      <a:pt x="3338249" y="2570157"/>
                    </a:lnTo>
                    <a:lnTo>
                      <a:pt x="3290527" y="2554250"/>
                    </a:lnTo>
                    <a:lnTo>
                      <a:pt x="3259257" y="2554250"/>
                    </a:lnTo>
                    <a:lnTo>
                      <a:pt x="3247350" y="2554250"/>
                    </a:lnTo>
                    <a:lnTo>
                      <a:pt x="3231443" y="2538343"/>
                    </a:lnTo>
                    <a:lnTo>
                      <a:pt x="3213271" y="2533799"/>
                    </a:lnTo>
                    <a:lnTo>
                      <a:pt x="3168359" y="2570157"/>
                    </a:lnTo>
                    <a:lnTo>
                      <a:pt x="3120637" y="2581519"/>
                    </a:lnTo>
                    <a:lnTo>
                      <a:pt x="3082005" y="2597427"/>
                    </a:lnTo>
                    <a:lnTo>
                      <a:pt x="3074460" y="2595630"/>
                    </a:lnTo>
                    <a:lnTo>
                      <a:pt x="3070098" y="2597427"/>
                    </a:lnTo>
                    <a:lnTo>
                      <a:pt x="3022376" y="2586064"/>
                    </a:lnTo>
                    <a:lnTo>
                      <a:pt x="3000196" y="2586064"/>
                    </a:lnTo>
                    <a:lnTo>
                      <a:pt x="2988289" y="2586064"/>
                    </a:lnTo>
                    <a:lnTo>
                      <a:pt x="2967837" y="2554250"/>
                    </a:lnTo>
                    <a:lnTo>
                      <a:pt x="2929205" y="2526980"/>
                    </a:lnTo>
                    <a:lnTo>
                      <a:pt x="2902153" y="2523116"/>
                    </a:lnTo>
                    <a:lnTo>
                      <a:pt x="2861576" y="2526980"/>
                    </a:lnTo>
                    <a:lnTo>
                      <a:pt x="2822944" y="2538343"/>
                    </a:lnTo>
                    <a:lnTo>
                      <a:pt x="2818139" y="2536254"/>
                    </a:lnTo>
                    <a:lnTo>
                      <a:pt x="2811037" y="2538343"/>
                    </a:lnTo>
                    <a:lnTo>
                      <a:pt x="2758770" y="2515618"/>
                    </a:lnTo>
                    <a:lnTo>
                      <a:pt x="2751953" y="2472441"/>
                    </a:lnTo>
                    <a:lnTo>
                      <a:pt x="2708776" y="2456534"/>
                    </a:lnTo>
                    <a:lnTo>
                      <a:pt x="2676962" y="2451989"/>
                    </a:lnTo>
                    <a:lnTo>
                      <a:pt x="2642534" y="2430245"/>
                    </a:lnTo>
                    <a:lnTo>
                      <a:pt x="2609333" y="2488348"/>
                    </a:lnTo>
                    <a:lnTo>
                      <a:pt x="2625240" y="2522435"/>
                    </a:lnTo>
                    <a:lnTo>
                      <a:pt x="2586608" y="2558795"/>
                    </a:lnTo>
                    <a:lnTo>
                      <a:pt x="2577105" y="2556532"/>
                    </a:lnTo>
                    <a:lnTo>
                      <a:pt x="2574701" y="2558795"/>
                    </a:lnTo>
                    <a:lnTo>
                      <a:pt x="2526979" y="2547432"/>
                    </a:lnTo>
                    <a:lnTo>
                      <a:pt x="2490620" y="2542887"/>
                    </a:lnTo>
                    <a:lnTo>
                      <a:pt x="2463350" y="2515618"/>
                    </a:lnTo>
                    <a:lnTo>
                      <a:pt x="2436625" y="2515618"/>
                    </a:lnTo>
                    <a:lnTo>
                      <a:pt x="2424718" y="2515618"/>
                    </a:lnTo>
                    <a:lnTo>
                      <a:pt x="2398858" y="2502687"/>
                    </a:lnTo>
                    <a:lnTo>
                      <a:pt x="2350272" y="2526980"/>
                    </a:lnTo>
                    <a:lnTo>
                      <a:pt x="2282098" y="2574702"/>
                    </a:lnTo>
                    <a:lnTo>
                      <a:pt x="2238921" y="2586064"/>
                    </a:lnTo>
                    <a:lnTo>
                      <a:pt x="2227559" y="2590609"/>
                    </a:lnTo>
                    <a:lnTo>
                      <a:pt x="2225178" y="2586799"/>
                    </a:lnTo>
                    <a:lnTo>
                      <a:pt x="2215652" y="2590609"/>
                    </a:lnTo>
                    <a:lnTo>
                      <a:pt x="2193596" y="2555320"/>
                    </a:lnTo>
                    <a:lnTo>
                      <a:pt x="2157112" y="2558795"/>
                    </a:lnTo>
                    <a:lnTo>
                      <a:pt x="2156291" y="2557739"/>
                    </a:lnTo>
                    <a:lnTo>
                      <a:pt x="2145205" y="2558795"/>
                    </a:lnTo>
                    <a:lnTo>
                      <a:pt x="2129298" y="2538343"/>
                    </a:lnTo>
                    <a:lnTo>
                      <a:pt x="2102029" y="2526980"/>
                    </a:lnTo>
                    <a:lnTo>
                      <a:pt x="2086121" y="2495166"/>
                    </a:lnTo>
                    <a:lnTo>
                      <a:pt x="2070005" y="2486212"/>
                    </a:lnTo>
                    <a:lnTo>
                      <a:pt x="2027582" y="2499711"/>
                    </a:lnTo>
                    <a:lnTo>
                      <a:pt x="2023845" y="2497111"/>
                    </a:lnTo>
                    <a:lnTo>
                      <a:pt x="2015675" y="2499711"/>
                    </a:lnTo>
                    <a:lnTo>
                      <a:pt x="1971363" y="2468885"/>
                    </a:lnTo>
                    <a:lnTo>
                      <a:pt x="1952591" y="2495166"/>
                    </a:lnTo>
                    <a:lnTo>
                      <a:pt x="1947518" y="2485599"/>
                    </a:lnTo>
                    <a:lnTo>
                      <a:pt x="1940684" y="2495166"/>
                    </a:lnTo>
                    <a:lnTo>
                      <a:pt x="1861147" y="2345183"/>
                    </a:lnTo>
                    <a:lnTo>
                      <a:pt x="1811153" y="2295189"/>
                    </a:lnTo>
                    <a:lnTo>
                      <a:pt x="1813950" y="2292043"/>
                    </a:lnTo>
                    <a:lnTo>
                      <a:pt x="1748069" y="2333821"/>
                    </a:lnTo>
                    <a:lnTo>
                      <a:pt x="1711709" y="2338366"/>
                    </a:lnTo>
                    <a:lnTo>
                      <a:pt x="1711926" y="2336850"/>
                    </a:lnTo>
                    <a:lnTo>
                      <a:pt x="1699803" y="2338366"/>
                    </a:lnTo>
                    <a:lnTo>
                      <a:pt x="1704347" y="2306551"/>
                    </a:lnTo>
                    <a:lnTo>
                      <a:pt x="1662460" y="2288600"/>
                    </a:lnTo>
                    <a:lnTo>
                      <a:pt x="1629901" y="2302006"/>
                    </a:lnTo>
                    <a:lnTo>
                      <a:pt x="1629300" y="2297351"/>
                    </a:lnTo>
                    <a:lnTo>
                      <a:pt x="1617994" y="2302006"/>
                    </a:lnTo>
                    <a:lnTo>
                      <a:pt x="1608904" y="2231560"/>
                    </a:lnTo>
                    <a:lnTo>
                      <a:pt x="1552684" y="2221867"/>
                    </a:lnTo>
                    <a:lnTo>
                      <a:pt x="1518550" y="2247467"/>
                    </a:lnTo>
                    <a:lnTo>
                      <a:pt x="1425379" y="2267919"/>
                    </a:lnTo>
                    <a:lnTo>
                      <a:pt x="1409472" y="2286099"/>
                    </a:lnTo>
                    <a:lnTo>
                      <a:pt x="1270852" y="2306551"/>
                    </a:lnTo>
                    <a:lnTo>
                      <a:pt x="1254945" y="2327003"/>
                    </a:lnTo>
                    <a:lnTo>
                      <a:pt x="1282214" y="2370180"/>
                    </a:lnTo>
                    <a:lnTo>
                      <a:pt x="1243582" y="2386087"/>
                    </a:lnTo>
                    <a:lnTo>
                      <a:pt x="1254945" y="2404267"/>
                    </a:lnTo>
                    <a:lnTo>
                      <a:pt x="1216313" y="2429264"/>
                    </a:lnTo>
                    <a:lnTo>
                      <a:pt x="1275397" y="2472441"/>
                    </a:lnTo>
                    <a:lnTo>
                      <a:pt x="1270852" y="2499711"/>
                    </a:lnTo>
                    <a:lnTo>
                      <a:pt x="1259108" y="2498732"/>
                    </a:lnTo>
                    <a:lnTo>
                      <a:pt x="1258945" y="2499711"/>
                    </a:lnTo>
                    <a:lnTo>
                      <a:pt x="1215644" y="2496102"/>
                    </a:lnTo>
                    <a:lnTo>
                      <a:pt x="1204950" y="2511073"/>
                    </a:lnTo>
                    <a:lnTo>
                      <a:pt x="1196495" y="2506241"/>
                    </a:lnTo>
                    <a:lnTo>
                      <a:pt x="1193043" y="2511073"/>
                    </a:lnTo>
                    <a:lnTo>
                      <a:pt x="1145322" y="2483803"/>
                    </a:lnTo>
                    <a:lnTo>
                      <a:pt x="1098145" y="2483803"/>
                    </a:lnTo>
                    <a:lnTo>
                      <a:pt x="1061785" y="2511073"/>
                    </a:lnTo>
                    <a:lnTo>
                      <a:pt x="1055322" y="2506990"/>
                    </a:lnTo>
                    <a:lnTo>
                      <a:pt x="1049878" y="2511073"/>
                    </a:lnTo>
                    <a:lnTo>
                      <a:pt x="1006701" y="2483803"/>
                    </a:lnTo>
                    <a:lnTo>
                      <a:pt x="924893" y="2447444"/>
                    </a:lnTo>
                    <a:lnTo>
                      <a:pt x="877716" y="2447444"/>
                    </a:lnTo>
                    <a:lnTo>
                      <a:pt x="802724" y="2511073"/>
                    </a:lnTo>
                    <a:lnTo>
                      <a:pt x="798179" y="2554250"/>
                    </a:lnTo>
                    <a:lnTo>
                      <a:pt x="787406" y="2543477"/>
                    </a:lnTo>
                    <a:lnTo>
                      <a:pt x="786272" y="2554250"/>
                    </a:lnTo>
                    <a:lnTo>
                      <a:pt x="756063" y="2524040"/>
                    </a:lnTo>
                    <a:lnTo>
                      <a:pt x="732278" y="2581519"/>
                    </a:lnTo>
                    <a:lnTo>
                      <a:pt x="743640" y="2590609"/>
                    </a:lnTo>
                    <a:lnTo>
                      <a:pt x="723188" y="2633786"/>
                    </a:lnTo>
                    <a:lnTo>
                      <a:pt x="747026" y="2670627"/>
                    </a:lnTo>
                    <a:lnTo>
                      <a:pt x="763548" y="2667873"/>
                    </a:lnTo>
                    <a:lnTo>
                      <a:pt x="764871" y="2669637"/>
                    </a:lnTo>
                    <a:lnTo>
                      <a:pt x="775455" y="2667873"/>
                    </a:lnTo>
                    <a:lnTo>
                      <a:pt x="802724" y="2704232"/>
                    </a:lnTo>
                    <a:lnTo>
                      <a:pt x="798179" y="2731502"/>
                    </a:lnTo>
                    <a:lnTo>
                      <a:pt x="818632" y="2742864"/>
                    </a:lnTo>
                    <a:lnTo>
                      <a:pt x="802724" y="2774679"/>
                    </a:lnTo>
                    <a:lnTo>
                      <a:pt x="766365" y="2779224"/>
                    </a:lnTo>
                    <a:lnTo>
                      <a:pt x="727733" y="2838308"/>
                    </a:lnTo>
                    <a:lnTo>
                      <a:pt x="759548" y="2881485"/>
                    </a:lnTo>
                    <a:lnTo>
                      <a:pt x="759548" y="2920116"/>
                    </a:lnTo>
                    <a:lnTo>
                      <a:pt x="798179" y="2979201"/>
                    </a:lnTo>
                    <a:lnTo>
                      <a:pt x="775455" y="2995108"/>
                    </a:lnTo>
                    <a:lnTo>
                      <a:pt x="770910" y="3006470"/>
                    </a:lnTo>
                    <a:lnTo>
                      <a:pt x="759003" y="3006470"/>
                    </a:lnTo>
                    <a:lnTo>
                      <a:pt x="755003" y="3006470"/>
                    </a:lnTo>
                    <a:lnTo>
                      <a:pt x="743096" y="3006470"/>
                    </a:lnTo>
                    <a:lnTo>
                      <a:pt x="715826" y="2972383"/>
                    </a:lnTo>
                    <a:lnTo>
                      <a:pt x="704464" y="2972383"/>
                    </a:lnTo>
                    <a:lnTo>
                      <a:pt x="684012" y="2963293"/>
                    </a:lnTo>
                    <a:lnTo>
                      <a:pt x="672649" y="2940569"/>
                    </a:lnTo>
                    <a:lnTo>
                      <a:pt x="645222" y="2932732"/>
                    </a:lnTo>
                    <a:lnTo>
                      <a:pt x="625472" y="2936024"/>
                    </a:lnTo>
                    <a:lnTo>
                      <a:pt x="623771" y="2934323"/>
                    </a:lnTo>
                    <a:lnTo>
                      <a:pt x="613565" y="2936024"/>
                    </a:lnTo>
                    <a:lnTo>
                      <a:pt x="609020" y="2931479"/>
                    </a:lnTo>
                    <a:lnTo>
                      <a:pt x="559026" y="2904209"/>
                    </a:lnTo>
                    <a:lnTo>
                      <a:pt x="506760" y="2897392"/>
                    </a:lnTo>
                    <a:lnTo>
                      <a:pt x="483280" y="2890683"/>
                    </a:lnTo>
                    <a:lnTo>
                      <a:pt x="480035" y="2892847"/>
                    </a:lnTo>
                    <a:lnTo>
                      <a:pt x="475042" y="2888329"/>
                    </a:lnTo>
                    <a:lnTo>
                      <a:pt x="474945" y="2888302"/>
                    </a:lnTo>
                    <a:lnTo>
                      <a:pt x="468128" y="2892847"/>
                    </a:lnTo>
                    <a:lnTo>
                      <a:pt x="420406" y="2849670"/>
                    </a:lnTo>
                    <a:lnTo>
                      <a:pt x="381774" y="2833763"/>
                    </a:lnTo>
                    <a:lnTo>
                      <a:pt x="349960" y="2801948"/>
                    </a:lnTo>
                    <a:lnTo>
                      <a:pt x="377229" y="2795131"/>
                    </a:lnTo>
                    <a:lnTo>
                      <a:pt x="404499" y="2747409"/>
                    </a:lnTo>
                    <a:lnTo>
                      <a:pt x="388591" y="2731502"/>
                    </a:lnTo>
                    <a:lnTo>
                      <a:pt x="440858" y="2704232"/>
                    </a:lnTo>
                    <a:lnTo>
                      <a:pt x="440858" y="2701176"/>
                    </a:lnTo>
                    <a:lnTo>
                      <a:pt x="416406" y="2704232"/>
                    </a:lnTo>
                    <a:lnTo>
                      <a:pt x="416406" y="2702744"/>
                    </a:lnTo>
                    <a:lnTo>
                      <a:pt x="404499" y="2704232"/>
                    </a:lnTo>
                    <a:lnTo>
                      <a:pt x="404499" y="2683780"/>
                    </a:lnTo>
                    <a:lnTo>
                      <a:pt x="424951" y="2667873"/>
                    </a:lnTo>
                    <a:lnTo>
                      <a:pt x="463583" y="2661056"/>
                    </a:lnTo>
                    <a:lnTo>
                      <a:pt x="468128" y="2645148"/>
                    </a:lnTo>
                    <a:lnTo>
                      <a:pt x="456765" y="2613334"/>
                    </a:lnTo>
                    <a:lnTo>
                      <a:pt x="474945" y="2586064"/>
                    </a:lnTo>
                    <a:lnTo>
                      <a:pt x="474945" y="2565612"/>
                    </a:lnTo>
                    <a:lnTo>
                      <a:pt x="420406" y="2547432"/>
                    </a:lnTo>
                    <a:lnTo>
                      <a:pt x="409588" y="2547432"/>
                    </a:lnTo>
                    <a:lnTo>
                      <a:pt x="397681" y="2547432"/>
                    </a:lnTo>
                    <a:lnTo>
                      <a:pt x="379485" y="2525193"/>
                    </a:lnTo>
                    <a:lnTo>
                      <a:pt x="357322" y="2531525"/>
                    </a:lnTo>
                    <a:lnTo>
                      <a:pt x="352842" y="2529403"/>
                    </a:lnTo>
                    <a:lnTo>
                      <a:pt x="345415" y="2531525"/>
                    </a:lnTo>
                    <a:lnTo>
                      <a:pt x="302238" y="2511073"/>
                    </a:lnTo>
                    <a:lnTo>
                      <a:pt x="302238" y="2499711"/>
                    </a:lnTo>
                    <a:lnTo>
                      <a:pt x="286331" y="2472441"/>
                    </a:lnTo>
                    <a:lnTo>
                      <a:pt x="270968" y="2472441"/>
                    </a:lnTo>
                    <a:lnTo>
                      <a:pt x="259061" y="2472441"/>
                    </a:lnTo>
                    <a:lnTo>
                      <a:pt x="254516" y="2456534"/>
                    </a:lnTo>
                    <a:lnTo>
                      <a:pt x="263606" y="2440627"/>
                    </a:lnTo>
                    <a:lnTo>
                      <a:pt x="243991" y="2410114"/>
                    </a:lnTo>
                    <a:lnTo>
                      <a:pt x="216429" y="2413357"/>
                    </a:lnTo>
                    <a:lnTo>
                      <a:pt x="212956" y="2412365"/>
                    </a:lnTo>
                    <a:lnTo>
                      <a:pt x="204522" y="2413357"/>
                    </a:lnTo>
                    <a:lnTo>
                      <a:pt x="199623" y="2411957"/>
                    </a:lnTo>
                    <a:lnTo>
                      <a:pt x="195977" y="2424719"/>
                    </a:lnTo>
                    <a:lnTo>
                      <a:pt x="184968" y="2421574"/>
                    </a:lnTo>
                    <a:lnTo>
                      <a:pt x="184070" y="2424719"/>
                    </a:lnTo>
                    <a:lnTo>
                      <a:pt x="168163" y="2420174"/>
                    </a:lnTo>
                    <a:lnTo>
                      <a:pt x="156800" y="2381542"/>
                    </a:lnTo>
                    <a:lnTo>
                      <a:pt x="152255" y="2365635"/>
                    </a:lnTo>
                    <a:lnTo>
                      <a:pt x="156800" y="2361090"/>
                    </a:lnTo>
                    <a:lnTo>
                      <a:pt x="168707" y="2361090"/>
                    </a:lnTo>
                    <a:lnTo>
                      <a:pt x="188615" y="2361090"/>
                    </a:lnTo>
                    <a:lnTo>
                      <a:pt x="199977" y="2349728"/>
                    </a:lnTo>
                    <a:lnTo>
                      <a:pt x="188615" y="2327003"/>
                    </a:lnTo>
                    <a:lnTo>
                      <a:pt x="168163" y="2317914"/>
                    </a:lnTo>
                    <a:lnTo>
                      <a:pt x="168163" y="2311096"/>
                    </a:lnTo>
                    <a:lnTo>
                      <a:pt x="152255" y="2295189"/>
                    </a:lnTo>
                    <a:lnTo>
                      <a:pt x="129531" y="2258829"/>
                    </a:lnTo>
                    <a:lnTo>
                      <a:pt x="140893" y="2236105"/>
                    </a:lnTo>
                    <a:lnTo>
                      <a:pt x="136348" y="2208835"/>
                    </a:lnTo>
                    <a:lnTo>
                      <a:pt x="103789" y="2195428"/>
                    </a:lnTo>
                    <a:lnTo>
                      <a:pt x="93716" y="2199745"/>
                    </a:lnTo>
                    <a:lnTo>
                      <a:pt x="91868" y="2195434"/>
                    </a:lnTo>
                    <a:lnTo>
                      <a:pt x="81809" y="2199745"/>
                    </a:lnTo>
                    <a:lnTo>
                      <a:pt x="74992" y="2183838"/>
                    </a:lnTo>
                    <a:lnTo>
                      <a:pt x="34087" y="2172476"/>
                    </a:lnTo>
                    <a:lnTo>
                      <a:pt x="22725" y="2129299"/>
                    </a:lnTo>
                    <a:lnTo>
                      <a:pt x="22725" y="2097484"/>
                    </a:lnTo>
                    <a:lnTo>
                      <a:pt x="0" y="2081577"/>
                    </a:lnTo>
                    <a:lnTo>
                      <a:pt x="15907" y="2058853"/>
                    </a:lnTo>
                    <a:lnTo>
                      <a:pt x="6818" y="1995224"/>
                    </a:lnTo>
                    <a:lnTo>
                      <a:pt x="34087" y="1952047"/>
                    </a:lnTo>
                    <a:lnTo>
                      <a:pt x="27270" y="1940685"/>
                    </a:lnTo>
                    <a:lnTo>
                      <a:pt x="70447" y="1902053"/>
                    </a:lnTo>
                    <a:lnTo>
                      <a:pt x="27270" y="1865693"/>
                    </a:lnTo>
                    <a:lnTo>
                      <a:pt x="109078" y="1767977"/>
                    </a:lnTo>
                    <a:lnTo>
                      <a:pt x="145438" y="1724800"/>
                    </a:lnTo>
                    <a:lnTo>
                      <a:pt x="156800" y="1681624"/>
                    </a:lnTo>
                    <a:lnTo>
                      <a:pt x="102261" y="1629357"/>
                    </a:lnTo>
                    <a:lnTo>
                      <a:pt x="118168" y="1574818"/>
                    </a:lnTo>
                    <a:lnTo>
                      <a:pt x="86354" y="1511189"/>
                    </a:lnTo>
                    <a:lnTo>
                      <a:pt x="109078" y="1436197"/>
                    </a:lnTo>
                    <a:lnTo>
                      <a:pt x="70447" y="1333936"/>
                    </a:lnTo>
                    <a:lnTo>
                      <a:pt x="102261" y="1263490"/>
                    </a:lnTo>
                    <a:lnTo>
                      <a:pt x="43177" y="1197589"/>
                    </a:lnTo>
                    <a:lnTo>
                      <a:pt x="49994" y="1122597"/>
                    </a:lnTo>
                    <a:lnTo>
                      <a:pt x="81809" y="1118052"/>
                    </a:lnTo>
                    <a:lnTo>
                      <a:pt x="145438" y="1074876"/>
                    </a:lnTo>
                    <a:lnTo>
                      <a:pt x="184070" y="1036244"/>
                    </a:lnTo>
                    <a:lnTo>
                      <a:pt x="189699" y="1042522"/>
                    </a:lnTo>
                    <a:lnTo>
                      <a:pt x="195977" y="1036244"/>
                    </a:lnTo>
                    <a:lnTo>
                      <a:pt x="255061" y="1102145"/>
                    </a:lnTo>
                    <a:lnTo>
                      <a:pt x="350504" y="1122597"/>
                    </a:lnTo>
                    <a:lnTo>
                      <a:pt x="491397" y="1236221"/>
                    </a:lnTo>
                    <a:lnTo>
                      <a:pt x="523211" y="1283942"/>
                    </a:lnTo>
                    <a:lnTo>
                      <a:pt x="523211" y="1343026"/>
                    </a:lnTo>
                    <a:lnTo>
                      <a:pt x="486852" y="1397565"/>
                    </a:lnTo>
                    <a:lnTo>
                      <a:pt x="420951" y="1418018"/>
                    </a:lnTo>
                    <a:lnTo>
                      <a:pt x="415909" y="1415887"/>
                    </a:lnTo>
                    <a:lnTo>
                      <a:pt x="409044" y="1418018"/>
                    </a:lnTo>
                    <a:lnTo>
                      <a:pt x="252950" y="1352062"/>
                    </a:lnTo>
                    <a:lnTo>
                      <a:pt x="232336" y="1358934"/>
                    </a:lnTo>
                    <a:lnTo>
                      <a:pt x="291420" y="1429380"/>
                    </a:lnTo>
                    <a:lnTo>
                      <a:pt x="291420" y="1468012"/>
                    </a:lnTo>
                    <a:lnTo>
                      <a:pt x="298238" y="1554366"/>
                    </a:lnTo>
                    <a:lnTo>
                      <a:pt x="345959" y="1586180"/>
                    </a:lnTo>
                    <a:lnTo>
                      <a:pt x="362087" y="1595588"/>
                    </a:lnTo>
                    <a:lnTo>
                      <a:pt x="365867" y="1563455"/>
                    </a:lnTo>
                    <a:lnTo>
                      <a:pt x="345415" y="1527096"/>
                    </a:lnTo>
                    <a:lnTo>
                      <a:pt x="365867" y="1495281"/>
                    </a:lnTo>
                    <a:lnTo>
                      <a:pt x="374560" y="1500280"/>
                    </a:lnTo>
                    <a:lnTo>
                      <a:pt x="377774" y="1495281"/>
                    </a:lnTo>
                    <a:lnTo>
                      <a:pt x="461933" y="1543673"/>
                    </a:lnTo>
                    <a:lnTo>
                      <a:pt x="484035" y="1527096"/>
                    </a:lnTo>
                    <a:lnTo>
                      <a:pt x="463583" y="1461194"/>
                    </a:lnTo>
                    <a:lnTo>
                      <a:pt x="549936" y="1374841"/>
                    </a:lnTo>
                    <a:lnTo>
                      <a:pt x="559742" y="1376942"/>
                    </a:lnTo>
                    <a:lnTo>
                      <a:pt x="561843" y="1374841"/>
                    </a:lnTo>
                    <a:lnTo>
                      <a:pt x="593658" y="1381658"/>
                    </a:lnTo>
                    <a:lnTo>
                      <a:pt x="620945" y="1405535"/>
                    </a:lnTo>
                    <a:lnTo>
                      <a:pt x="640835" y="1349844"/>
                    </a:lnTo>
                    <a:lnTo>
                      <a:pt x="609020" y="1295305"/>
                    </a:lnTo>
                    <a:lnTo>
                      <a:pt x="624928" y="1236221"/>
                    </a:lnTo>
                    <a:lnTo>
                      <a:pt x="597658" y="1177136"/>
                    </a:lnTo>
                    <a:lnTo>
                      <a:pt x="611562" y="1181462"/>
                    </a:lnTo>
                    <a:lnTo>
                      <a:pt x="609565" y="1177136"/>
                    </a:lnTo>
                    <a:lnTo>
                      <a:pt x="711826" y="1208951"/>
                    </a:lnTo>
                    <a:lnTo>
                      <a:pt x="732278" y="1263490"/>
                    </a:lnTo>
                    <a:lnTo>
                      <a:pt x="684556" y="1274852"/>
                    </a:lnTo>
                    <a:lnTo>
                      <a:pt x="684556" y="1327119"/>
                    </a:lnTo>
                    <a:lnTo>
                      <a:pt x="713309" y="1355872"/>
                    </a:lnTo>
                    <a:lnTo>
                      <a:pt x="763548" y="1338481"/>
                    </a:lnTo>
                    <a:lnTo>
                      <a:pt x="770365" y="1279397"/>
                    </a:lnTo>
                    <a:lnTo>
                      <a:pt x="845357" y="1231676"/>
                    </a:lnTo>
                    <a:lnTo>
                      <a:pt x="972614" y="1145322"/>
                    </a:lnTo>
                    <a:lnTo>
                      <a:pt x="982566" y="1146649"/>
                    </a:lnTo>
                    <a:lnTo>
                      <a:pt x="984521" y="1145322"/>
                    </a:lnTo>
                    <a:lnTo>
                      <a:pt x="1018608" y="1149867"/>
                    </a:lnTo>
                    <a:lnTo>
                      <a:pt x="979977" y="1213496"/>
                    </a:lnTo>
                    <a:lnTo>
                      <a:pt x="1012666" y="1218657"/>
                    </a:lnTo>
                    <a:lnTo>
                      <a:pt x="1038516" y="1188499"/>
                    </a:lnTo>
                    <a:lnTo>
                      <a:pt x="1050423" y="1188499"/>
                    </a:lnTo>
                    <a:lnTo>
                      <a:pt x="1108962" y="1188499"/>
                    </a:lnTo>
                    <a:lnTo>
                      <a:pt x="1161229" y="1145322"/>
                    </a:lnTo>
                    <a:lnTo>
                      <a:pt x="1165711" y="1151456"/>
                    </a:lnTo>
                    <a:lnTo>
                      <a:pt x="1173136" y="1145322"/>
                    </a:lnTo>
                    <a:lnTo>
                      <a:pt x="1210035" y="1195815"/>
                    </a:lnTo>
                    <a:lnTo>
                      <a:pt x="1247583" y="1138505"/>
                    </a:lnTo>
                    <a:lnTo>
                      <a:pt x="1211223" y="1079421"/>
                    </a:lnTo>
                    <a:lnTo>
                      <a:pt x="1227130" y="1043061"/>
                    </a:lnTo>
                    <a:lnTo>
                      <a:pt x="1237665" y="1046199"/>
                    </a:lnTo>
                    <a:lnTo>
                      <a:pt x="1239037" y="1043061"/>
                    </a:lnTo>
                    <a:lnTo>
                      <a:pt x="1345843" y="1074876"/>
                    </a:lnTo>
                    <a:lnTo>
                      <a:pt x="1400382" y="1106690"/>
                    </a:lnTo>
                    <a:lnTo>
                      <a:pt x="1519756" y="1213274"/>
                    </a:lnTo>
                    <a:lnTo>
                      <a:pt x="1543003" y="1172592"/>
                    </a:lnTo>
                    <a:lnTo>
                      <a:pt x="1506643" y="1118052"/>
                    </a:lnTo>
                    <a:lnTo>
                      <a:pt x="1506643" y="1095328"/>
                    </a:lnTo>
                    <a:lnTo>
                      <a:pt x="1463467" y="1086238"/>
                    </a:lnTo>
                    <a:lnTo>
                      <a:pt x="1472556" y="1036244"/>
                    </a:lnTo>
                    <a:lnTo>
                      <a:pt x="1452104" y="949890"/>
                    </a:lnTo>
                    <a:lnTo>
                      <a:pt x="1452104" y="913531"/>
                    </a:lnTo>
                    <a:lnTo>
                      <a:pt x="1522551" y="811270"/>
                    </a:lnTo>
                    <a:lnTo>
                      <a:pt x="1543003" y="697647"/>
                    </a:lnTo>
                    <a:lnTo>
                      <a:pt x="1570272" y="677194"/>
                    </a:lnTo>
                    <a:lnTo>
                      <a:pt x="1578688" y="679813"/>
                    </a:lnTo>
                    <a:lnTo>
                      <a:pt x="1582179" y="677194"/>
                    </a:lnTo>
                    <a:lnTo>
                      <a:pt x="1684440" y="709009"/>
                    </a:lnTo>
                    <a:lnTo>
                      <a:pt x="1688985" y="779455"/>
                    </a:lnTo>
                    <a:lnTo>
                      <a:pt x="1652625" y="870354"/>
                    </a:lnTo>
                    <a:lnTo>
                      <a:pt x="1679895" y="908986"/>
                    </a:lnTo>
                    <a:lnTo>
                      <a:pt x="1688985" y="983977"/>
                    </a:lnTo>
                    <a:lnTo>
                      <a:pt x="1679895" y="1129415"/>
                    </a:lnTo>
                    <a:lnTo>
                      <a:pt x="1723072" y="1193044"/>
                    </a:lnTo>
                    <a:lnTo>
                      <a:pt x="1704892" y="1256673"/>
                    </a:lnTo>
                    <a:lnTo>
                      <a:pt x="1636718" y="1393021"/>
                    </a:lnTo>
                    <a:lnTo>
                      <a:pt x="1662494" y="1399465"/>
                    </a:lnTo>
                    <a:lnTo>
                      <a:pt x="1677078" y="1370296"/>
                    </a:lnTo>
                    <a:lnTo>
                      <a:pt x="1720255" y="1349844"/>
                    </a:lnTo>
                    <a:lnTo>
                      <a:pt x="1731617" y="1299850"/>
                    </a:lnTo>
                    <a:lnTo>
                      <a:pt x="1758887" y="1256673"/>
                    </a:lnTo>
                    <a:lnTo>
                      <a:pt x="1736162" y="1197589"/>
                    </a:lnTo>
                    <a:lnTo>
                      <a:pt x="1758887" y="1133960"/>
                    </a:lnTo>
                    <a:lnTo>
                      <a:pt x="1715710" y="1122597"/>
                    </a:lnTo>
                    <a:lnTo>
                      <a:pt x="1704347" y="1070331"/>
                    </a:lnTo>
                    <a:lnTo>
                      <a:pt x="1736162" y="961252"/>
                    </a:lnTo>
                    <a:lnTo>
                      <a:pt x="1688440" y="865809"/>
                    </a:lnTo>
                    <a:lnTo>
                      <a:pt x="1752069" y="788545"/>
                    </a:lnTo>
                    <a:lnTo>
                      <a:pt x="1747524" y="704464"/>
                    </a:lnTo>
                    <a:lnTo>
                      <a:pt x="1763431" y="697647"/>
                    </a:lnTo>
                    <a:lnTo>
                      <a:pt x="1764877" y="702130"/>
                    </a:lnTo>
                    <a:lnTo>
                      <a:pt x="1775339" y="697647"/>
                    </a:lnTo>
                    <a:lnTo>
                      <a:pt x="1798063" y="768093"/>
                    </a:lnTo>
                    <a:lnTo>
                      <a:pt x="1791454" y="815304"/>
                    </a:lnTo>
                    <a:lnTo>
                      <a:pt x="1854330" y="772638"/>
                    </a:lnTo>
                    <a:lnTo>
                      <a:pt x="1931594" y="763548"/>
                    </a:lnTo>
                    <a:lnTo>
                      <a:pt x="1932772" y="764810"/>
                    </a:lnTo>
                    <a:lnTo>
                      <a:pt x="1943501" y="763548"/>
                    </a:lnTo>
                    <a:lnTo>
                      <a:pt x="1988608" y="811877"/>
                    </a:lnTo>
                    <a:lnTo>
                      <a:pt x="1963408" y="736278"/>
                    </a:lnTo>
                    <a:lnTo>
                      <a:pt x="1963408" y="595386"/>
                    </a:lnTo>
                    <a:lnTo>
                      <a:pt x="2027037" y="574934"/>
                    </a:lnTo>
                    <a:lnTo>
                      <a:pt x="2037269" y="575472"/>
                    </a:lnTo>
                    <a:lnTo>
                      <a:pt x="2038944" y="574934"/>
                    </a:lnTo>
                    <a:lnTo>
                      <a:pt x="2115414" y="578958"/>
                    </a:lnTo>
                    <a:lnTo>
                      <a:pt x="2192927" y="559026"/>
                    </a:lnTo>
                    <a:lnTo>
                      <a:pt x="2167930" y="493125"/>
                    </a:lnTo>
                    <a:lnTo>
                      <a:pt x="2204289" y="402226"/>
                    </a:lnTo>
                    <a:lnTo>
                      <a:pt x="2247466" y="397681"/>
                    </a:lnTo>
                    <a:lnTo>
                      <a:pt x="2317913" y="322690"/>
                    </a:lnTo>
                    <a:lnTo>
                      <a:pt x="2420173" y="304510"/>
                    </a:lnTo>
                    <a:lnTo>
                      <a:pt x="2429263" y="263606"/>
                    </a:lnTo>
                    <a:lnTo>
                      <a:pt x="2526979" y="252244"/>
                    </a:lnTo>
                    <a:lnTo>
                      <a:pt x="2528058" y="253503"/>
                    </a:lnTo>
                    <a:lnTo>
                      <a:pt x="2538886" y="252244"/>
                    </a:lnTo>
                    <a:lnTo>
                      <a:pt x="2560820" y="277833"/>
                    </a:lnTo>
                    <a:lnTo>
                      <a:pt x="2640602" y="202249"/>
                    </a:lnTo>
                    <a:lnTo>
                      <a:pt x="2652509" y="202249"/>
                    </a:lnTo>
                    <a:lnTo>
                      <a:pt x="2704231" y="202249"/>
                    </a:lnTo>
                    <a:lnTo>
                      <a:pt x="2715593" y="134075"/>
                    </a:lnTo>
                    <a:lnTo>
                      <a:pt x="2751953" y="68174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  <p:sp>
            <p:nvSpPr>
              <p:cNvPr id="183" name="Freeform 278">
                <a:extLst>
                  <a:ext uri="{FF2B5EF4-FFF2-40B4-BE49-F238E27FC236}">
                    <a16:creationId xmlns:a16="http://schemas.microsoft.com/office/drawing/2014/main" id="{D520B18A-4CF4-41D1-B674-9C9D08234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2160" y="812664"/>
                <a:ext cx="299965" cy="227246"/>
              </a:xfrm>
              <a:custGeom>
                <a:avLst/>
                <a:gdLst>
                  <a:gd name="T0" fmla="*/ 59 w 132"/>
                  <a:gd name="T1" fmla="*/ 83 h 100"/>
                  <a:gd name="T2" fmla="*/ 120 w 132"/>
                  <a:gd name="T3" fmla="*/ 86 h 100"/>
                  <a:gd name="T4" fmla="*/ 132 w 132"/>
                  <a:gd name="T5" fmla="*/ 38 h 100"/>
                  <a:gd name="T6" fmla="*/ 73 w 132"/>
                  <a:gd name="T7" fmla="*/ 5 h 100"/>
                  <a:gd name="T8" fmla="*/ 30 w 132"/>
                  <a:gd name="T9" fmla="*/ 0 h 100"/>
                  <a:gd name="T10" fmla="*/ 9 w 132"/>
                  <a:gd name="T11" fmla="*/ 15 h 100"/>
                  <a:gd name="T12" fmla="*/ 0 w 132"/>
                  <a:gd name="T13" fmla="*/ 57 h 100"/>
                  <a:gd name="T14" fmla="*/ 33 w 132"/>
                  <a:gd name="T15" fmla="*/ 100 h 100"/>
                  <a:gd name="T16" fmla="*/ 59 w 132"/>
                  <a:gd name="T17" fmla="*/ 83 h 100"/>
                  <a:gd name="T18" fmla="*/ 59 w 132"/>
                  <a:gd name="T19" fmla="*/ 83 h 100"/>
                  <a:gd name="T20" fmla="*/ 59 w 132"/>
                  <a:gd name="T21" fmla="*/ 8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100">
                    <a:moveTo>
                      <a:pt x="59" y="83"/>
                    </a:moveTo>
                    <a:lnTo>
                      <a:pt x="120" y="86"/>
                    </a:lnTo>
                    <a:lnTo>
                      <a:pt x="132" y="38"/>
                    </a:lnTo>
                    <a:lnTo>
                      <a:pt x="73" y="5"/>
                    </a:lnTo>
                    <a:lnTo>
                      <a:pt x="30" y="0"/>
                    </a:lnTo>
                    <a:lnTo>
                      <a:pt x="9" y="15"/>
                    </a:lnTo>
                    <a:lnTo>
                      <a:pt x="0" y="57"/>
                    </a:lnTo>
                    <a:lnTo>
                      <a:pt x="33" y="100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9" y="83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  <p:sp>
            <p:nvSpPr>
              <p:cNvPr id="184" name="Freeform 279">
                <a:extLst>
                  <a:ext uri="{FF2B5EF4-FFF2-40B4-BE49-F238E27FC236}">
                    <a16:creationId xmlns:a16="http://schemas.microsoft.com/office/drawing/2014/main" id="{C44C6302-C170-4469-BE3E-270359845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8965" y="1142170"/>
                <a:ext cx="140893" cy="79537"/>
              </a:xfrm>
              <a:custGeom>
                <a:avLst/>
                <a:gdLst>
                  <a:gd name="T0" fmla="*/ 17 w 62"/>
                  <a:gd name="T1" fmla="*/ 5 h 35"/>
                  <a:gd name="T2" fmla="*/ 0 w 62"/>
                  <a:gd name="T3" fmla="*/ 26 h 35"/>
                  <a:gd name="T4" fmla="*/ 2 w 62"/>
                  <a:gd name="T5" fmla="*/ 31 h 35"/>
                  <a:gd name="T6" fmla="*/ 36 w 62"/>
                  <a:gd name="T7" fmla="*/ 35 h 35"/>
                  <a:gd name="T8" fmla="*/ 62 w 62"/>
                  <a:gd name="T9" fmla="*/ 35 h 35"/>
                  <a:gd name="T10" fmla="*/ 59 w 62"/>
                  <a:gd name="T11" fmla="*/ 21 h 35"/>
                  <a:gd name="T12" fmla="*/ 36 w 62"/>
                  <a:gd name="T13" fmla="*/ 0 h 35"/>
                  <a:gd name="T14" fmla="*/ 17 w 62"/>
                  <a:gd name="T15" fmla="*/ 5 h 35"/>
                  <a:gd name="T16" fmla="*/ 17 w 62"/>
                  <a:gd name="T17" fmla="*/ 5 h 35"/>
                  <a:gd name="T18" fmla="*/ 17 w 62"/>
                  <a:gd name="T19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35">
                    <a:moveTo>
                      <a:pt x="17" y="5"/>
                    </a:moveTo>
                    <a:lnTo>
                      <a:pt x="0" y="26"/>
                    </a:lnTo>
                    <a:lnTo>
                      <a:pt x="2" y="31"/>
                    </a:lnTo>
                    <a:lnTo>
                      <a:pt x="36" y="35"/>
                    </a:lnTo>
                    <a:lnTo>
                      <a:pt x="62" y="35"/>
                    </a:lnTo>
                    <a:lnTo>
                      <a:pt x="59" y="21"/>
                    </a:lnTo>
                    <a:lnTo>
                      <a:pt x="36" y="0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  <p:sp>
            <p:nvSpPr>
              <p:cNvPr id="185" name="Freeform 280">
                <a:extLst>
                  <a:ext uri="{FF2B5EF4-FFF2-40B4-BE49-F238E27FC236}">
                    <a16:creationId xmlns:a16="http://schemas.microsoft.com/office/drawing/2014/main" id="{6A52B697-9C3C-4643-AF0C-84A5718A8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0502" y="264999"/>
                <a:ext cx="220430" cy="259061"/>
              </a:xfrm>
              <a:custGeom>
                <a:avLst/>
                <a:gdLst>
                  <a:gd name="T0" fmla="*/ 92 w 97"/>
                  <a:gd name="T1" fmla="*/ 85 h 114"/>
                  <a:gd name="T2" fmla="*/ 97 w 97"/>
                  <a:gd name="T3" fmla="*/ 52 h 114"/>
                  <a:gd name="T4" fmla="*/ 57 w 97"/>
                  <a:gd name="T5" fmla="*/ 5 h 114"/>
                  <a:gd name="T6" fmla="*/ 42 w 97"/>
                  <a:gd name="T7" fmla="*/ 0 h 114"/>
                  <a:gd name="T8" fmla="*/ 31 w 97"/>
                  <a:gd name="T9" fmla="*/ 7 h 114"/>
                  <a:gd name="T10" fmla="*/ 0 w 97"/>
                  <a:gd name="T11" fmla="*/ 114 h 114"/>
                  <a:gd name="T12" fmla="*/ 92 w 97"/>
                  <a:gd name="T13" fmla="*/ 85 h 114"/>
                  <a:gd name="T14" fmla="*/ 92 w 97"/>
                  <a:gd name="T15" fmla="*/ 85 h 114"/>
                  <a:gd name="T16" fmla="*/ 92 w 97"/>
                  <a:gd name="T17" fmla="*/ 8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114">
                    <a:moveTo>
                      <a:pt x="92" y="85"/>
                    </a:moveTo>
                    <a:lnTo>
                      <a:pt x="97" y="52"/>
                    </a:lnTo>
                    <a:lnTo>
                      <a:pt x="57" y="5"/>
                    </a:lnTo>
                    <a:lnTo>
                      <a:pt x="42" y="0"/>
                    </a:lnTo>
                    <a:lnTo>
                      <a:pt x="31" y="7"/>
                    </a:lnTo>
                    <a:lnTo>
                      <a:pt x="0" y="114"/>
                    </a:lnTo>
                    <a:lnTo>
                      <a:pt x="92" y="85"/>
                    </a:lnTo>
                    <a:lnTo>
                      <a:pt x="92" y="85"/>
                    </a:lnTo>
                    <a:lnTo>
                      <a:pt x="92" y="85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  <p:sp>
            <p:nvSpPr>
              <p:cNvPr id="186" name="Freeform 281">
                <a:extLst>
                  <a:ext uri="{FF2B5EF4-FFF2-40B4-BE49-F238E27FC236}">
                    <a16:creationId xmlns:a16="http://schemas.microsoft.com/office/drawing/2014/main" id="{182866D2-A52E-4F45-B80B-3C29D020A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3940" y="910379"/>
                <a:ext cx="172707" cy="118168"/>
              </a:xfrm>
              <a:custGeom>
                <a:avLst/>
                <a:gdLst>
                  <a:gd name="T0" fmla="*/ 57 w 76"/>
                  <a:gd name="T1" fmla="*/ 52 h 52"/>
                  <a:gd name="T2" fmla="*/ 76 w 76"/>
                  <a:gd name="T3" fmla="*/ 26 h 52"/>
                  <a:gd name="T4" fmla="*/ 36 w 76"/>
                  <a:gd name="T5" fmla="*/ 9 h 52"/>
                  <a:gd name="T6" fmla="*/ 5 w 76"/>
                  <a:gd name="T7" fmla="*/ 0 h 52"/>
                  <a:gd name="T8" fmla="*/ 0 w 76"/>
                  <a:gd name="T9" fmla="*/ 21 h 52"/>
                  <a:gd name="T10" fmla="*/ 31 w 76"/>
                  <a:gd name="T11" fmla="*/ 45 h 52"/>
                  <a:gd name="T12" fmla="*/ 57 w 76"/>
                  <a:gd name="T13" fmla="*/ 52 h 52"/>
                  <a:gd name="T14" fmla="*/ 57 w 76"/>
                  <a:gd name="T15" fmla="*/ 52 h 52"/>
                  <a:gd name="T16" fmla="*/ 57 w 76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2">
                    <a:moveTo>
                      <a:pt x="57" y="52"/>
                    </a:moveTo>
                    <a:lnTo>
                      <a:pt x="76" y="26"/>
                    </a:lnTo>
                    <a:lnTo>
                      <a:pt x="36" y="9"/>
                    </a:lnTo>
                    <a:lnTo>
                      <a:pt x="5" y="0"/>
                    </a:lnTo>
                    <a:lnTo>
                      <a:pt x="0" y="21"/>
                    </a:lnTo>
                    <a:lnTo>
                      <a:pt x="31" y="45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  <p:sp>
            <p:nvSpPr>
              <p:cNvPr id="187" name="Freeform 282">
                <a:extLst>
                  <a:ext uri="{FF2B5EF4-FFF2-40B4-BE49-F238E27FC236}">
                    <a16:creationId xmlns:a16="http://schemas.microsoft.com/office/drawing/2014/main" id="{1CFC9395-0AC6-4BDC-8D3F-4D993093C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8345" y="1421684"/>
                <a:ext cx="134076" cy="86354"/>
              </a:xfrm>
              <a:custGeom>
                <a:avLst/>
                <a:gdLst>
                  <a:gd name="T0" fmla="*/ 21 w 59"/>
                  <a:gd name="T1" fmla="*/ 35 h 38"/>
                  <a:gd name="T2" fmla="*/ 40 w 59"/>
                  <a:gd name="T3" fmla="*/ 33 h 38"/>
                  <a:gd name="T4" fmla="*/ 57 w 59"/>
                  <a:gd name="T5" fmla="*/ 21 h 38"/>
                  <a:gd name="T6" fmla="*/ 59 w 59"/>
                  <a:gd name="T7" fmla="*/ 14 h 38"/>
                  <a:gd name="T8" fmla="*/ 36 w 59"/>
                  <a:gd name="T9" fmla="*/ 0 h 38"/>
                  <a:gd name="T10" fmla="*/ 24 w 59"/>
                  <a:gd name="T11" fmla="*/ 0 h 38"/>
                  <a:gd name="T12" fmla="*/ 21 w 59"/>
                  <a:gd name="T13" fmla="*/ 2 h 38"/>
                  <a:gd name="T14" fmla="*/ 0 w 59"/>
                  <a:gd name="T15" fmla="*/ 24 h 38"/>
                  <a:gd name="T16" fmla="*/ 3 w 59"/>
                  <a:gd name="T17" fmla="*/ 38 h 38"/>
                  <a:gd name="T18" fmla="*/ 21 w 59"/>
                  <a:gd name="T19" fmla="*/ 35 h 38"/>
                  <a:gd name="T20" fmla="*/ 21 w 59"/>
                  <a:gd name="T21" fmla="*/ 35 h 38"/>
                  <a:gd name="T22" fmla="*/ 21 w 59"/>
                  <a:gd name="T23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38">
                    <a:moveTo>
                      <a:pt x="21" y="35"/>
                    </a:moveTo>
                    <a:lnTo>
                      <a:pt x="40" y="33"/>
                    </a:lnTo>
                    <a:lnTo>
                      <a:pt x="57" y="21"/>
                    </a:lnTo>
                    <a:lnTo>
                      <a:pt x="59" y="14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1" y="2"/>
                    </a:lnTo>
                    <a:lnTo>
                      <a:pt x="0" y="24"/>
                    </a:lnTo>
                    <a:lnTo>
                      <a:pt x="3" y="38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5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  <p:sp>
            <p:nvSpPr>
              <p:cNvPr id="188" name="Freeform 283">
                <a:extLst>
                  <a:ext uri="{FF2B5EF4-FFF2-40B4-BE49-F238E27FC236}">
                    <a16:creationId xmlns:a16="http://schemas.microsoft.com/office/drawing/2014/main" id="{DD8EBB63-D657-4CB7-967C-1B828E1E0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8264" y="-155406"/>
                <a:ext cx="334053" cy="534030"/>
              </a:xfrm>
              <a:custGeom>
                <a:avLst/>
                <a:gdLst>
                  <a:gd name="T0" fmla="*/ 33 w 147"/>
                  <a:gd name="T1" fmla="*/ 178 h 235"/>
                  <a:gd name="T2" fmla="*/ 62 w 147"/>
                  <a:gd name="T3" fmla="*/ 209 h 235"/>
                  <a:gd name="T4" fmla="*/ 107 w 147"/>
                  <a:gd name="T5" fmla="*/ 235 h 235"/>
                  <a:gd name="T6" fmla="*/ 142 w 147"/>
                  <a:gd name="T7" fmla="*/ 223 h 235"/>
                  <a:gd name="T8" fmla="*/ 147 w 147"/>
                  <a:gd name="T9" fmla="*/ 145 h 235"/>
                  <a:gd name="T10" fmla="*/ 109 w 147"/>
                  <a:gd name="T11" fmla="*/ 52 h 235"/>
                  <a:gd name="T12" fmla="*/ 76 w 147"/>
                  <a:gd name="T13" fmla="*/ 0 h 235"/>
                  <a:gd name="T14" fmla="*/ 43 w 147"/>
                  <a:gd name="T15" fmla="*/ 24 h 235"/>
                  <a:gd name="T16" fmla="*/ 0 w 147"/>
                  <a:gd name="T17" fmla="*/ 93 h 235"/>
                  <a:gd name="T18" fmla="*/ 22 w 147"/>
                  <a:gd name="T19" fmla="*/ 112 h 235"/>
                  <a:gd name="T20" fmla="*/ 33 w 147"/>
                  <a:gd name="T21" fmla="*/ 178 h 235"/>
                  <a:gd name="T22" fmla="*/ 33 w 147"/>
                  <a:gd name="T23" fmla="*/ 178 h 235"/>
                  <a:gd name="T24" fmla="*/ 33 w 147"/>
                  <a:gd name="T25" fmla="*/ 17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235">
                    <a:moveTo>
                      <a:pt x="33" y="178"/>
                    </a:moveTo>
                    <a:lnTo>
                      <a:pt x="62" y="209"/>
                    </a:lnTo>
                    <a:lnTo>
                      <a:pt x="107" y="235"/>
                    </a:lnTo>
                    <a:lnTo>
                      <a:pt x="142" y="223"/>
                    </a:lnTo>
                    <a:lnTo>
                      <a:pt x="147" y="145"/>
                    </a:lnTo>
                    <a:lnTo>
                      <a:pt x="109" y="52"/>
                    </a:lnTo>
                    <a:lnTo>
                      <a:pt x="76" y="0"/>
                    </a:lnTo>
                    <a:lnTo>
                      <a:pt x="43" y="24"/>
                    </a:lnTo>
                    <a:lnTo>
                      <a:pt x="0" y="93"/>
                    </a:lnTo>
                    <a:lnTo>
                      <a:pt x="22" y="112"/>
                    </a:lnTo>
                    <a:lnTo>
                      <a:pt x="33" y="178"/>
                    </a:lnTo>
                    <a:lnTo>
                      <a:pt x="33" y="178"/>
                    </a:lnTo>
                    <a:lnTo>
                      <a:pt x="33" y="178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  <p:sp>
            <p:nvSpPr>
              <p:cNvPr id="189" name="Freeform 285">
                <a:extLst>
                  <a:ext uri="{FF2B5EF4-FFF2-40B4-BE49-F238E27FC236}">
                    <a16:creationId xmlns:a16="http://schemas.microsoft.com/office/drawing/2014/main" id="{D135A656-B168-45FA-B81E-D8A35C605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7071" y="689951"/>
                <a:ext cx="638563" cy="838540"/>
              </a:xfrm>
              <a:custGeom>
                <a:avLst/>
                <a:gdLst>
                  <a:gd name="T0" fmla="*/ 17 w 281"/>
                  <a:gd name="T1" fmla="*/ 289 h 369"/>
                  <a:gd name="T2" fmla="*/ 0 w 281"/>
                  <a:gd name="T3" fmla="*/ 298 h 369"/>
                  <a:gd name="T4" fmla="*/ 2 w 281"/>
                  <a:gd name="T5" fmla="*/ 327 h 369"/>
                  <a:gd name="T6" fmla="*/ 31 w 281"/>
                  <a:gd name="T7" fmla="*/ 338 h 369"/>
                  <a:gd name="T8" fmla="*/ 35 w 281"/>
                  <a:gd name="T9" fmla="*/ 362 h 369"/>
                  <a:gd name="T10" fmla="*/ 88 w 281"/>
                  <a:gd name="T11" fmla="*/ 369 h 369"/>
                  <a:gd name="T12" fmla="*/ 97 w 281"/>
                  <a:gd name="T13" fmla="*/ 364 h 369"/>
                  <a:gd name="T14" fmla="*/ 66 w 281"/>
                  <a:gd name="T15" fmla="*/ 322 h 369"/>
                  <a:gd name="T16" fmla="*/ 64 w 281"/>
                  <a:gd name="T17" fmla="*/ 279 h 369"/>
                  <a:gd name="T18" fmla="*/ 90 w 281"/>
                  <a:gd name="T19" fmla="*/ 227 h 369"/>
                  <a:gd name="T20" fmla="*/ 114 w 281"/>
                  <a:gd name="T21" fmla="*/ 170 h 369"/>
                  <a:gd name="T22" fmla="*/ 163 w 281"/>
                  <a:gd name="T23" fmla="*/ 114 h 369"/>
                  <a:gd name="T24" fmla="*/ 213 w 281"/>
                  <a:gd name="T25" fmla="*/ 83 h 369"/>
                  <a:gd name="T26" fmla="*/ 270 w 281"/>
                  <a:gd name="T27" fmla="*/ 50 h 369"/>
                  <a:gd name="T28" fmla="*/ 281 w 281"/>
                  <a:gd name="T29" fmla="*/ 28 h 369"/>
                  <a:gd name="T30" fmla="*/ 270 w 281"/>
                  <a:gd name="T31" fmla="*/ 0 h 369"/>
                  <a:gd name="T32" fmla="*/ 239 w 281"/>
                  <a:gd name="T33" fmla="*/ 9 h 369"/>
                  <a:gd name="T34" fmla="*/ 211 w 281"/>
                  <a:gd name="T35" fmla="*/ 35 h 369"/>
                  <a:gd name="T36" fmla="*/ 158 w 281"/>
                  <a:gd name="T37" fmla="*/ 47 h 369"/>
                  <a:gd name="T38" fmla="*/ 104 w 281"/>
                  <a:gd name="T39" fmla="*/ 90 h 369"/>
                  <a:gd name="T40" fmla="*/ 66 w 281"/>
                  <a:gd name="T41" fmla="*/ 125 h 369"/>
                  <a:gd name="T42" fmla="*/ 71 w 281"/>
                  <a:gd name="T43" fmla="*/ 151 h 369"/>
                  <a:gd name="T44" fmla="*/ 33 w 281"/>
                  <a:gd name="T45" fmla="*/ 204 h 369"/>
                  <a:gd name="T46" fmla="*/ 47 w 281"/>
                  <a:gd name="T47" fmla="*/ 211 h 369"/>
                  <a:gd name="T48" fmla="*/ 17 w 281"/>
                  <a:gd name="T49" fmla="*/ 258 h 369"/>
                  <a:gd name="T50" fmla="*/ 17 w 281"/>
                  <a:gd name="T51" fmla="*/ 289 h 369"/>
                  <a:gd name="T52" fmla="*/ 17 w 281"/>
                  <a:gd name="T53" fmla="*/ 289 h 369"/>
                  <a:gd name="T54" fmla="*/ 17 w 281"/>
                  <a:gd name="T55" fmla="*/ 289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1" h="369">
                    <a:moveTo>
                      <a:pt x="17" y="289"/>
                    </a:moveTo>
                    <a:lnTo>
                      <a:pt x="0" y="298"/>
                    </a:lnTo>
                    <a:lnTo>
                      <a:pt x="2" y="327"/>
                    </a:lnTo>
                    <a:lnTo>
                      <a:pt x="31" y="338"/>
                    </a:lnTo>
                    <a:lnTo>
                      <a:pt x="35" y="362"/>
                    </a:lnTo>
                    <a:lnTo>
                      <a:pt x="88" y="369"/>
                    </a:lnTo>
                    <a:lnTo>
                      <a:pt x="97" y="364"/>
                    </a:lnTo>
                    <a:lnTo>
                      <a:pt x="66" y="322"/>
                    </a:lnTo>
                    <a:lnTo>
                      <a:pt x="64" y="279"/>
                    </a:lnTo>
                    <a:lnTo>
                      <a:pt x="90" y="227"/>
                    </a:lnTo>
                    <a:lnTo>
                      <a:pt x="114" y="170"/>
                    </a:lnTo>
                    <a:lnTo>
                      <a:pt x="163" y="114"/>
                    </a:lnTo>
                    <a:lnTo>
                      <a:pt x="213" y="83"/>
                    </a:lnTo>
                    <a:lnTo>
                      <a:pt x="270" y="50"/>
                    </a:lnTo>
                    <a:lnTo>
                      <a:pt x="281" y="28"/>
                    </a:lnTo>
                    <a:lnTo>
                      <a:pt x="270" y="0"/>
                    </a:lnTo>
                    <a:lnTo>
                      <a:pt x="239" y="9"/>
                    </a:lnTo>
                    <a:lnTo>
                      <a:pt x="211" y="35"/>
                    </a:lnTo>
                    <a:lnTo>
                      <a:pt x="158" y="47"/>
                    </a:lnTo>
                    <a:lnTo>
                      <a:pt x="104" y="90"/>
                    </a:lnTo>
                    <a:lnTo>
                      <a:pt x="66" y="125"/>
                    </a:lnTo>
                    <a:lnTo>
                      <a:pt x="71" y="151"/>
                    </a:lnTo>
                    <a:lnTo>
                      <a:pt x="33" y="204"/>
                    </a:lnTo>
                    <a:lnTo>
                      <a:pt x="47" y="211"/>
                    </a:lnTo>
                    <a:lnTo>
                      <a:pt x="17" y="258"/>
                    </a:lnTo>
                    <a:lnTo>
                      <a:pt x="17" y="289"/>
                    </a:lnTo>
                    <a:lnTo>
                      <a:pt x="17" y="289"/>
                    </a:lnTo>
                    <a:lnTo>
                      <a:pt x="17" y="289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  <p:sp>
            <p:nvSpPr>
              <p:cNvPr id="190" name="Freeform 286">
                <a:extLst>
                  <a:ext uri="{FF2B5EF4-FFF2-40B4-BE49-F238E27FC236}">
                    <a16:creationId xmlns:a16="http://schemas.microsoft.com/office/drawing/2014/main" id="{E7E6FDF0-866F-443C-859A-A3A3A2633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6190" y="-73597"/>
                <a:ext cx="240881" cy="197705"/>
              </a:xfrm>
              <a:custGeom>
                <a:avLst/>
                <a:gdLst>
                  <a:gd name="T0" fmla="*/ 26 w 106"/>
                  <a:gd name="T1" fmla="*/ 66 h 87"/>
                  <a:gd name="T2" fmla="*/ 42 w 106"/>
                  <a:gd name="T3" fmla="*/ 87 h 87"/>
                  <a:gd name="T4" fmla="*/ 61 w 106"/>
                  <a:gd name="T5" fmla="*/ 73 h 87"/>
                  <a:gd name="T6" fmla="*/ 63 w 106"/>
                  <a:gd name="T7" fmla="*/ 57 h 87"/>
                  <a:gd name="T8" fmla="*/ 78 w 106"/>
                  <a:gd name="T9" fmla="*/ 50 h 87"/>
                  <a:gd name="T10" fmla="*/ 99 w 106"/>
                  <a:gd name="T11" fmla="*/ 35 h 87"/>
                  <a:gd name="T12" fmla="*/ 106 w 106"/>
                  <a:gd name="T13" fmla="*/ 21 h 87"/>
                  <a:gd name="T14" fmla="*/ 82 w 106"/>
                  <a:gd name="T15" fmla="*/ 0 h 87"/>
                  <a:gd name="T16" fmla="*/ 66 w 106"/>
                  <a:gd name="T17" fmla="*/ 16 h 87"/>
                  <a:gd name="T18" fmla="*/ 59 w 106"/>
                  <a:gd name="T19" fmla="*/ 40 h 87"/>
                  <a:gd name="T20" fmla="*/ 54 w 106"/>
                  <a:gd name="T21" fmla="*/ 14 h 87"/>
                  <a:gd name="T22" fmla="*/ 30 w 106"/>
                  <a:gd name="T23" fmla="*/ 14 h 87"/>
                  <a:gd name="T24" fmla="*/ 0 w 106"/>
                  <a:gd name="T25" fmla="*/ 31 h 87"/>
                  <a:gd name="T26" fmla="*/ 35 w 106"/>
                  <a:gd name="T27" fmla="*/ 35 h 87"/>
                  <a:gd name="T28" fmla="*/ 26 w 106"/>
                  <a:gd name="T29" fmla="*/ 66 h 87"/>
                  <a:gd name="T30" fmla="*/ 26 w 106"/>
                  <a:gd name="T31" fmla="*/ 66 h 87"/>
                  <a:gd name="T32" fmla="*/ 26 w 106"/>
                  <a:gd name="T33" fmla="*/ 6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6" h="87">
                    <a:moveTo>
                      <a:pt x="26" y="66"/>
                    </a:moveTo>
                    <a:lnTo>
                      <a:pt x="42" y="87"/>
                    </a:lnTo>
                    <a:lnTo>
                      <a:pt x="61" y="73"/>
                    </a:lnTo>
                    <a:lnTo>
                      <a:pt x="63" y="57"/>
                    </a:lnTo>
                    <a:lnTo>
                      <a:pt x="78" y="50"/>
                    </a:lnTo>
                    <a:lnTo>
                      <a:pt x="99" y="35"/>
                    </a:lnTo>
                    <a:lnTo>
                      <a:pt x="106" y="21"/>
                    </a:lnTo>
                    <a:lnTo>
                      <a:pt x="82" y="0"/>
                    </a:lnTo>
                    <a:lnTo>
                      <a:pt x="66" y="16"/>
                    </a:lnTo>
                    <a:lnTo>
                      <a:pt x="59" y="40"/>
                    </a:lnTo>
                    <a:lnTo>
                      <a:pt x="54" y="14"/>
                    </a:lnTo>
                    <a:lnTo>
                      <a:pt x="30" y="14"/>
                    </a:lnTo>
                    <a:lnTo>
                      <a:pt x="0" y="31"/>
                    </a:lnTo>
                    <a:lnTo>
                      <a:pt x="35" y="35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  <p:sp>
            <p:nvSpPr>
              <p:cNvPr id="191" name="Freeform 287">
                <a:extLst>
                  <a:ext uri="{FF2B5EF4-FFF2-40B4-BE49-F238E27FC236}">
                    <a16:creationId xmlns:a16="http://schemas.microsoft.com/office/drawing/2014/main" id="{3FCDDBA8-9846-4979-94CA-CDF4E157DB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5882" y="-14513"/>
                <a:ext cx="624928" cy="731733"/>
              </a:xfrm>
              <a:custGeom>
                <a:avLst/>
                <a:gdLst>
                  <a:gd name="T0" fmla="*/ 232 w 275"/>
                  <a:gd name="T1" fmla="*/ 244 h 322"/>
                  <a:gd name="T2" fmla="*/ 232 w 275"/>
                  <a:gd name="T3" fmla="*/ 244 h 322"/>
                  <a:gd name="T4" fmla="*/ 197 w 275"/>
                  <a:gd name="T5" fmla="*/ 272 h 322"/>
                  <a:gd name="T6" fmla="*/ 168 w 275"/>
                  <a:gd name="T7" fmla="*/ 256 h 322"/>
                  <a:gd name="T8" fmla="*/ 178 w 275"/>
                  <a:gd name="T9" fmla="*/ 237 h 322"/>
                  <a:gd name="T10" fmla="*/ 168 w 275"/>
                  <a:gd name="T11" fmla="*/ 211 h 322"/>
                  <a:gd name="T12" fmla="*/ 201 w 275"/>
                  <a:gd name="T13" fmla="*/ 196 h 322"/>
                  <a:gd name="T14" fmla="*/ 209 w 275"/>
                  <a:gd name="T15" fmla="*/ 225 h 322"/>
                  <a:gd name="T16" fmla="*/ 232 w 275"/>
                  <a:gd name="T17" fmla="*/ 244 h 322"/>
                  <a:gd name="T18" fmla="*/ 126 w 275"/>
                  <a:gd name="T19" fmla="*/ 90 h 322"/>
                  <a:gd name="T20" fmla="*/ 126 w 275"/>
                  <a:gd name="T21" fmla="*/ 90 h 322"/>
                  <a:gd name="T22" fmla="*/ 180 w 275"/>
                  <a:gd name="T23" fmla="*/ 154 h 322"/>
                  <a:gd name="T24" fmla="*/ 140 w 275"/>
                  <a:gd name="T25" fmla="*/ 187 h 322"/>
                  <a:gd name="T26" fmla="*/ 130 w 275"/>
                  <a:gd name="T27" fmla="*/ 244 h 322"/>
                  <a:gd name="T28" fmla="*/ 116 w 275"/>
                  <a:gd name="T29" fmla="*/ 258 h 322"/>
                  <a:gd name="T30" fmla="*/ 109 w 275"/>
                  <a:gd name="T31" fmla="*/ 319 h 322"/>
                  <a:gd name="T32" fmla="*/ 88 w 275"/>
                  <a:gd name="T33" fmla="*/ 322 h 322"/>
                  <a:gd name="T34" fmla="*/ 55 w 275"/>
                  <a:gd name="T35" fmla="*/ 277 h 322"/>
                  <a:gd name="T36" fmla="*/ 69 w 275"/>
                  <a:gd name="T37" fmla="*/ 251 h 322"/>
                  <a:gd name="T38" fmla="*/ 45 w 275"/>
                  <a:gd name="T39" fmla="*/ 230 h 322"/>
                  <a:gd name="T40" fmla="*/ 12 w 275"/>
                  <a:gd name="T41" fmla="*/ 161 h 322"/>
                  <a:gd name="T42" fmla="*/ 0 w 275"/>
                  <a:gd name="T43" fmla="*/ 95 h 322"/>
                  <a:gd name="T44" fmla="*/ 45 w 275"/>
                  <a:gd name="T45" fmla="*/ 61 h 322"/>
                  <a:gd name="T46" fmla="*/ 52 w 275"/>
                  <a:gd name="T47" fmla="*/ 95 h 322"/>
                  <a:gd name="T48" fmla="*/ 76 w 275"/>
                  <a:gd name="T49" fmla="*/ 92 h 322"/>
                  <a:gd name="T50" fmla="*/ 83 w 275"/>
                  <a:gd name="T51" fmla="*/ 61 h 322"/>
                  <a:gd name="T52" fmla="*/ 107 w 275"/>
                  <a:gd name="T53" fmla="*/ 57 h 322"/>
                  <a:gd name="T54" fmla="*/ 126 w 275"/>
                  <a:gd name="T55" fmla="*/ 90 h 322"/>
                  <a:gd name="T56" fmla="*/ 244 w 275"/>
                  <a:gd name="T57" fmla="*/ 24 h 322"/>
                  <a:gd name="T58" fmla="*/ 244 w 275"/>
                  <a:gd name="T59" fmla="*/ 24 h 322"/>
                  <a:gd name="T60" fmla="*/ 275 w 275"/>
                  <a:gd name="T61" fmla="*/ 57 h 322"/>
                  <a:gd name="T62" fmla="*/ 251 w 275"/>
                  <a:gd name="T63" fmla="*/ 106 h 322"/>
                  <a:gd name="T64" fmla="*/ 204 w 275"/>
                  <a:gd name="T65" fmla="*/ 116 h 322"/>
                  <a:gd name="T66" fmla="*/ 156 w 275"/>
                  <a:gd name="T67" fmla="*/ 102 h 322"/>
                  <a:gd name="T68" fmla="*/ 154 w 275"/>
                  <a:gd name="T69" fmla="*/ 76 h 322"/>
                  <a:gd name="T70" fmla="*/ 130 w 275"/>
                  <a:gd name="T71" fmla="*/ 73 h 322"/>
                  <a:gd name="T72" fmla="*/ 112 w 275"/>
                  <a:gd name="T73" fmla="*/ 31 h 322"/>
                  <a:gd name="T74" fmla="*/ 164 w 275"/>
                  <a:gd name="T75" fmla="*/ 5 h 322"/>
                  <a:gd name="T76" fmla="*/ 187 w 275"/>
                  <a:gd name="T77" fmla="*/ 28 h 322"/>
                  <a:gd name="T78" fmla="*/ 201 w 275"/>
                  <a:gd name="T79" fmla="*/ 0 h 322"/>
                  <a:gd name="T80" fmla="*/ 244 w 275"/>
                  <a:gd name="T81" fmla="*/ 24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5" h="322">
                    <a:moveTo>
                      <a:pt x="232" y="244"/>
                    </a:moveTo>
                    <a:lnTo>
                      <a:pt x="232" y="244"/>
                    </a:lnTo>
                    <a:lnTo>
                      <a:pt x="197" y="272"/>
                    </a:lnTo>
                    <a:lnTo>
                      <a:pt x="168" y="256"/>
                    </a:lnTo>
                    <a:lnTo>
                      <a:pt x="178" y="237"/>
                    </a:lnTo>
                    <a:lnTo>
                      <a:pt x="168" y="211"/>
                    </a:lnTo>
                    <a:lnTo>
                      <a:pt x="201" y="196"/>
                    </a:lnTo>
                    <a:lnTo>
                      <a:pt x="209" y="225"/>
                    </a:lnTo>
                    <a:lnTo>
                      <a:pt x="232" y="244"/>
                    </a:lnTo>
                    <a:close/>
                    <a:moveTo>
                      <a:pt x="126" y="90"/>
                    </a:moveTo>
                    <a:lnTo>
                      <a:pt x="126" y="90"/>
                    </a:lnTo>
                    <a:lnTo>
                      <a:pt x="180" y="154"/>
                    </a:lnTo>
                    <a:lnTo>
                      <a:pt x="140" y="187"/>
                    </a:lnTo>
                    <a:lnTo>
                      <a:pt x="130" y="244"/>
                    </a:lnTo>
                    <a:lnTo>
                      <a:pt x="116" y="258"/>
                    </a:lnTo>
                    <a:lnTo>
                      <a:pt x="109" y="319"/>
                    </a:lnTo>
                    <a:lnTo>
                      <a:pt x="88" y="322"/>
                    </a:lnTo>
                    <a:lnTo>
                      <a:pt x="55" y="277"/>
                    </a:lnTo>
                    <a:lnTo>
                      <a:pt x="69" y="251"/>
                    </a:lnTo>
                    <a:lnTo>
                      <a:pt x="45" y="230"/>
                    </a:lnTo>
                    <a:lnTo>
                      <a:pt x="12" y="161"/>
                    </a:lnTo>
                    <a:lnTo>
                      <a:pt x="0" y="95"/>
                    </a:lnTo>
                    <a:lnTo>
                      <a:pt x="45" y="61"/>
                    </a:lnTo>
                    <a:lnTo>
                      <a:pt x="52" y="95"/>
                    </a:lnTo>
                    <a:lnTo>
                      <a:pt x="76" y="92"/>
                    </a:lnTo>
                    <a:lnTo>
                      <a:pt x="83" y="61"/>
                    </a:lnTo>
                    <a:lnTo>
                      <a:pt x="107" y="57"/>
                    </a:lnTo>
                    <a:lnTo>
                      <a:pt x="126" y="90"/>
                    </a:lnTo>
                    <a:close/>
                    <a:moveTo>
                      <a:pt x="244" y="24"/>
                    </a:moveTo>
                    <a:lnTo>
                      <a:pt x="244" y="24"/>
                    </a:lnTo>
                    <a:lnTo>
                      <a:pt x="275" y="57"/>
                    </a:lnTo>
                    <a:lnTo>
                      <a:pt x="251" y="106"/>
                    </a:lnTo>
                    <a:lnTo>
                      <a:pt x="204" y="116"/>
                    </a:lnTo>
                    <a:lnTo>
                      <a:pt x="156" y="102"/>
                    </a:lnTo>
                    <a:lnTo>
                      <a:pt x="154" y="76"/>
                    </a:lnTo>
                    <a:lnTo>
                      <a:pt x="130" y="73"/>
                    </a:lnTo>
                    <a:lnTo>
                      <a:pt x="112" y="31"/>
                    </a:lnTo>
                    <a:lnTo>
                      <a:pt x="164" y="5"/>
                    </a:lnTo>
                    <a:lnTo>
                      <a:pt x="187" y="28"/>
                    </a:lnTo>
                    <a:lnTo>
                      <a:pt x="201" y="0"/>
                    </a:lnTo>
                    <a:lnTo>
                      <a:pt x="244" y="24"/>
                    </a:lnTo>
                    <a:close/>
                  </a:path>
                </a:pathLst>
              </a:custGeom>
              <a:grpFill/>
              <a:ln w="3175" cap="rnd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62" name="Freeform 289">
              <a:extLst>
                <a:ext uri="{FF2B5EF4-FFF2-40B4-BE49-F238E27FC236}">
                  <a16:creationId xmlns:a16="http://schemas.microsoft.com/office/drawing/2014/main" id="{F1364CE6-2260-4F37-8D8C-8AED10AC4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6923" y="4099988"/>
              <a:ext cx="160209" cy="115896"/>
            </a:xfrm>
            <a:custGeom>
              <a:avLst/>
              <a:gdLst>
                <a:gd name="T0" fmla="*/ 90 w 94"/>
                <a:gd name="T1" fmla="*/ 64 h 68"/>
                <a:gd name="T2" fmla="*/ 90 w 94"/>
                <a:gd name="T3" fmla="*/ 64 h 68"/>
                <a:gd name="T4" fmla="*/ 94 w 94"/>
                <a:gd name="T5" fmla="*/ 68 h 68"/>
                <a:gd name="T6" fmla="*/ 82 w 94"/>
                <a:gd name="T7" fmla="*/ 68 h 68"/>
                <a:gd name="T8" fmla="*/ 78 w 94"/>
                <a:gd name="T9" fmla="*/ 59 h 68"/>
                <a:gd name="T10" fmla="*/ 87 w 94"/>
                <a:gd name="T11" fmla="*/ 64 h 68"/>
                <a:gd name="T12" fmla="*/ 90 w 94"/>
                <a:gd name="T13" fmla="*/ 64 h 68"/>
                <a:gd name="T14" fmla="*/ 71 w 94"/>
                <a:gd name="T15" fmla="*/ 54 h 68"/>
                <a:gd name="T16" fmla="*/ 71 w 94"/>
                <a:gd name="T17" fmla="*/ 54 h 68"/>
                <a:gd name="T18" fmla="*/ 64 w 94"/>
                <a:gd name="T19" fmla="*/ 54 h 68"/>
                <a:gd name="T20" fmla="*/ 54 w 94"/>
                <a:gd name="T21" fmla="*/ 52 h 68"/>
                <a:gd name="T22" fmla="*/ 49 w 94"/>
                <a:gd name="T23" fmla="*/ 50 h 68"/>
                <a:gd name="T24" fmla="*/ 52 w 94"/>
                <a:gd name="T25" fmla="*/ 42 h 68"/>
                <a:gd name="T26" fmla="*/ 61 w 94"/>
                <a:gd name="T27" fmla="*/ 47 h 68"/>
                <a:gd name="T28" fmla="*/ 68 w 94"/>
                <a:gd name="T29" fmla="*/ 50 h 68"/>
                <a:gd name="T30" fmla="*/ 71 w 94"/>
                <a:gd name="T31" fmla="*/ 54 h 68"/>
                <a:gd name="T32" fmla="*/ 82 w 94"/>
                <a:gd name="T33" fmla="*/ 50 h 68"/>
                <a:gd name="T34" fmla="*/ 82 w 94"/>
                <a:gd name="T35" fmla="*/ 50 h 68"/>
                <a:gd name="T36" fmla="*/ 80 w 94"/>
                <a:gd name="T37" fmla="*/ 52 h 68"/>
                <a:gd name="T38" fmla="*/ 68 w 94"/>
                <a:gd name="T39" fmla="*/ 38 h 68"/>
                <a:gd name="T40" fmla="*/ 66 w 94"/>
                <a:gd name="T41" fmla="*/ 28 h 68"/>
                <a:gd name="T42" fmla="*/ 71 w 94"/>
                <a:gd name="T43" fmla="*/ 28 h 68"/>
                <a:gd name="T44" fmla="*/ 78 w 94"/>
                <a:gd name="T45" fmla="*/ 40 h 68"/>
                <a:gd name="T46" fmla="*/ 82 w 94"/>
                <a:gd name="T47" fmla="*/ 50 h 68"/>
                <a:gd name="T48" fmla="*/ 54 w 94"/>
                <a:gd name="T49" fmla="*/ 28 h 68"/>
                <a:gd name="T50" fmla="*/ 54 w 94"/>
                <a:gd name="T51" fmla="*/ 28 h 68"/>
                <a:gd name="T52" fmla="*/ 54 w 94"/>
                <a:gd name="T53" fmla="*/ 33 h 68"/>
                <a:gd name="T54" fmla="*/ 42 w 94"/>
                <a:gd name="T55" fmla="*/ 26 h 68"/>
                <a:gd name="T56" fmla="*/ 33 w 94"/>
                <a:gd name="T57" fmla="*/ 19 h 68"/>
                <a:gd name="T58" fmla="*/ 28 w 94"/>
                <a:gd name="T59" fmla="*/ 14 h 68"/>
                <a:gd name="T60" fmla="*/ 30 w 94"/>
                <a:gd name="T61" fmla="*/ 12 h 68"/>
                <a:gd name="T62" fmla="*/ 38 w 94"/>
                <a:gd name="T63" fmla="*/ 16 h 68"/>
                <a:gd name="T64" fmla="*/ 49 w 94"/>
                <a:gd name="T65" fmla="*/ 24 h 68"/>
                <a:gd name="T66" fmla="*/ 54 w 94"/>
                <a:gd name="T67" fmla="*/ 28 h 68"/>
                <a:gd name="T68" fmla="*/ 16 w 94"/>
                <a:gd name="T69" fmla="*/ 12 h 68"/>
                <a:gd name="T70" fmla="*/ 16 w 94"/>
                <a:gd name="T71" fmla="*/ 12 h 68"/>
                <a:gd name="T72" fmla="*/ 14 w 94"/>
                <a:gd name="T73" fmla="*/ 14 h 68"/>
                <a:gd name="T74" fmla="*/ 7 w 94"/>
                <a:gd name="T75" fmla="*/ 9 h 68"/>
                <a:gd name="T76" fmla="*/ 0 w 94"/>
                <a:gd name="T77" fmla="*/ 2 h 68"/>
                <a:gd name="T78" fmla="*/ 0 w 94"/>
                <a:gd name="T79" fmla="*/ 0 h 68"/>
                <a:gd name="T80" fmla="*/ 9 w 94"/>
                <a:gd name="T81" fmla="*/ 7 h 68"/>
                <a:gd name="T82" fmla="*/ 16 w 94"/>
                <a:gd name="T8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90" y="64"/>
                  </a:moveTo>
                  <a:lnTo>
                    <a:pt x="90" y="64"/>
                  </a:lnTo>
                  <a:lnTo>
                    <a:pt x="94" y="68"/>
                  </a:lnTo>
                  <a:lnTo>
                    <a:pt x="82" y="68"/>
                  </a:lnTo>
                  <a:lnTo>
                    <a:pt x="78" y="59"/>
                  </a:lnTo>
                  <a:lnTo>
                    <a:pt x="87" y="64"/>
                  </a:lnTo>
                  <a:lnTo>
                    <a:pt x="90" y="64"/>
                  </a:lnTo>
                  <a:close/>
                  <a:moveTo>
                    <a:pt x="71" y="54"/>
                  </a:moveTo>
                  <a:lnTo>
                    <a:pt x="71" y="54"/>
                  </a:lnTo>
                  <a:lnTo>
                    <a:pt x="64" y="54"/>
                  </a:lnTo>
                  <a:lnTo>
                    <a:pt x="54" y="52"/>
                  </a:lnTo>
                  <a:lnTo>
                    <a:pt x="49" y="50"/>
                  </a:lnTo>
                  <a:lnTo>
                    <a:pt x="52" y="42"/>
                  </a:lnTo>
                  <a:lnTo>
                    <a:pt x="61" y="47"/>
                  </a:lnTo>
                  <a:lnTo>
                    <a:pt x="68" y="50"/>
                  </a:lnTo>
                  <a:lnTo>
                    <a:pt x="71" y="54"/>
                  </a:lnTo>
                  <a:close/>
                  <a:moveTo>
                    <a:pt x="82" y="50"/>
                  </a:moveTo>
                  <a:lnTo>
                    <a:pt x="82" y="50"/>
                  </a:lnTo>
                  <a:lnTo>
                    <a:pt x="80" y="52"/>
                  </a:lnTo>
                  <a:lnTo>
                    <a:pt x="68" y="38"/>
                  </a:lnTo>
                  <a:lnTo>
                    <a:pt x="66" y="28"/>
                  </a:lnTo>
                  <a:lnTo>
                    <a:pt x="71" y="28"/>
                  </a:lnTo>
                  <a:lnTo>
                    <a:pt x="78" y="40"/>
                  </a:lnTo>
                  <a:lnTo>
                    <a:pt x="82" y="50"/>
                  </a:lnTo>
                  <a:close/>
                  <a:moveTo>
                    <a:pt x="54" y="28"/>
                  </a:moveTo>
                  <a:lnTo>
                    <a:pt x="54" y="28"/>
                  </a:lnTo>
                  <a:lnTo>
                    <a:pt x="54" y="33"/>
                  </a:lnTo>
                  <a:lnTo>
                    <a:pt x="42" y="26"/>
                  </a:lnTo>
                  <a:lnTo>
                    <a:pt x="33" y="19"/>
                  </a:lnTo>
                  <a:lnTo>
                    <a:pt x="28" y="14"/>
                  </a:lnTo>
                  <a:lnTo>
                    <a:pt x="30" y="12"/>
                  </a:lnTo>
                  <a:lnTo>
                    <a:pt x="38" y="16"/>
                  </a:lnTo>
                  <a:lnTo>
                    <a:pt x="49" y="24"/>
                  </a:lnTo>
                  <a:lnTo>
                    <a:pt x="54" y="28"/>
                  </a:lnTo>
                  <a:close/>
                  <a:moveTo>
                    <a:pt x="16" y="12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7" y="9"/>
                  </a:lnTo>
                  <a:lnTo>
                    <a:pt x="0" y="2"/>
                  </a:lnTo>
                  <a:lnTo>
                    <a:pt x="0" y="0"/>
                  </a:lnTo>
                  <a:lnTo>
                    <a:pt x="9" y="7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63" name="Freeform 293">
              <a:extLst>
                <a:ext uri="{FF2B5EF4-FFF2-40B4-BE49-F238E27FC236}">
                  <a16:creationId xmlns:a16="http://schemas.microsoft.com/office/drawing/2014/main" id="{E563BBA4-20C7-4AC2-8FA5-37D5A0C5E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445" y="3518807"/>
              <a:ext cx="64766" cy="35792"/>
            </a:xfrm>
            <a:custGeom>
              <a:avLst/>
              <a:gdLst>
                <a:gd name="T0" fmla="*/ 24 w 38"/>
                <a:gd name="T1" fmla="*/ 7 h 21"/>
                <a:gd name="T2" fmla="*/ 24 w 38"/>
                <a:gd name="T3" fmla="*/ 7 h 21"/>
                <a:gd name="T4" fmla="*/ 26 w 38"/>
                <a:gd name="T5" fmla="*/ 9 h 21"/>
                <a:gd name="T6" fmla="*/ 33 w 38"/>
                <a:gd name="T7" fmla="*/ 7 h 21"/>
                <a:gd name="T8" fmla="*/ 36 w 38"/>
                <a:gd name="T9" fmla="*/ 9 h 21"/>
                <a:gd name="T10" fmla="*/ 38 w 38"/>
                <a:gd name="T11" fmla="*/ 12 h 21"/>
                <a:gd name="T12" fmla="*/ 36 w 38"/>
                <a:gd name="T13" fmla="*/ 19 h 21"/>
                <a:gd name="T14" fmla="*/ 36 w 38"/>
                <a:gd name="T15" fmla="*/ 21 h 21"/>
                <a:gd name="T16" fmla="*/ 26 w 38"/>
                <a:gd name="T17" fmla="*/ 21 h 21"/>
                <a:gd name="T18" fmla="*/ 19 w 38"/>
                <a:gd name="T19" fmla="*/ 19 h 21"/>
                <a:gd name="T20" fmla="*/ 14 w 38"/>
                <a:gd name="T21" fmla="*/ 17 h 21"/>
                <a:gd name="T22" fmla="*/ 5 w 38"/>
                <a:gd name="T23" fmla="*/ 14 h 21"/>
                <a:gd name="T24" fmla="*/ 0 w 38"/>
                <a:gd name="T25" fmla="*/ 12 h 21"/>
                <a:gd name="T26" fmla="*/ 0 w 38"/>
                <a:gd name="T27" fmla="*/ 9 h 21"/>
                <a:gd name="T28" fmla="*/ 5 w 38"/>
                <a:gd name="T29" fmla="*/ 5 h 21"/>
                <a:gd name="T30" fmla="*/ 9 w 38"/>
                <a:gd name="T31" fmla="*/ 2 h 21"/>
                <a:gd name="T32" fmla="*/ 7 w 38"/>
                <a:gd name="T33" fmla="*/ 2 h 21"/>
                <a:gd name="T34" fmla="*/ 12 w 38"/>
                <a:gd name="T35" fmla="*/ 0 h 21"/>
                <a:gd name="T36" fmla="*/ 17 w 38"/>
                <a:gd name="T37" fmla="*/ 2 h 21"/>
                <a:gd name="T38" fmla="*/ 19 w 38"/>
                <a:gd name="T39" fmla="*/ 5 h 21"/>
                <a:gd name="T40" fmla="*/ 24 w 38"/>
                <a:gd name="T41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1">
                  <a:moveTo>
                    <a:pt x="24" y="7"/>
                  </a:moveTo>
                  <a:lnTo>
                    <a:pt x="24" y="7"/>
                  </a:lnTo>
                  <a:lnTo>
                    <a:pt x="26" y="9"/>
                  </a:lnTo>
                  <a:lnTo>
                    <a:pt x="33" y="7"/>
                  </a:lnTo>
                  <a:lnTo>
                    <a:pt x="36" y="9"/>
                  </a:lnTo>
                  <a:lnTo>
                    <a:pt x="38" y="12"/>
                  </a:lnTo>
                  <a:lnTo>
                    <a:pt x="36" y="19"/>
                  </a:lnTo>
                  <a:lnTo>
                    <a:pt x="36" y="21"/>
                  </a:lnTo>
                  <a:lnTo>
                    <a:pt x="26" y="21"/>
                  </a:lnTo>
                  <a:lnTo>
                    <a:pt x="19" y="19"/>
                  </a:lnTo>
                  <a:lnTo>
                    <a:pt x="14" y="17"/>
                  </a:lnTo>
                  <a:lnTo>
                    <a:pt x="5" y="14"/>
                  </a:lnTo>
                  <a:lnTo>
                    <a:pt x="0" y="12"/>
                  </a:lnTo>
                  <a:lnTo>
                    <a:pt x="0" y="9"/>
                  </a:lnTo>
                  <a:lnTo>
                    <a:pt x="5" y="5"/>
                  </a:lnTo>
                  <a:lnTo>
                    <a:pt x="9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9" y="5"/>
                  </a:lnTo>
                  <a:lnTo>
                    <a:pt x="24" y="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64" name="Freeform 298">
              <a:extLst>
                <a:ext uri="{FF2B5EF4-FFF2-40B4-BE49-F238E27FC236}">
                  <a16:creationId xmlns:a16="http://schemas.microsoft.com/office/drawing/2014/main" id="{343BFA11-0015-4DF5-A326-F6FFEF5CD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0936" y="3586981"/>
              <a:ext cx="281219" cy="380069"/>
            </a:xfrm>
            <a:custGeom>
              <a:avLst/>
              <a:gdLst>
                <a:gd name="T0" fmla="*/ 12 w 165"/>
                <a:gd name="T1" fmla="*/ 218 h 223"/>
                <a:gd name="T2" fmla="*/ 12 w 165"/>
                <a:gd name="T3" fmla="*/ 218 h 223"/>
                <a:gd name="T4" fmla="*/ 9 w 165"/>
                <a:gd name="T5" fmla="*/ 223 h 223"/>
                <a:gd name="T6" fmla="*/ 0 w 165"/>
                <a:gd name="T7" fmla="*/ 209 h 223"/>
                <a:gd name="T8" fmla="*/ 0 w 165"/>
                <a:gd name="T9" fmla="*/ 149 h 223"/>
                <a:gd name="T10" fmla="*/ 14 w 165"/>
                <a:gd name="T11" fmla="*/ 133 h 223"/>
                <a:gd name="T12" fmla="*/ 19 w 165"/>
                <a:gd name="T13" fmla="*/ 126 h 223"/>
                <a:gd name="T14" fmla="*/ 28 w 165"/>
                <a:gd name="T15" fmla="*/ 126 h 223"/>
                <a:gd name="T16" fmla="*/ 42 w 165"/>
                <a:gd name="T17" fmla="*/ 116 h 223"/>
                <a:gd name="T18" fmla="*/ 64 w 165"/>
                <a:gd name="T19" fmla="*/ 114 h 223"/>
                <a:gd name="T20" fmla="*/ 111 w 165"/>
                <a:gd name="T21" fmla="*/ 67 h 223"/>
                <a:gd name="T22" fmla="*/ 120 w 165"/>
                <a:gd name="T23" fmla="*/ 52 h 223"/>
                <a:gd name="T24" fmla="*/ 130 w 165"/>
                <a:gd name="T25" fmla="*/ 43 h 223"/>
                <a:gd name="T26" fmla="*/ 130 w 165"/>
                <a:gd name="T27" fmla="*/ 33 h 223"/>
                <a:gd name="T28" fmla="*/ 130 w 165"/>
                <a:gd name="T29" fmla="*/ 17 h 223"/>
                <a:gd name="T30" fmla="*/ 130 w 165"/>
                <a:gd name="T31" fmla="*/ 10 h 223"/>
                <a:gd name="T32" fmla="*/ 130 w 165"/>
                <a:gd name="T33" fmla="*/ 10 h 223"/>
                <a:gd name="T34" fmla="*/ 135 w 165"/>
                <a:gd name="T35" fmla="*/ 10 h 223"/>
                <a:gd name="T36" fmla="*/ 142 w 165"/>
                <a:gd name="T37" fmla="*/ 7 h 223"/>
                <a:gd name="T38" fmla="*/ 149 w 165"/>
                <a:gd name="T39" fmla="*/ 5 h 223"/>
                <a:gd name="T40" fmla="*/ 158 w 165"/>
                <a:gd name="T41" fmla="*/ 0 h 223"/>
                <a:gd name="T42" fmla="*/ 165 w 165"/>
                <a:gd name="T43" fmla="*/ 0 h 223"/>
                <a:gd name="T44" fmla="*/ 165 w 165"/>
                <a:gd name="T45" fmla="*/ 5 h 223"/>
                <a:gd name="T46" fmla="*/ 163 w 165"/>
                <a:gd name="T47" fmla="*/ 14 h 223"/>
                <a:gd name="T48" fmla="*/ 163 w 165"/>
                <a:gd name="T49" fmla="*/ 24 h 223"/>
                <a:gd name="T50" fmla="*/ 161 w 165"/>
                <a:gd name="T51" fmla="*/ 29 h 223"/>
                <a:gd name="T52" fmla="*/ 156 w 165"/>
                <a:gd name="T53" fmla="*/ 45 h 223"/>
                <a:gd name="T54" fmla="*/ 146 w 165"/>
                <a:gd name="T55" fmla="*/ 64 h 223"/>
                <a:gd name="T56" fmla="*/ 137 w 165"/>
                <a:gd name="T57" fmla="*/ 85 h 223"/>
                <a:gd name="T58" fmla="*/ 123 w 165"/>
                <a:gd name="T59" fmla="*/ 109 h 223"/>
                <a:gd name="T60" fmla="*/ 109 w 165"/>
                <a:gd name="T61" fmla="*/ 128 h 223"/>
                <a:gd name="T62" fmla="*/ 90 w 165"/>
                <a:gd name="T63" fmla="*/ 149 h 223"/>
                <a:gd name="T64" fmla="*/ 73 w 165"/>
                <a:gd name="T65" fmla="*/ 164 h 223"/>
                <a:gd name="T66" fmla="*/ 49 w 165"/>
                <a:gd name="T67" fmla="*/ 178 h 223"/>
                <a:gd name="T68" fmla="*/ 35 w 165"/>
                <a:gd name="T69" fmla="*/ 192 h 223"/>
                <a:gd name="T70" fmla="*/ 16 w 165"/>
                <a:gd name="T71" fmla="*/ 211 h 223"/>
                <a:gd name="T72" fmla="*/ 12 w 165"/>
                <a:gd name="T73" fmla="*/ 21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5" h="223">
                  <a:moveTo>
                    <a:pt x="12" y="218"/>
                  </a:moveTo>
                  <a:lnTo>
                    <a:pt x="12" y="218"/>
                  </a:lnTo>
                  <a:lnTo>
                    <a:pt x="9" y="223"/>
                  </a:lnTo>
                  <a:lnTo>
                    <a:pt x="0" y="209"/>
                  </a:lnTo>
                  <a:lnTo>
                    <a:pt x="0" y="149"/>
                  </a:lnTo>
                  <a:lnTo>
                    <a:pt x="14" y="133"/>
                  </a:lnTo>
                  <a:lnTo>
                    <a:pt x="19" y="126"/>
                  </a:lnTo>
                  <a:lnTo>
                    <a:pt x="28" y="126"/>
                  </a:lnTo>
                  <a:lnTo>
                    <a:pt x="42" y="116"/>
                  </a:lnTo>
                  <a:lnTo>
                    <a:pt x="64" y="114"/>
                  </a:lnTo>
                  <a:lnTo>
                    <a:pt x="111" y="67"/>
                  </a:lnTo>
                  <a:lnTo>
                    <a:pt x="120" y="52"/>
                  </a:lnTo>
                  <a:lnTo>
                    <a:pt x="130" y="43"/>
                  </a:lnTo>
                  <a:lnTo>
                    <a:pt x="130" y="33"/>
                  </a:lnTo>
                  <a:lnTo>
                    <a:pt x="130" y="17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5" y="10"/>
                  </a:lnTo>
                  <a:lnTo>
                    <a:pt x="142" y="7"/>
                  </a:lnTo>
                  <a:lnTo>
                    <a:pt x="149" y="5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5" y="5"/>
                  </a:lnTo>
                  <a:lnTo>
                    <a:pt x="163" y="14"/>
                  </a:lnTo>
                  <a:lnTo>
                    <a:pt x="163" y="24"/>
                  </a:lnTo>
                  <a:lnTo>
                    <a:pt x="161" y="29"/>
                  </a:lnTo>
                  <a:lnTo>
                    <a:pt x="156" y="45"/>
                  </a:lnTo>
                  <a:lnTo>
                    <a:pt x="146" y="64"/>
                  </a:lnTo>
                  <a:lnTo>
                    <a:pt x="137" y="85"/>
                  </a:lnTo>
                  <a:lnTo>
                    <a:pt x="123" y="109"/>
                  </a:lnTo>
                  <a:lnTo>
                    <a:pt x="109" y="128"/>
                  </a:lnTo>
                  <a:lnTo>
                    <a:pt x="90" y="149"/>
                  </a:lnTo>
                  <a:lnTo>
                    <a:pt x="73" y="164"/>
                  </a:lnTo>
                  <a:lnTo>
                    <a:pt x="49" y="178"/>
                  </a:lnTo>
                  <a:lnTo>
                    <a:pt x="35" y="192"/>
                  </a:lnTo>
                  <a:lnTo>
                    <a:pt x="16" y="211"/>
                  </a:lnTo>
                  <a:lnTo>
                    <a:pt x="12" y="218"/>
                  </a:lnTo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65" name="Freeform 301">
              <a:extLst>
                <a:ext uri="{FF2B5EF4-FFF2-40B4-BE49-F238E27FC236}">
                  <a16:creationId xmlns:a16="http://schemas.microsoft.com/office/drawing/2014/main" id="{385B4996-84CD-4CC6-9DA1-2BE7ECCC5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300" y="3752304"/>
              <a:ext cx="112487" cy="117601"/>
            </a:xfrm>
            <a:custGeom>
              <a:avLst/>
              <a:gdLst>
                <a:gd name="T0" fmla="*/ 50 w 66"/>
                <a:gd name="T1" fmla="*/ 0 h 69"/>
                <a:gd name="T2" fmla="*/ 50 w 66"/>
                <a:gd name="T3" fmla="*/ 0 h 69"/>
                <a:gd name="T4" fmla="*/ 66 w 66"/>
                <a:gd name="T5" fmla="*/ 5 h 69"/>
                <a:gd name="T6" fmla="*/ 57 w 66"/>
                <a:gd name="T7" fmla="*/ 19 h 69"/>
                <a:gd name="T8" fmla="*/ 59 w 66"/>
                <a:gd name="T9" fmla="*/ 31 h 69"/>
                <a:gd name="T10" fmla="*/ 66 w 66"/>
                <a:gd name="T11" fmla="*/ 38 h 69"/>
                <a:gd name="T12" fmla="*/ 64 w 66"/>
                <a:gd name="T13" fmla="*/ 48 h 69"/>
                <a:gd name="T14" fmla="*/ 62 w 66"/>
                <a:gd name="T15" fmla="*/ 55 h 69"/>
                <a:gd name="T16" fmla="*/ 57 w 66"/>
                <a:gd name="T17" fmla="*/ 59 h 69"/>
                <a:gd name="T18" fmla="*/ 47 w 66"/>
                <a:gd name="T19" fmla="*/ 57 h 69"/>
                <a:gd name="T20" fmla="*/ 40 w 66"/>
                <a:gd name="T21" fmla="*/ 59 h 69"/>
                <a:gd name="T22" fmla="*/ 33 w 66"/>
                <a:gd name="T23" fmla="*/ 57 h 69"/>
                <a:gd name="T24" fmla="*/ 31 w 66"/>
                <a:gd name="T25" fmla="*/ 62 h 69"/>
                <a:gd name="T26" fmla="*/ 36 w 66"/>
                <a:gd name="T27" fmla="*/ 64 h 69"/>
                <a:gd name="T28" fmla="*/ 33 w 66"/>
                <a:gd name="T29" fmla="*/ 69 h 69"/>
                <a:gd name="T30" fmla="*/ 26 w 66"/>
                <a:gd name="T31" fmla="*/ 67 h 69"/>
                <a:gd name="T32" fmla="*/ 14 w 66"/>
                <a:gd name="T33" fmla="*/ 55 h 69"/>
                <a:gd name="T34" fmla="*/ 12 w 66"/>
                <a:gd name="T35" fmla="*/ 43 h 69"/>
                <a:gd name="T36" fmla="*/ 7 w 66"/>
                <a:gd name="T37" fmla="*/ 43 h 69"/>
                <a:gd name="T38" fmla="*/ 0 w 66"/>
                <a:gd name="T39" fmla="*/ 33 h 69"/>
                <a:gd name="T40" fmla="*/ 2 w 66"/>
                <a:gd name="T41" fmla="*/ 24 h 69"/>
                <a:gd name="T42" fmla="*/ 2 w 66"/>
                <a:gd name="T43" fmla="*/ 22 h 69"/>
                <a:gd name="T44" fmla="*/ 12 w 66"/>
                <a:gd name="T45" fmla="*/ 17 h 69"/>
                <a:gd name="T46" fmla="*/ 14 w 66"/>
                <a:gd name="T47" fmla="*/ 3 h 69"/>
                <a:gd name="T48" fmla="*/ 33 w 66"/>
                <a:gd name="T49" fmla="*/ 5 h 69"/>
                <a:gd name="T50" fmla="*/ 36 w 66"/>
                <a:gd name="T51" fmla="*/ 3 h 69"/>
                <a:gd name="T52" fmla="*/ 50 w 66"/>
                <a:gd name="T5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" h="69">
                  <a:moveTo>
                    <a:pt x="50" y="0"/>
                  </a:moveTo>
                  <a:lnTo>
                    <a:pt x="50" y="0"/>
                  </a:lnTo>
                  <a:lnTo>
                    <a:pt x="66" y="5"/>
                  </a:lnTo>
                  <a:lnTo>
                    <a:pt x="57" y="19"/>
                  </a:lnTo>
                  <a:lnTo>
                    <a:pt x="59" y="31"/>
                  </a:lnTo>
                  <a:lnTo>
                    <a:pt x="66" y="38"/>
                  </a:lnTo>
                  <a:lnTo>
                    <a:pt x="64" y="48"/>
                  </a:lnTo>
                  <a:lnTo>
                    <a:pt x="62" y="55"/>
                  </a:lnTo>
                  <a:lnTo>
                    <a:pt x="57" y="59"/>
                  </a:lnTo>
                  <a:lnTo>
                    <a:pt x="47" y="57"/>
                  </a:lnTo>
                  <a:lnTo>
                    <a:pt x="40" y="59"/>
                  </a:lnTo>
                  <a:lnTo>
                    <a:pt x="33" y="57"/>
                  </a:lnTo>
                  <a:lnTo>
                    <a:pt x="31" y="62"/>
                  </a:lnTo>
                  <a:lnTo>
                    <a:pt x="36" y="64"/>
                  </a:lnTo>
                  <a:lnTo>
                    <a:pt x="33" y="69"/>
                  </a:lnTo>
                  <a:lnTo>
                    <a:pt x="26" y="67"/>
                  </a:lnTo>
                  <a:lnTo>
                    <a:pt x="14" y="55"/>
                  </a:lnTo>
                  <a:lnTo>
                    <a:pt x="12" y="43"/>
                  </a:lnTo>
                  <a:lnTo>
                    <a:pt x="7" y="43"/>
                  </a:lnTo>
                  <a:lnTo>
                    <a:pt x="0" y="33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2" y="17"/>
                  </a:lnTo>
                  <a:lnTo>
                    <a:pt x="14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66" name="Freeform 303">
              <a:extLst>
                <a:ext uri="{FF2B5EF4-FFF2-40B4-BE49-F238E27FC236}">
                  <a16:creationId xmlns:a16="http://schemas.microsoft.com/office/drawing/2014/main" id="{33087980-6582-4A7B-9750-3ECA40296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1678" y="2353037"/>
              <a:ext cx="158505" cy="73288"/>
            </a:xfrm>
            <a:custGeom>
              <a:avLst/>
              <a:gdLst>
                <a:gd name="T0" fmla="*/ 41 w 93"/>
                <a:gd name="T1" fmla="*/ 0 h 43"/>
                <a:gd name="T2" fmla="*/ 41 w 93"/>
                <a:gd name="T3" fmla="*/ 0 h 43"/>
                <a:gd name="T4" fmla="*/ 48 w 93"/>
                <a:gd name="T5" fmla="*/ 9 h 43"/>
                <a:gd name="T6" fmla="*/ 57 w 93"/>
                <a:gd name="T7" fmla="*/ 2 h 43"/>
                <a:gd name="T8" fmla="*/ 64 w 93"/>
                <a:gd name="T9" fmla="*/ 5 h 43"/>
                <a:gd name="T10" fmla="*/ 76 w 93"/>
                <a:gd name="T11" fmla="*/ 2 h 43"/>
                <a:gd name="T12" fmla="*/ 93 w 93"/>
                <a:gd name="T13" fmla="*/ 12 h 43"/>
                <a:gd name="T14" fmla="*/ 88 w 93"/>
                <a:gd name="T15" fmla="*/ 17 h 43"/>
                <a:gd name="T16" fmla="*/ 86 w 93"/>
                <a:gd name="T17" fmla="*/ 28 h 43"/>
                <a:gd name="T18" fmla="*/ 81 w 93"/>
                <a:gd name="T19" fmla="*/ 31 h 43"/>
                <a:gd name="T20" fmla="*/ 64 w 93"/>
                <a:gd name="T21" fmla="*/ 24 h 43"/>
                <a:gd name="T22" fmla="*/ 60 w 93"/>
                <a:gd name="T23" fmla="*/ 24 h 43"/>
                <a:gd name="T24" fmla="*/ 55 w 93"/>
                <a:gd name="T25" fmla="*/ 31 h 43"/>
                <a:gd name="T26" fmla="*/ 48 w 93"/>
                <a:gd name="T27" fmla="*/ 33 h 43"/>
                <a:gd name="T28" fmla="*/ 45 w 93"/>
                <a:gd name="T29" fmla="*/ 31 h 43"/>
                <a:gd name="T30" fmla="*/ 38 w 93"/>
                <a:gd name="T31" fmla="*/ 35 h 43"/>
                <a:gd name="T32" fmla="*/ 31 w 93"/>
                <a:gd name="T33" fmla="*/ 35 h 43"/>
                <a:gd name="T34" fmla="*/ 29 w 93"/>
                <a:gd name="T35" fmla="*/ 40 h 43"/>
                <a:gd name="T36" fmla="*/ 17 w 93"/>
                <a:gd name="T37" fmla="*/ 43 h 43"/>
                <a:gd name="T38" fmla="*/ 10 w 93"/>
                <a:gd name="T39" fmla="*/ 40 h 43"/>
                <a:gd name="T40" fmla="*/ 0 w 93"/>
                <a:gd name="T41" fmla="*/ 35 h 43"/>
                <a:gd name="T42" fmla="*/ 0 w 93"/>
                <a:gd name="T43" fmla="*/ 26 h 43"/>
                <a:gd name="T44" fmla="*/ 0 w 93"/>
                <a:gd name="T45" fmla="*/ 24 h 43"/>
                <a:gd name="T46" fmla="*/ 3 w 93"/>
                <a:gd name="T47" fmla="*/ 19 h 43"/>
                <a:gd name="T48" fmla="*/ 10 w 93"/>
                <a:gd name="T49" fmla="*/ 19 h 43"/>
                <a:gd name="T50" fmla="*/ 17 w 93"/>
                <a:gd name="T51" fmla="*/ 17 h 43"/>
                <a:gd name="T52" fmla="*/ 17 w 93"/>
                <a:gd name="T53" fmla="*/ 14 h 43"/>
                <a:gd name="T54" fmla="*/ 19 w 93"/>
                <a:gd name="T55" fmla="*/ 12 h 43"/>
                <a:gd name="T56" fmla="*/ 22 w 93"/>
                <a:gd name="T57" fmla="*/ 7 h 43"/>
                <a:gd name="T58" fmla="*/ 24 w 93"/>
                <a:gd name="T59" fmla="*/ 7 h 43"/>
                <a:gd name="T60" fmla="*/ 26 w 93"/>
                <a:gd name="T61" fmla="*/ 2 h 43"/>
                <a:gd name="T62" fmla="*/ 31 w 93"/>
                <a:gd name="T63" fmla="*/ 0 h 43"/>
                <a:gd name="T64" fmla="*/ 34 w 93"/>
                <a:gd name="T65" fmla="*/ 2 h 43"/>
                <a:gd name="T66" fmla="*/ 41 w 93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43">
                  <a:moveTo>
                    <a:pt x="41" y="0"/>
                  </a:moveTo>
                  <a:lnTo>
                    <a:pt x="41" y="0"/>
                  </a:lnTo>
                  <a:lnTo>
                    <a:pt x="48" y="9"/>
                  </a:lnTo>
                  <a:lnTo>
                    <a:pt x="57" y="2"/>
                  </a:lnTo>
                  <a:lnTo>
                    <a:pt x="64" y="5"/>
                  </a:lnTo>
                  <a:lnTo>
                    <a:pt x="76" y="2"/>
                  </a:lnTo>
                  <a:lnTo>
                    <a:pt x="93" y="12"/>
                  </a:lnTo>
                  <a:lnTo>
                    <a:pt x="88" y="17"/>
                  </a:lnTo>
                  <a:lnTo>
                    <a:pt x="86" y="28"/>
                  </a:lnTo>
                  <a:lnTo>
                    <a:pt x="81" y="31"/>
                  </a:lnTo>
                  <a:lnTo>
                    <a:pt x="64" y="24"/>
                  </a:lnTo>
                  <a:lnTo>
                    <a:pt x="60" y="24"/>
                  </a:lnTo>
                  <a:lnTo>
                    <a:pt x="55" y="31"/>
                  </a:lnTo>
                  <a:lnTo>
                    <a:pt x="48" y="33"/>
                  </a:lnTo>
                  <a:lnTo>
                    <a:pt x="45" y="31"/>
                  </a:lnTo>
                  <a:lnTo>
                    <a:pt x="38" y="35"/>
                  </a:lnTo>
                  <a:lnTo>
                    <a:pt x="31" y="35"/>
                  </a:lnTo>
                  <a:lnTo>
                    <a:pt x="29" y="40"/>
                  </a:lnTo>
                  <a:lnTo>
                    <a:pt x="17" y="43"/>
                  </a:lnTo>
                  <a:lnTo>
                    <a:pt x="1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3" y="19"/>
                  </a:lnTo>
                  <a:lnTo>
                    <a:pt x="10" y="19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4" y="2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67" name="Freeform 305">
              <a:extLst>
                <a:ext uri="{FF2B5EF4-FFF2-40B4-BE49-F238E27FC236}">
                  <a16:creationId xmlns:a16="http://schemas.microsoft.com/office/drawing/2014/main" id="{764BD5BD-9377-486C-9190-EE57C011B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052" y="2462115"/>
              <a:ext cx="81809" cy="56244"/>
            </a:xfrm>
            <a:custGeom>
              <a:avLst/>
              <a:gdLst>
                <a:gd name="T0" fmla="*/ 48 w 48"/>
                <a:gd name="T1" fmla="*/ 9 h 33"/>
                <a:gd name="T2" fmla="*/ 48 w 48"/>
                <a:gd name="T3" fmla="*/ 9 h 33"/>
                <a:gd name="T4" fmla="*/ 34 w 48"/>
                <a:gd name="T5" fmla="*/ 14 h 33"/>
                <a:gd name="T6" fmla="*/ 34 w 48"/>
                <a:gd name="T7" fmla="*/ 24 h 33"/>
                <a:gd name="T8" fmla="*/ 26 w 48"/>
                <a:gd name="T9" fmla="*/ 26 h 33"/>
                <a:gd name="T10" fmla="*/ 26 w 48"/>
                <a:gd name="T11" fmla="*/ 33 h 33"/>
                <a:gd name="T12" fmla="*/ 22 w 48"/>
                <a:gd name="T13" fmla="*/ 33 h 33"/>
                <a:gd name="T14" fmla="*/ 15 w 48"/>
                <a:gd name="T15" fmla="*/ 28 h 33"/>
                <a:gd name="T16" fmla="*/ 12 w 48"/>
                <a:gd name="T17" fmla="*/ 33 h 33"/>
                <a:gd name="T18" fmla="*/ 0 w 48"/>
                <a:gd name="T19" fmla="*/ 33 h 33"/>
                <a:gd name="T20" fmla="*/ 5 w 48"/>
                <a:gd name="T21" fmla="*/ 31 h 33"/>
                <a:gd name="T22" fmla="*/ 0 w 48"/>
                <a:gd name="T23" fmla="*/ 21 h 33"/>
                <a:gd name="T24" fmla="*/ 3 w 48"/>
                <a:gd name="T25" fmla="*/ 9 h 33"/>
                <a:gd name="T26" fmla="*/ 17 w 48"/>
                <a:gd name="T27" fmla="*/ 9 h 33"/>
                <a:gd name="T28" fmla="*/ 24 w 48"/>
                <a:gd name="T29" fmla="*/ 5 h 33"/>
                <a:gd name="T30" fmla="*/ 38 w 48"/>
                <a:gd name="T31" fmla="*/ 5 h 33"/>
                <a:gd name="T32" fmla="*/ 41 w 48"/>
                <a:gd name="T33" fmla="*/ 0 h 33"/>
                <a:gd name="T34" fmla="*/ 43 w 48"/>
                <a:gd name="T35" fmla="*/ 0 h 33"/>
                <a:gd name="T36" fmla="*/ 48 w 48"/>
                <a:gd name="T37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48" y="9"/>
                  </a:moveTo>
                  <a:lnTo>
                    <a:pt x="48" y="9"/>
                  </a:lnTo>
                  <a:lnTo>
                    <a:pt x="34" y="14"/>
                  </a:lnTo>
                  <a:lnTo>
                    <a:pt x="34" y="24"/>
                  </a:lnTo>
                  <a:lnTo>
                    <a:pt x="26" y="26"/>
                  </a:lnTo>
                  <a:lnTo>
                    <a:pt x="26" y="33"/>
                  </a:lnTo>
                  <a:lnTo>
                    <a:pt x="22" y="33"/>
                  </a:lnTo>
                  <a:lnTo>
                    <a:pt x="15" y="28"/>
                  </a:lnTo>
                  <a:lnTo>
                    <a:pt x="12" y="33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3" y="9"/>
                  </a:lnTo>
                  <a:lnTo>
                    <a:pt x="17" y="9"/>
                  </a:lnTo>
                  <a:lnTo>
                    <a:pt x="24" y="5"/>
                  </a:lnTo>
                  <a:lnTo>
                    <a:pt x="38" y="5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8" y="9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68" name="Freeform 307">
              <a:extLst>
                <a:ext uri="{FF2B5EF4-FFF2-40B4-BE49-F238E27FC236}">
                  <a16:creationId xmlns:a16="http://schemas.microsoft.com/office/drawing/2014/main" id="{286F8742-1AEC-4245-993A-EA44E73D0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1469" y="1263963"/>
              <a:ext cx="354505" cy="826608"/>
            </a:xfrm>
            <a:custGeom>
              <a:avLst/>
              <a:gdLst>
                <a:gd name="T0" fmla="*/ 177 w 208"/>
                <a:gd name="T1" fmla="*/ 21 h 485"/>
                <a:gd name="T2" fmla="*/ 177 w 208"/>
                <a:gd name="T3" fmla="*/ 21 h 485"/>
                <a:gd name="T4" fmla="*/ 203 w 208"/>
                <a:gd name="T5" fmla="*/ 52 h 485"/>
                <a:gd name="T6" fmla="*/ 203 w 208"/>
                <a:gd name="T7" fmla="*/ 116 h 485"/>
                <a:gd name="T8" fmla="*/ 208 w 208"/>
                <a:gd name="T9" fmla="*/ 130 h 485"/>
                <a:gd name="T10" fmla="*/ 182 w 208"/>
                <a:gd name="T11" fmla="*/ 142 h 485"/>
                <a:gd name="T12" fmla="*/ 165 w 208"/>
                <a:gd name="T13" fmla="*/ 170 h 485"/>
                <a:gd name="T14" fmla="*/ 168 w 208"/>
                <a:gd name="T15" fmla="*/ 192 h 485"/>
                <a:gd name="T16" fmla="*/ 142 w 208"/>
                <a:gd name="T17" fmla="*/ 222 h 485"/>
                <a:gd name="T18" fmla="*/ 111 w 208"/>
                <a:gd name="T19" fmla="*/ 253 h 485"/>
                <a:gd name="T20" fmla="*/ 99 w 208"/>
                <a:gd name="T21" fmla="*/ 300 h 485"/>
                <a:gd name="T22" fmla="*/ 111 w 208"/>
                <a:gd name="T23" fmla="*/ 324 h 485"/>
                <a:gd name="T24" fmla="*/ 125 w 208"/>
                <a:gd name="T25" fmla="*/ 343 h 485"/>
                <a:gd name="T26" fmla="*/ 111 w 208"/>
                <a:gd name="T27" fmla="*/ 379 h 485"/>
                <a:gd name="T28" fmla="*/ 94 w 208"/>
                <a:gd name="T29" fmla="*/ 386 h 485"/>
                <a:gd name="T30" fmla="*/ 87 w 208"/>
                <a:gd name="T31" fmla="*/ 435 h 485"/>
                <a:gd name="T32" fmla="*/ 78 w 208"/>
                <a:gd name="T33" fmla="*/ 464 h 485"/>
                <a:gd name="T34" fmla="*/ 59 w 208"/>
                <a:gd name="T35" fmla="*/ 461 h 485"/>
                <a:gd name="T36" fmla="*/ 49 w 208"/>
                <a:gd name="T37" fmla="*/ 483 h 485"/>
                <a:gd name="T38" fmla="*/ 31 w 208"/>
                <a:gd name="T39" fmla="*/ 485 h 485"/>
                <a:gd name="T40" fmla="*/ 26 w 208"/>
                <a:gd name="T41" fmla="*/ 457 h 485"/>
                <a:gd name="T42" fmla="*/ 12 w 208"/>
                <a:gd name="T43" fmla="*/ 424 h 485"/>
                <a:gd name="T44" fmla="*/ 0 w 208"/>
                <a:gd name="T45" fmla="*/ 381 h 485"/>
                <a:gd name="T46" fmla="*/ 7 w 208"/>
                <a:gd name="T47" fmla="*/ 362 h 485"/>
                <a:gd name="T48" fmla="*/ 19 w 208"/>
                <a:gd name="T49" fmla="*/ 341 h 485"/>
                <a:gd name="T50" fmla="*/ 26 w 208"/>
                <a:gd name="T51" fmla="*/ 303 h 485"/>
                <a:gd name="T52" fmla="*/ 14 w 208"/>
                <a:gd name="T53" fmla="*/ 286 h 485"/>
                <a:gd name="T54" fmla="*/ 14 w 208"/>
                <a:gd name="T55" fmla="*/ 239 h 485"/>
                <a:gd name="T56" fmla="*/ 26 w 208"/>
                <a:gd name="T57" fmla="*/ 206 h 485"/>
                <a:gd name="T58" fmla="*/ 40 w 208"/>
                <a:gd name="T59" fmla="*/ 206 h 485"/>
                <a:gd name="T60" fmla="*/ 45 w 208"/>
                <a:gd name="T61" fmla="*/ 192 h 485"/>
                <a:gd name="T62" fmla="*/ 40 w 208"/>
                <a:gd name="T63" fmla="*/ 177 h 485"/>
                <a:gd name="T64" fmla="*/ 66 w 208"/>
                <a:gd name="T65" fmla="*/ 125 h 485"/>
                <a:gd name="T66" fmla="*/ 83 w 208"/>
                <a:gd name="T67" fmla="*/ 78 h 485"/>
                <a:gd name="T68" fmla="*/ 92 w 208"/>
                <a:gd name="T69" fmla="*/ 47 h 485"/>
                <a:gd name="T70" fmla="*/ 109 w 208"/>
                <a:gd name="T71" fmla="*/ 50 h 485"/>
                <a:gd name="T72" fmla="*/ 113 w 208"/>
                <a:gd name="T73" fmla="*/ 24 h 485"/>
                <a:gd name="T74" fmla="*/ 144 w 208"/>
                <a:gd name="T75" fmla="*/ 31 h 485"/>
                <a:gd name="T76" fmla="*/ 146 w 208"/>
                <a:gd name="T77" fmla="*/ 2 h 485"/>
                <a:gd name="T78" fmla="*/ 156 w 208"/>
                <a:gd name="T79" fmla="*/ 0 h 485"/>
                <a:gd name="T80" fmla="*/ 177 w 208"/>
                <a:gd name="T81" fmla="*/ 2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8" h="485">
                  <a:moveTo>
                    <a:pt x="177" y="21"/>
                  </a:moveTo>
                  <a:lnTo>
                    <a:pt x="177" y="21"/>
                  </a:lnTo>
                  <a:lnTo>
                    <a:pt x="203" y="52"/>
                  </a:lnTo>
                  <a:lnTo>
                    <a:pt x="203" y="116"/>
                  </a:lnTo>
                  <a:lnTo>
                    <a:pt x="208" y="130"/>
                  </a:lnTo>
                  <a:lnTo>
                    <a:pt x="182" y="142"/>
                  </a:lnTo>
                  <a:lnTo>
                    <a:pt x="165" y="170"/>
                  </a:lnTo>
                  <a:lnTo>
                    <a:pt x="168" y="192"/>
                  </a:lnTo>
                  <a:lnTo>
                    <a:pt x="142" y="222"/>
                  </a:lnTo>
                  <a:lnTo>
                    <a:pt x="111" y="253"/>
                  </a:lnTo>
                  <a:lnTo>
                    <a:pt x="99" y="300"/>
                  </a:lnTo>
                  <a:lnTo>
                    <a:pt x="111" y="324"/>
                  </a:lnTo>
                  <a:lnTo>
                    <a:pt x="125" y="343"/>
                  </a:lnTo>
                  <a:lnTo>
                    <a:pt x="111" y="379"/>
                  </a:lnTo>
                  <a:lnTo>
                    <a:pt x="94" y="386"/>
                  </a:lnTo>
                  <a:lnTo>
                    <a:pt x="87" y="435"/>
                  </a:lnTo>
                  <a:lnTo>
                    <a:pt x="78" y="464"/>
                  </a:lnTo>
                  <a:lnTo>
                    <a:pt x="59" y="461"/>
                  </a:lnTo>
                  <a:lnTo>
                    <a:pt x="49" y="483"/>
                  </a:lnTo>
                  <a:lnTo>
                    <a:pt x="31" y="485"/>
                  </a:lnTo>
                  <a:lnTo>
                    <a:pt x="26" y="457"/>
                  </a:lnTo>
                  <a:lnTo>
                    <a:pt x="12" y="424"/>
                  </a:lnTo>
                  <a:lnTo>
                    <a:pt x="0" y="381"/>
                  </a:lnTo>
                  <a:lnTo>
                    <a:pt x="7" y="362"/>
                  </a:lnTo>
                  <a:lnTo>
                    <a:pt x="19" y="341"/>
                  </a:lnTo>
                  <a:lnTo>
                    <a:pt x="26" y="303"/>
                  </a:lnTo>
                  <a:lnTo>
                    <a:pt x="14" y="286"/>
                  </a:lnTo>
                  <a:lnTo>
                    <a:pt x="14" y="239"/>
                  </a:lnTo>
                  <a:lnTo>
                    <a:pt x="26" y="206"/>
                  </a:lnTo>
                  <a:lnTo>
                    <a:pt x="40" y="206"/>
                  </a:lnTo>
                  <a:lnTo>
                    <a:pt x="45" y="192"/>
                  </a:lnTo>
                  <a:lnTo>
                    <a:pt x="40" y="177"/>
                  </a:lnTo>
                  <a:lnTo>
                    <a:pt x="66" y="125"/>
                  </a:lnTo>
                  <a:lnTo>
                    <a:pt x="83" y="78"/>
                  </a:lnTo>
                  <a:lnTo>
                    <a:pt x="92" y="47"/>
                  </a:lnTo>
                  <a:lnTo>
                    <a:pt x="109" y="50"/>
                  </a:lnTo>
                  <a:lnTo>
                    <a:pt x="113" y="24"/>
                  </a:lnTo>
                  <a:lnTo>
                    <a:pt x="144" y="31"/>
                  </a:lnTo>
                  <a:lnTo>
                    <a:pt x="146" y="2"/>
                  </a:lnTo>
                  <a:lnTo>
                    <a:pt x="156" y="0"/>
                  </a:lnTo>
                  <a:lnTo>
                    <a:pt x="177" y="21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69" name="Freeform 441">
              <a:extLst>
                <a:ext uri="{FF2B5EF4-FFF2-40B4-BE49-F238E27FC236}">
                  <a16:creationId xmlns:a16="http://schemas.microsoft.com/office/drawing/2014/main" id="{5DB8F71C-83E0-43AF-A8E8-49C64B06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748" y="4648787"/>
              <a:ext cx="40986" cy="53078"/>
            </a:xfrm>
            <a:custGeom>
              <a:avLst/>
              <a:gdLst>
                <a:gd name="connsiteX0" fmla="*/ 15908 w 54648"/>
                <a:gd name="connsiteY0" fmla="*/ 0 h 70772"/>
                <a:gd name="connsiteX1" fmla="*/ 27270 w 54648"/>
                <a:gd name="connsiteY1" fmla="*/ 0 h 70772"/>
                <a:gd name="connsiteX2" fmla="*/ 47722 w 54648"/>
                <a:gd name="connsiteY2" fmla="*/ 4545 h 70772"/>
                <a:gd name="connsiteX3" fmla="*/ 49107 w 54648"/>
                <a:gd name="connsiteY3" fmla="*/ 11467 h 70772"/>
                <a:gd name="connsiteX4" fmla="*/ 50103 w 54648"/>
                <a:gd name="connsiteY4" fmla="*/ 11688 h 70772"/>
                <a:gd name="connsiteX5" fmla="*/ 54648 w 54648"/>
                <a:gd name="connsiteY5" fmla="*/ 34413 h 70772"/>
                <a:gd name="connsiteX6" fmla="*/ 54648 w 54648"/>
                <a:gd name="connsiteY6" fmla="*/ 50320 h 70772"/>
                <a:gd name="connsiteX7" fmla="*/ 50103 w 54648"/>
                <a:gd name="connsiteY7" fmla="*/ 66227 h 70772"/>
                <a:gd name="connsiteX8" fmla="*/ 29651 w 54648"/>
                <a:gd name="connsiteY8" fmla="*/ 70772 h 70772"/>
                <a:gd name="connsiteX9" fmla="*/ 2381 w 54648"/>
                <a:gd name="connsiteY9" fmla="*/ 50320 h 70772"/>
                <a:gd name="connsiteX10" fmla="*/ 2381 w 54648"/>
                <a:gd name="connsiteY10" fmla="*/ 44963 h 70772"/>
                <a:gd name="connsiteX11" fmla="*/ 0 w 54648"/>
                <a:gd name="connsiteY11" fmla="*/ 43177 h 70772"/>
                <a:gd name="connsiteX12" fmla="*/ 0 w 54648"/>
                <a:gd name="connsiteY12" fmla="*/ 31815 h 70772"/>
                <a:gd name="connsiteX13" fmla="*/ 11363 w 54648"/>
                <a:gd name="connsiteY13" fmla="*/ 15907 h 7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48" h="70772">
                  <a:moveTo>
                    <a:pt x="15908" y="0"/>
                  </a:moveTo>
                  <a:lnTo>
                    <a:pt x="27270" y="0"/>
                  </a:lnTo>
                  <a:lnTo>
                    <a:pt x="47722" y="4545"/>
                  </a:lnTo>
                  <a:lnTo>
                    <a:pt x="49107" y="11467"/>
                  </a:lnTo>
                  <a:lnTo>
                    <a:pt x="50103" y="11688"/>
                  </a:lnTo>
                  <a:lnTo>
                    <a:pt x="54648" y="34413"/>
                  </a:lnTo>
                  <a:lnTo>
                    <a:pt x="54648" y="50320"/>
                  </a:lnTo>
                  <a:lnTo>
                    <a:pt x="50103" y="66227"/>
                  </a:lnTo>
                  <a:lnTo>
                    <a:pt x="29651" y="70772"/>
                  </a:lnTo>
                  <a:lnTo>
                    <a:pt x="2381" y="50320"/>
                  </a:lnTo>
                  <a:lnTo>
                    <a:pt x="2381" y="44963"/>
                  </a:lnTo>
                  <a:lnTo>
                    <a:pt x="0" y="43177"/>
                  </a:lnTo>
                  <a:lnTo>
                    <a:pt x="0" y="31815"/>
                  </a:lnTo>
                  <a:lnTo>
                    <a:pt x="11363" y="1590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0" name="Freeform 313">
              <a:extLst>
                <a:ext uri="{FF2B5EF4-FFF2-40B4-BE49-F238E27FC236}">
                  <a16:creationId xmlns:a16="http://schemas.microsoft.com/office/drawing/2014/main" id="{CFCFD20C-6F8B-406D-B9BF-58EC59F8C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643" y="3261452"/>
              <a:ext cx="286332" cy="455061"/>
            </a:xfrm>
            <a:custGeom>
              <a:avLst/>
              <a:gdLst>
                <a:gd name="T0" fmla="*/ 168 w 168"/>
                <a:gd name="T1" fmla="*/ 66 h 267"/>
                <a:gd name="T2" fmla="*/ 168 w 168"/>
                <a:gd name="T3" fmla="*/ 66 h 267"/>
                <a:gd name="T4" fmla="*/ 168 w 168"/>
                <a:gd name="T5" fmla="*/ 132 h 267"/>
                <a:gd name="T6" fmla="*/ 154 w 168"/>
                <a:gd name="T7" fmla="*/ 130 h 267"/>
                <a:gd name="T8" fmla="*/ 147 w 168"/>
                <a:gd name="T9" fmla="*/ 144 h 267"/>
                <a:gd name="T10" fmla="*/ 142 w 168"/>
                <a:gd name="T11" fmla="*/ 153 h 267"/>
                <a:gd name="T12" fmla="*/ 144 w 168"/>
                <a:gd name="T13" fmla="*/ 158 h 267"/>
                <a:gd name="T14" fmla="*/ 140 w 168"/>
                <a:gd name="T15" fmla="*/ 163 h 267"/>
                <a:gd name="T16" fmla="*/ 142 w 168"/>
                <a:gd name="T17" fmla="*/ 170 h 267"/>
                <a:gd name="T18" fmla="*/ 137 w 168"/>
                <a:gd name="T19" fmla="*/ 177 h 267"/>
                <a:gd name="T20" fmla="*/ 135 w 168"/>
                <a:gd name="T21" fmla="*/ 182 h 267"/>
                <a:gd name="T22" fmla="*/ 142 w 168"/>
                <a:gd name="T23" fmla="*/ 182 h 267"/>
                <a:gd name="T24" fmla="*/ 144 w 168"/>
                <a:gd name="T25" fmla="*/ 189 h 267"/>
                <a:gd name="T26" fmla="*/ 144 w 168"/>
                <a:gd name="T27" fmla="*/ 196 h 267"/>
                <a:gd name="T28" fmla="*/ 151 w 168"/>
                <a:gd name="T29" fmla="*/ 203 h 267"/>
                <a:gd name="T30" fmla="*/ 151 w 168"/>
                <a:gd name="T31" fmla="*/ 205 h 267"/>
                <a:gd name="T32" fmla="*/ 140 w 168"/>
                <a:gd name="T33" fmla="*/ 210 h 267"/>
                <a:gd name="T34" fmla="*/ 132 w 168"/>
                <a:gd name="T35" fmla="*/ 215 h 267"/>
                <a:gd name="T36" fmla="*/ 121 w 168"/>
                <a:gd name="T37" fmla="*/ 234 h 267"/>
                <a:gd name="T38" fmla="*/ 106 w 168"/>
                <a:gd name="T39" fmla="*/ 241 h 267"/>
                <a:gd name="T40" fmla="*/ 90 w 168"/>
                <a:gd name="T41" fmla="*/ 239 h 267"/>
                <a:gd name="T42" fmla="*/ 85 w 168"/>
                <a:gd name="T43" fmla="*/ 241 h 267"/>
                <a:gd name="T44" fmla="*/ 88 w 168"/>
                <a:gd name="T45" fmla="*/ 248 h 267"/>
                <a:gd name="T46" fmla="*/ 78 w 168"/>
                <a:gd name="T47" fmla="*/ 253 h 267"/>
                <a:gd name="T48" fmla="*/ 73 w 168"/>
                <a:gd name="T49" fmla="*/ 260 h 267"/>
                <a:gd name="T50" fmla="*/ 52 w 168"/>
                <a:gd name="T51" fmla="*/ 265 h 267"/>
                <a:gd name="T52" fmla="*/ 47 w 168"/>
                <a:gd name="T53" fmla="*/ 262 h 267"/>
                <a:gd name="T54" fmla="*/ 45 w 168"/>
                <a:gd name="T55" fmla="*/ 262 h 267"/>
                <a:gd name="T56" fmla="*/ 43 w 168"/>
                <a:gd name="T57" fmla="*/ 265 h 267"/>
                <a:gd name="T58" fmla="*/ 28 w 168"/>
                <a:gd name="T59" fmla="*/ 267 h 267"/>
                <a:gd name="T60" fmla="*/ 31 w 168"/>
                <a:gd name="T61" fmla="*/ 262 h 267"/>
                <a:gd name="T62" fmla="*/ 26 w 168"/>
                <a:gd name="T63" fmla="*/ 250 h 267"/>
                <a:gd name="T64" fmla="*/ 24 w 168"/>
                <a:gd name="T65" fmla="*/ 243 h 267"/>
                <a:gd name="T66" fmla="*/ 17 w 168"/>
                <a:gd name="T67" fmla="*/ 241 h 267"/>
                <a:gd name="T68" fmla="*/ 7 w 168"/>
                <a:gd name="T69" fmla="*/ 231 h 267"/>
                <a:gd name="T70" fmla="*/ 9 w 168"/>
                <a:gd name="T71" fmla="*/ 224 h 267"/>
                <a:gd name="T72" fmla="*/ 19 w 168"/>
                <a:gd name="T73" fmla="*/ 227 h 267"/>
                <a:gd name="T74" fmla="*/ 21 w 168"/>
                <a:gd name="T75" fmla="*/ 224 h 267"/>
                <a:gd name="T76" fmla="*/ 31 w 168"/>
                <a:gd name="T77" fmla="*/ 224 h 267"/>
                <a:gd name="T78" fmla="*/ 21 w 168"/>
                <a:gd name="T79" fmla="*/ 210 h 267"/>
                <a:gd name="T80" fmla="*/ 24 w 168"/>
                <a:gd name="T81" fmla="*/ 198 h 267"/>
                <a:gd name="T82" fmla="*/ 21 w 168"/>
                <a:gd name="T83" fmla="*/ 189 h 267"/>
                <a:gd name="T84" fmla="*/ 17 w 168"/>
                <a:gd name="T85" fmla="*/ 177 h 267"/>
                <a:gd name="T86" fmla="*/ 17 w 168"/>
                <a:gd name="T87" fmla="*/ 170 h 267"/>
                <a:gd name="T88" fmla="*/ 7 w 168"/>
                <a:gd name="T89" fmla="*/ 170 h 267"/>
                <a:gd name="T90" fmla="*/ 7 w 168"/>
                <a:gd name="T91" fmla="*/ 158 h 267"/>
                <a:gd name="T92" fmla="*/ 0 w 168"/>
                <a:gd name="T93" fmla="*/ 153 h 267"/>
                <a:gd name="T94" fmla="*/ 7 w 168"/>
                <a:gd name="T95" fmla="*/ 130 h 267"/>
                <a:gd name="T96" fmla="*/ 28 w 168"/>
                <a:gd name="T97" fmla="*/ 116 h 267"/>
                <a:gd name="T98" fmla="*/ 28 w 168"/>
                <a:gd name="T99" fmla="*/ 94 h 267"/>
                <a:gd name="T100" fmla="*/ 36 w 168"/>
                <a:gd name="T101" fmla="*/ 59 h 267"/>
                <a:gd name="T102" fmla="*/ 38 w 168"/>
                <a:gd name="T103" fmla="*/ 52 h 267"/>
                <a:gd name="T104" fmla="*/ 31 w 168"/>
                <a:gd name="T105" fmla="*/ 44 h 267"/>
                <a:gd name="T106" fmla="*/ 31 w 168"/>
                <a:gd name="T107" fmla="*/ 40 h 267"/>
                <a:gd name="T108" fmla="*/ 26 w 168"/>
                <a:gd name="T109" fmla="*/ 35 h 267"/>
                <a:gd name="T110" fmla="*/ 21 w 168"/>
                <a:gd name="T111" fmla="*/ 9 h 267"/>
                <a:gd name="T112" fmla="*/ 38 w 168"/>
                <a:gd name="T113" fmla="*/ 0 h 267"/>
                <a:gd name="T114" fmla="*/ 102 w 168"/>
                <a:gd name="T115" fmla="*/ 33 h 267"/>
                <a:gd name="T116" fmla="*/ 168 w 168"/>
                <a:gd name="T117" fmla="*/ 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" h="267">
                  <a:moveTo>
                    <a:pt x="168" y="66"/>
                  </a:moveTo>
                  <a:lnTo>
                    <a:pt x="168" y="66"/>
                  </a:lnTo>
                  <a:lnTo>
                    <a:pt x="168" y="132"/>
                  </a:lnTo>
                  <a:lnTo>
                    <a:pt x="154" y="130"/>
                  </a:lnTo>
                  <a:lnTo>
                    <a:pt x="147" y="144"/>
                  </a:lnTo>
                  <a:lnTo>
                    <a:pt x="142" y="153"/>
                  </a:lnTo>
                  <a:lnTo>
                    <a:pt x="144" y="158"/>
                  </a:lnTo>
                  <a:lnTo>
                    <a:pt x="140" y="163"/>
                  </a:lnTo>
                  <a:lnTo>
                    <a:pt x="142" y="170"/>
                  </a:lnTo>
                  <a:lnTo>
                    <a:pt x="137" y="177"/>
                  </a:lnTo>
                  <a:lnTo>
                    <a:pt x="135" y="182"/>
                  </a:lnTo>
                  <a:lnTo>
                    <a:pt x="142" y="182"/>
                  </a:lnTo>
                  <a:lnTo>
                    <a:pt x="144" y="189"/>
                  </a:lnTo>
                  <a:lnTo>
                    <a:pt x="144" y="196"/>
                  </a:lnTo>
                  <a:lnTo>
                    <a:pt x="151" y="203"/>
                  </a:lnTo>
                  <a:lnTo>
                    <a:pt x="151" y="205"/>
                  </a:lnTo>
                  <a:lnTo>
                    <a:pt x="140" y="210"/>
                  </a:lnTo>
                  <a:lnTo>
                    <a:pt x="132" y="215"/>
                  </a:lnTo>
                  <a:lnTo>
                    <a:pt x="121" y="234"/>
                  </a:lnTo>
                  <a:lnTo>
                    <a:pt x="106" y="241"/>
                  </a:lnTo>
                  <a:lnTo>
                    <a:pt x="90" y="239"/>
                  </a:lnTo>
                  <a:lnTo>
                    <a:pt x="85" y="241"/>
                  </a:lnTo>
                  <a:lnTo>
                    <a:pt x="88" y="248"/>
                  </a:lnTo>
                  <a:lnTo>
                    <a:pt x="78" y="253"/>
                  </a:lnTo>
                  <a:lnTo>
                    <a:pt x="73" y="260"/>
                  </a:lnTo>
                  <a:lnTo>
                    <a:pt x="52" y="265"/>
                  </a:lnTo>
                  <a:lnTo>
                    <a:pt x="47" y="262"/>
                  </a:lnTo>
                  <a:lnTo>
                    <a:pt x="45" y="262"/>
                  </a:lnTo>
                  <a:lnTo>
                    <a:pt x="43" y="265"/>
                  </a:lnTo>
                  <a:lnTo>
                    <a:pt x="28" y="267"/>
                  </a:lnTo>
                  <a:lnTo>
                    <a:pt x="31" y="262"/>
                  </a:lnTo>
                  <a:lnTo>
                    <a:pt x="26" y="250"/>
                  </a:lnTo>
                  <a:lnTo>
                    <a:pt x="24" y="243"/>
                  </a:lnTo>
                  <a:lnTo>
                    <a:pt x="17" y="241"/>
                  </a:lnTo>
                  <a:lnTo>
                    <a:pt x="7" y="231"/>
                  </a:lnTo>
                  <a:lnTo>
                    <a:pt x="9" y="224"/>
                  </a:lnTo>
                  <a:lnTo>
                    <a:pt x="19" y="227"/>
                  </a:lnTo>
                  <a:lnTo>
                    <a:pt x="21" y="224"/>
                  </a:lnTo>
                  <a:lnTo>
                    <a:pt x="31" y="224"/>
                  </a:lnTo>
                  <a:lnTo>
                    <a:pt x="21" y="210"/>
                  </a:lnTo>
                  <a:lnTo>
                    <a:pt x="24" y="198"/>
                  </a:lnTo>
                  <a:lnTo>
                    <a:pt x="21" y="189"/>
                  </a:lnTo>
                  <a:lnTo>
                    <a:pt x="17" y="177"/>
                  </a:lnTo>
                  <a:lnTo>
                    <a:pt x="17" y="170"/>
                  </a:lnTo>
                  <a:lnTo>
                    <a:pt x="7" y="170"/>
                  </a:lnTo>
                  <a:lnTo>
                    <a:pt x="7" y="158"/>
                  </a:lnTo>
                  <a:lnTo>
                    <a:pt x="0" y="153"/>
                  </a:lnTo>
                  <a:lnTo>
                    <a:pt x="7" y="130"/>
                  </a:lnTo>
                  <a:lnTo>
                    <a:pt x="28" y="116"/>
                  </a:lnTo>
                  <a:lnTo>
                    <a:pt x="28" y="94"/>
                  </a:lnTo>
                  <a:lnTo>
                    <a:pt x="36" y="59"/>
                  </a:lnTo>
                  <a:lnTo>
                    <a:pt x="38" y="52"/>
                  </a:lnTo>
                  <a:lnTo>
                    <a:pt x="31" y="44"/>
                  </a:lnTo>
                  <a:lnTo>
                    <a:pt x="31" y="40"/>
                  </a:lnTo>
                  <a:lnTo>
                    <a:pt x="26" y="35"/>
                  </a:lnTo>
                  <a:lnTo>
                    <a:pt x="21" y="9"/>
                  </a:lnTo>
                  <a:lnTo>
                    <a:pt x="38" y="0"/>
                  </a:lnTo>
                  <a:lnTo>
                    <a:pt x="102" y="33"/>
                  </a:lnTo>
                  <a:lnTo>
                    <a:pt x="168" y="66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1" name="Freeform 323">
              <a:extLst>
                <a:ext uri="{FF2B5EF4-FFF2-40B4-BE49-F238E27FC236}">
                  <a16:creationId xmlns:a16="http://schemas.microsoft.com/office/drawing/2014/main" id="{562B3F8E-7CAB-45AB-A720-F4CC27839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6000" y="4147711"/>
              <a:ext cx="64766" cy="28975"/>
            </a:xfrm>
            <a:custGeom>
              <a:avLst/>
              <a:gdLst>
                <a:gd name="T0" fmla="*/ 14 w 38"/>
                <a:gd name="T1" fmla="*/ 12 h 17"/>
                <a:gd name="T2" fmla="*/ 14 w 38"/>
                <a:gd name="T3" fmla="*/ 12 h 17"/>
                <a:gd name="T4" fmla="*/ 2 w 38"/>
                <a:gd name="T5" fmla="*/ 17 h 17"/>
                <a:gd name="T6" fmla="*/ 2 w 38"/>
                <a:gd name="T7" fmla="*/ 12 h 17"/>
                <a:gd name="T8" fmla="*/ 0 w 38"/>
                <a:gd name="T9" fmla="*/ 10 h 17"/>
                <a:gd name="T10" fmla="*/ 2 w 38"/>
                <a:gd name="T11" fmla="*/ 5 h 17"/>
                <a:gd name="T12" fmla="*/ 16 w 38"/>
                <a:gd name="T13" fmla="*/ 3 h 17"/>
                <a:gd name="T14" fmla="*/ 26 w 38"/>
                <a:gd name="T15" fmla="*/ 0 h 17"/>
                <a:gd name="T16" fmla="*/ 33 w 38"/>
                <a:gd name="T17" fmla="*/ 0 h 17"/>
                <a:gd name="T18" fmla="*/ 38 w 38"/>
                <a:gd name="T19" fmla="*/ 0 h 17"/>
                <a:gd name="T20" fmla="*/ 33 w 38"/>
                <a:gd name="T21" fmla="*/ 5 h 17"/>
                <a:gd name="T22" fmla="*/ 14 w 38"/>
                <a:gd name="T23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7">
                  <a:moveTo>
                    <a:pt x="14" y="12"/>
                  </a:moveTo>
                  <a:lnTo>
                    <a:pt x="14" y="12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3" y="5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2" name="Freeform 325">
              <a:extLst>
                <a:ext uri="{FF2B5EF4-FFF2-40B4-BE49-F238E27FC236}">
                  <a16:creationId xmlns:a16="http://schemas.microsoft.com/office/drawing/2014/main" id="{C8AADEC6-1019-464C-9DB2-96276E0C8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321" y="2813210"/>
              <a:ext cx="109079" cy="233495"/>
            </a:xfrm>
            <a:custGeom>
              <a:avLst/>
              <a:gdLst>
                <a:gd name="T0" fmla="*/ 43 w 64"/>
                <a:gd name="T1" fmla="*/ 2 h 137"/>
                <a:gd name="T2" fmla="*/ 43 w 64"/>
                <a:gd name="T3" fmla="*/ 2 h 137"/>
                <a:gd name="T4" fmla="*/ 43 w 64"/>
                <a:gd name="T5" fmla="*/ 14 h 137"/>
                <a:gd name="T6" fmla="*/ 57 w 64"/>
                <a:gd name="T7" fmla="*/ 7 h 137"/>
                <a:gd name="T8" fmla="*/ 57 w 64"/>
                <a:gd name="T9" fmla="*/ 9 h 137"/>
                <a:gd name="T10" fmla="*/ 50 w 64"/>
                <a:gd name="T11" fmla="*/ 21 h 137"/>
                <a:gd name="T12" fmla="*/ 50 w 64"/>
                <a:gd name="T13" fmla="*/ 28 h 137"/>
                <a:gd name="T14" fmla="*/ 54 w 64"/>
                <a:gd name="T15" fmla="*/ 33 h 137"/>
                <a:gd name="T16" fmla="*/ 52 w 64"/>
                <a:gd name="T17" fmla="*/ 52 h 137"/>
                <a:gd name="T18" fmla="*/ 43 w 64"/>
                <a:gd name="T19" fmla="*/ 61 h 137"/>
                <a:gd name="T20" fmla="*/ 45 w 64"/>
                <a:gd name="T21" fmla="*/ 71 h 137"/>
                <a:gd name="T22" fmla="*/ 54 w 64"/>
                <a:gd name="T23" fmla="*/ 71 h 137"/>
                <a:gd name="T24" fmla="*/ 57 w 64"/>
                <a:gd name="T25" fmla="*/ 80 h 137"/>
                <a:gd name="T26" fmla="*/ 64 w 64"/>
                <a:gd name="T27" fmla="*/ 85 h 137"/>
                <a:gd name="T28" fmla="*/ 62 w 64"/>
                <a:gd name="T29" fmla="*/ 99 h 137"/>
                <a:gd name="T30" fmla="*/ 54 w 64"/>
                <a:gd name="T31" fmla="*/ 104 h 137"/>
                <a:gd name="T32" fmla="*/ 50 w 64"/>
                <a:gd name="T33" fmla="*/ 109 h 137"/>
                <a:gd name="T34" fmla="*/ 38 w 64"/>
                <a:gd name="T35" fmla="*/ 118 h 137"/>
                <a:gd name="T36" fmla="*/ 40 w 64"/>
                <a:gd name="T37" fmla="*/ 125 h 137"/>
                <a:gd name="T38" fmla="*/ 38 w 64"/>
                <a:gd name="T39" fmla="*/ 132 h 137"/>
                <a:gd name="T40" fmla="*/ 31 w 64"/>
                <a:gd name="T41" fmla="*/ 137 h 137"/>
                <a:gd name="T42" fmla="*/ 24 w 64"/>
                <a:gd name="T43" fmla="*/ 104 h 137"/>
                <a:gd name="T44" fmla="*/ 14 w 64"/>
                <a:gd name="T45" fmla="*/ 97 h 137"/>
                <a:gd name="T46" fmla="*/ 14 w 64"/>
                <a:gd name="T47" fmla="*/ 92 h 137"/>
                <a:gd name="T48" fmla="*/ 2 w 64"/>
                <a:gd name="T49" fmla="*/ 80 h 137"/>
                <a:gd name="T50" fmla="*/ 0 w 64"/>
                <a:gd name="T51" fmla="*/ 66 h 137"/>
                <a:gd name="T52" fmla="*/ 10 w 64"/>
                <a:gd name="T53" fmla="*/ 54 h 137"/>
                <a:gd name="T54" fmla="*/ 14 w 64"/>
                <a:gd name="T55" fmla="*/ 38 h 137"/>
                <a:gd name="T56" fmla="*/ 10 w 64"/>
                <a:gd name="T57" fmla="*/ 19 h 137"/>
                <a:gd name="T58" fmla="*/ 14 w 64"/>
                <a:gd name="T59" fmla="*/ 9 h 137"/>
                <a:gd name="T60" fmla="*/ 33 w 64"/>
                <a:gd name="T61" fmla="*/ 0 h 137"/>
                <a:gd name="T62" fmla="*/ 43 w 64"/>
                <a:gd name="T63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137">
                  <a:moveTo>
                    <a:pt x="43" y="2"/>
                  </a:moveTo>
                  <a:lnTo>
                    <a:pt x="43" y="2"/>
                  </a:lnTo>
                  <a:lnTo>
                    <a:pt x="43" y="14"/>
                  </a:lnTo>
                  <a:lnTo>
                    <a:pt x="57" y="7"/>
                  </a:lnTo>
                  <a:lnTo>
                    <a:pt x="57" y="9"/>
                  </a:lnTo>
                  <a:lnTo>
                    <a:pt x="50" y="21"/>
                  </a:lnTo>
                  <a:lnTo>
                    <a:pt x="50" y="28"/>
                  </a:lnTo>
                  <a:lnTo>
                    <a:pt x="54" y="33"/>
                  </a:lnTo>
                  <a:lnTo>
                    <a:pt x="52" y="52"/>
                  </a:lnTo>
                  <a:lnTo>
                    <a:pt x="43" y="61"/>
                  </a:lnTo>
                  <a:lnTo>
                    <a:pt x="45" y="71"/>
                  </a:lnTo>
                  <a:lnTo>
                    <a:pt x="54" y="71"/>
                  </a:lnTo>
                  <a:lnTo>
                    <a:pt x="57" y="80"/>
                  </a:lnTo>
                  <a:lnTo>
                    <a:pt x="64" y="85"/>
                  </a:lnTo>
                  <a:lnTo>
                    <a:pt x="62" y="99"/>
                  </a:lnTo>
                  <a:lnTo>
                    <a:pt x="54" y="104"/>
                  </a:lnTo>
                  <a:lnTo>
                    <a:pt x="50" y="109"/>
                  </a:lnTo>
                  <a:lnTo>
                    <a:pt x="38" y="118"/>
                  </a:lnTo>
                  <a:lnTo>
                    <a:pt x="40" y="125"/>
                  </a:lnTo>
                  <a:lnTo>
                    <a:pt x="38" y="132"/>
                  </a:lnTo>
                  <a:lnTo>
                    <a:pt x="31" y="137"/>
                  </a:lnTo>
                  <a:lnTo>
                    <a:pt x="24" y="104"/>
                  </a:lnTo>
                  <a:lnTo>
                    <a:pt x="14" y="97"/>
                  </a:lnTo>
                  <a:lnTo>
                    <a:pt x="1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10" y="54"/>
                  </a:lnTo>
                  <a:lnTo>
                    <a:pt x="14" y="38"/>
                  </a:lnTo>
                  <a:lnTo>
                    <a:pt x="10" y="19"/>
                  </a:lnTo>
                  <a:lnTo>
                    <a:pt x="14" y="9"/>
                  </a:lnTo>
                  <a:lnTo>
                    <a:pt x="33" y="0"/>
                  </a:lnTo>
                  <a:lnTo>
                    <a:pt x="43" y="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3" name="Freeform 327">
              <a:extLst>
                <a:ext uri="{FF2B5EF4-FFF2-40B4-BE49-F238E27FC236}">
                  <a16:creationId xmlns:a16="http://schemas.microsoft.com/office/drawing/2014/main" id="{1F6BEB5D-9569-4F69-970A-2D8B9590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5627" y="2642775"/>
              <a:ext cx="516419" cy="223269"/>
            </a:xfrm>
            <a:custGeom>
              <a:avLst/>
              <a:gdLst>
                <a:gd name="T0" fmla="*/ 175 w 303"/>
                <a:gd name="T1" fmla="*/ 19 h 131"/>
                <a:gd name="T2" fmla="*/ 218 w 303"/>
                <a:gd name="T3" fmla="*/ 24 h 131"/>
                <a:gd name="T4" fmla="*/ 251 w 303"/>
                <a:gd name="T5" fmla="*/ 15 h 131"/>
                <a:gd name="T6" fmla="*/ 284 w 303"/>
                <a:gd name="T7" fmla="*/ 24 h 131"/>
                <a:gd name="T8" fmla="*/ 284 w 303"/>
                <a:gd name="T9" fmla="*/ 41 h 131"/>
                <a:gd name="T10" fmla="*/ 303 w 303"/>
                <a:gd name="T11" fmla="*/ 52 h 131"/>
                <a:gd name="T12" fmla="*/ 296 w 303"/>
                <a:gd name="T13" fmla="*/ 83 h 131"/>
                <a:gd name="T14" fmla="*/ 301 w 303"/>
                <a:gd name="T15" fmla="*/ 105 h 131"/>
                <a:gd name="T16" fmla="*/ 289 w 303"/>
                <a:gd name="T17" fmla="*/ 102 h 131"/>
                <a:gd name="T18" fmla="*/ 263 w 303"/>
                <a:gd name="T19" fmla="*/ 105 h 131"/>
                <a:gd name="T20" fmla="*/ 237 w 303"/>
                <a:gd name="T21" fmla="*/ 107 h 131"/>
                <a:gd name="T22" fmla="*/ 204 w 303"/>
                <a:gd name="T23" fmla="*/ 114 h 131"/>
                <a:gd name="T24" fmla="*/ 178 w 303"/>
                <a:gd name="T25" fmla="*/ 116 h 131"/>
                <a:gd name="T26" fmla="*/ 171 w 303"/>
                <a:gd name="T27" fmla="*/ 123 h 131"/>
                <a:gd name="T28" fmla="*/ 164 w 303"/>
                <a:gd name="T29" fmla="*/ 131 h 131"/>
                <a:gd name="T30" fmla="*/ 164 w 303"/>
                <a:gd name="T31" fmla="*/ 114 h 131"/>
                <a:gd name="T32" fmla="*/ 140 w 303"/>
                <a:gd name="T33" fmla="*/ 112 h 131"/>
                <a:gd name="T34" fmla="*/ 105 w 303"/>
                <a:gd name="T35" fmla="*/ 126 h 131"/>
                <a:gd name="T36" fmla="*/ 74 w 303"/>
                <a:gd name="T37" fmla="*/ 114 h 131"/>
                <a:gd name="T38" fmla="*/ 60 w 303"/>
                <a:gd name="T39" fmla="*/ 126 h 131"/>
                <a:gd name="T40" fmla="*/ 26 w 303"/>
                <a:gd name="T41" fmla="*/ 114 h 131"/>
                <a:gd name="T42" fmla="*/ 5 w 303"/>
                <a:gd name="T43" fmla="*/ 83 h 131"/>
                <a:gd name="T44" fmla="*/ 0 w 303"/>
                <a:gd name="T45" fmla="*/ 57 h 131"/>
                <a:gd name="T46" fmla="*/ 45 w 303"/>
                <a:gd name="T47" fmla="*/ 36 h 131"/>
                <a:gd name="T48" fmla="*/ 83 w 303"/>
                <a:gd name="T49" fmla="*/ 24 h 131"/>
                <a:gd name="T50" fmla="*/ 121 w 303"/>
                <a:gd name="T51" fmla="*/ 5 h 131"/>
                <a:gd name="T52" fmla="*/ 175 w 303"/>
                <a:gd name="T53" fmla="*/ 19 h 131"/>
                <a:gd name="T54" fmla="*/ 17 w 303"/>
                <a:gd name="T55" fmla="*/ 31 h 131"/>
                <a:gd name="T56" fmla="*/ 0 w 303"/>
                <a:gd name="T57" fmla="*/ 34 h 131"/>
                <a:gd name="T58" fmla="*/ 3 w 303"/>
                <a:gd name="T59" fmla="*/ 26 h 131"/>
                <a:gd name="T60" fmla="*/ 0 w 303"/>
                <a:gd name="T61" fmla="*/ 7 h 131"/>
                <a:gd name="T62" fmla="*/ 31 w 303"/>
                <a:gd name="T63" fmla="*/ 5 h 131"/>
                <a:gd name="T64" fmla="*/ 48 w 303"/>
                <a:gd name="T65" fmla="*/ 19 h 131"/>
                <a:gd name="T66" fmla="*/ 24 w 303"/>
                <a:gd name="T67" fmla="*/ 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3" h="131">
                  <a:moveTo>
                    <a:pt x="175" y="19"/>
                  </a:moveTo>
                  <a:lnTo>
                    <a:pt x="175" y="19"/>
                  </a:lnTo>
                  <a:lnTo>
                    <a:pt x="199" y="26"/>
                  </a:lnTo>
                  <a:lnTo>
                    <a:pt x="218" y="24"/>
                  </a:lnTo>
                  <a:lnTo>
                    <a:pt x="232" y="24"/>
                  </a:lnTo>
                  <a:lnTo>
                    <a:pt x="251" y="15"/>
                  </a:lnTo>
                  <a:lnTo>
                    <a:pt x="268" y="12"/>
                  </a:lnTo>
                  <a:lnTo>
                    <a:pt x="284" y="24"/>
                  </a:lnTo>
                  <a:lnTo>
                    <a:pt x="287" y="31"/>
                  </a:lnTo>
                  <a:lnTo>
                    <a:pt x="284" y="41"/>
                  </a:lnTo>
                  <a:lnTo>
                    <a:pt x="296" y="45"/>
                  </a:lnTo>
                  <a:lnTo>
                    <a:pt x="303" y="52"/>
                  </a:lnTo>
                  <a:lnTo>
                    <a:pt x="291" y="60"/>
                  </a:lnTo>
                  <a:lnTo>
                    <a:pt x="296" y="83"/>
                  </a:lnTo>
                  <a:lnTo>
                    <a:pt x="294" y="88"/>
                  </a:lnTo>
                  <a:lnTo>
                    <a:pt x="301" y="105"/>
                  </a:lnTo>
                  <a:lnTo>
                    <a:pt x="296" y="107"/>
                  </a:lnTo>
                  <a:lnTo>
                    <a:pt x="289" y="102"/>
                  </a:lnTo>
                  <a:lnTo>
                    <a:pt x="270" y="100"/>
                  </a:lnTo>
                  <a:lnTo>
                    <a:pt x="263" y="105"/>
                  </a:lnTo>
                  <a:lnTo>
                    <a:pt x="244" y="107"/>
                  </a:lnTo>
                  <a:lnTo>
                    <a:pt x="237" y="107"/>
                  </a:lnTo>
                  <a:lnTo>
                    <a:pt x="218" y="114"/>
                  </a:lnTo>
                  <a:lnTo>
                    <a:pt x="204" y="114"/>
                  </a:lnTo>
                  <a:lnTo>
                    <a:pt x="197" y="109"/>
                  </a:lnTo>
                  <a:lnTo>
                    <a:pt x="178" y="116"/>
                  </a:lnTo>
                  <a:lnTo>
                    <a:pt x="173" y="112"/>
                  </a:lnTo>
                  <a:lnTo>
                    <a:pt x="171" y="123"/>
                  </a:lnTo>
                  <a:lnTo>
                    <a:pt x="168" y="126"/>
                  </a:lnTo>
                  <a:lnTo>
                    <a:pt x="164" y="131"/>
                  </a:lnTo>
                  <a:lnTo>
                    <a:pt x="157" y="123"/>
                  </a:lnTo>
                  <a:lnTo>
                    <a:pt x="164" y="114"/>
                  </a:lnTo>
                  <a:lnTo>
                    <a:pt x="154" y="116"/>
                  </a:lnTo>
                  <a:lnTo>
                    <a:pt x="140" y="112"/>
                  </a:lnTo>
                  <a:lnTo>
                    <a:pt x="128" y="123"/>
                  </a:lnTo>
                  <a:lnTo>
                    <a:pt x="105" y="126"/>
                  </a:lnTo>
                  <a:lnTo>
                    <a:pt x="90" y="114"/>
                  </a:lnTo>
                  <a:lnTo>
                    <a:pt x="74" y="114"/>
                  </a:lnTo>
                  <a:lnTo>
                    <a:pt x="69" y="123"/>
                  </a:lnTo>
                  <a:lnTo>
                    <a:pt x="60" y="126"/>
                  </a:lnTo>
                  <a:lnTo>
                    <a:pt x="43" y="114"/>
                  </a:lnTo>
                  <a:lnTo>
                    <a:pt x="26" y="114"/>
                  </a:lnTo>
                  <a:lnTo>
                    <a:pt x="15" y="95"/>
                  </a:lnTo>
                  <a:lnTo>
                    <a:pt x="5" y="83"/>
                  </a:lnTo>
                  <a:lnTo>
                    <a:pt x="12" y="67"/>
                  </a:lnTo>
                  <a:lnTo>
                    <a:pt x="0" y="57"/>
                  </a:lnTo>
                  <a:lnTo>
                    <a:pt x="19" y="38"/>
                  </a:lnTo>
                  <a:lnTo>
                    <a:pt x="45" y="36"/>
                  </a:lnTo>
                  <a:lnTo>
                    <a:pt x="50" y="22"/>
                  </a:lnTo>
                  <a:lnTo>
                    <a:pt x="83" y="24"/>
                  </a:lnTo>
                  <a:lnTo>
                    <a:pt x="102" y="10"/>
                  </a:lnTo>
                  <a:lnTo>
                    <a:pt x="121" y="5"/>
                  </a:lnTo>
                  <a:lnTo>
                    <a:pt x="147" y="3"/>
                  </a:lnTo>
                  <a:lnTo>
                    <a:pt x="175" y="19"/>
                  </a:lnTo>
                  <a:close/>
                  <a:moveTo>
                    <a:pt x="17" y="31"/>
                  </a:moveTo>
                  <a:lnTo>
                    <a:pt x="17" y="31"/>
                  </a:lnTo>
                  <a:lnTo>
                    <a:pt x="5" y="43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3" y="26"/>
                  </a:lnTo>
                  <a:lnTo>
                    <a:pt x="10" y="12"/>
                  </a:lnTo>
                  <a:lnTo>
                    <a:pt x="0" y="7"/>
                  </a:lnTo>
                  <a:lnTo>
                    <a:pt x="17" y="0"/>
                  </a:lnTo>
                  <a:lnTo>
                    <a:pt x="31" y="5"/>
                  </a:lnTo>
                  <a:lnTo>
                    <a:pt x="34" y="12"/>
                  </a:lnTo>
                  <a:lnTo>
                    <a:pt x="48" y="19"/>
                  </a:lnTo>
                  <a:lnTo>
                    <a:pt x="45" y="24"/>
                  </a:lnTo>
                  <a:lnTo>
                    <a:pt x="24" y="24"/>
                  </a:lnTo>
                  <a:lnTo>
                    <a:pt x="17" y="31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4" name="Freeform 329">
              <a:extLst>
                <a:ext uri="{FF2B5EF4-FFF2-40B4-BE49-F238E27FC236}">
                  <a16:creationId xmlns:a16="http://schemas.microsoft.com/office/drawing/2014/main" id="{4EDD673E-4B6C-4A3E-89C0-57F2E2407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3060" y="3200095"/>
              <a:ext cx="47722" cy="100557"/>
            </a:xfrm>
            <a:custGeom>
              <a:avLst/>
              <a:gdLst>
                <a:gd name="T0" fmla="*/ 16 w 28"/>
                <a:gd name="T1" fmla="*/ 45 h 59"/>
                <a:gd name="T2" fmla="*/ 16 w 28"/>
                <a:gd name="T3" fmla="*/ 45 h 59"/>
                <a:gd name="T4" fmla="*/ 9 w 28"/>
                <a:gd name="T5" fmla="*/ 59 h 59"/>
                <a:gd name="T6" fmla="*/ 0 w 28"/>
                <a:gd name="T7" fmla="*/ 45 h 59"/>
                <a:gd name="T8" fmla="*/ 0 w 28"/>
                <a:gd name="T9" fmla="*/ 31 h 59"/>
                <a:gd name="T10" fmla="*/ 9 w 28"/>
                <a:gd name="T11" fmla="*/ 14 h 59"/>
                <a:gd name="T12" fmla="*/ 21 w 28"/>
                <a:gd name="T13" fmla="*/ 0 h 59"/>
                <a:gd name="T14" fmla="*/ 28 w 28"/>
                <a:gd name="T15" fmla="*/ 7 h 59"/>
                <a:gd name="T16" fmla="*/ 26 w 28"/>
                <a:gd name="T17" fmla="*/ 17 h 59"/>
                <a:gd name="T18" fmla="*/ 16 w 28"/>
                <a:gd name="T1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9">
                  <a:moveTo>
                    <a:pt x="16" y="45"/>
                  </a:moveTo>
                  <a:lnTo>
                    <a:pt x="16" y="45"/>
                  </a:lnTo>
                  <a:lnTo>
                    <a:pt x="9" y="59"/>
                  </a:lnTo>
                  <a:lnTo>
                    <a:pt x="0" y="45"/>
                  </a:lnTo>
                  <a:lnTo>
                    <a:pt x="0" y="31"/>
                  </a:lnTo>
                  <a:lnTo>
                    <a:pt x="9" y="14"/>
                  </a:lnTo>
                  <a:lnTo>
                    <a:pt x="21" y="0"/>
                  </a:lnTo>
                  <a:lnTo>
                    <a:pt x="28" y="7"/>
                  </a:lnTo>
                  <a:lnTo>
                    <a:pt x="26" y="17"/>
                  </a:lnTo>
                  <a:lnTo>
                    <a:pt x="16" y="45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5" name="Freeform 335">
              <a:extLst>
                <a:ext uri="{FF2B5EF4-FFF2-40B4-BE49-F238E27FC236}">
                  <a16:creationId xmlns:a16="http://schemas.microsoft.com/office/drawing/2014/main" id="{2ABDC3FA-2F7D-44E0-ABF1-F8F2389C7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252" y="2232029"/>
              <a:ext cx="495967" cy="330643"/>
            </a:xfrm>
            <a:custGeom>
              <a:avLst/>
              <a:gdLst>
                <a:gd name="T0" fmla="*/ 189 w 291"/>
                <a:gd name="T1" fmla="*/ 0 h 194"/>
                <a:gd name="T2" fmla="*/ 194 w 291"/>
                <a:gd name="T3" fmla="*/ 19 h 194"/>
                <a:gd name="T4" fmla="*/ 208 w 291"/>
                <a:gd name="T5" fmla="*/ 28 h 194"/>
                <a:gd name="T6" fmla="*/ 215 w 291"/>
                <a:gd name="T7" fmla="*/ 45 h 194"/>
                <a:gd name="T8" fmla="*/ 248 w 291"/>
                <a:gd name="T9" fmla="*/ 50 h 194"/>
                <a:gd name="T10" fmla="*/ 267 w 291"/>
                <a:gd name="T11" fmla="*/ 61 h 194"/>
                <a:gd name="T12" fmla="*/ 291 w 291"/>
                <a:gd name="T13" fmla="*/ 76 h 194"/>
                <a:gd name="T14" fmla="*/ 288 w 291"/>
                <a:gd name="T15" fmla="*/ 102 h 194"/>
                <a:gd name="T16" fmla="*/ 269 w 291"/>
                <a:gd name="T17" fmla="*/ 111 h 194"/>
                <a:gd name="T18" fmla="*/ 262 w 291"/>
                <a:gd name="T19" fmla="*/ 130 h 194"/>
                <a:gd name="T20" fmla="*/ 236 w 291"/>
                <a:gd name="T21" fmla="*/ 140 h 194"/>
                <a:gd name="T22" fmla="*/ 208 w 291"/>
                <a:gd name="T23" fmla="*/ 149 h 194"/>
                <a:gd name="T24" fmla="*/ 217 w 291"/>
                <a:gd name="T25" fmla="*/ 170 h 194"/>
                <a:gd name="T26" fmla="*/ 231 w 291"/>
                <a:gd name="T27" fmla="*/ 175 h 194"/>
                <a:gd name="T28" fmla="*/ 191 w 291"/>
                <a:gd name="T29" fmla="*/ 194 h 194"/>
                <a:gd name="T30" fmla="*/ 184 w 291"/>
                <a:gd name="T31" fmla="*/ 177 h 194"/>
                <a:gd name="T32" fmla="*/ 170 w 291"/>
                <a:gd name="T33" fmla="*/ 166 h 194"/>
                <a:gd name="T34" fmla="*/ 182 w 291"/>
                <a:gd name="T35" fmla="*/ 154 h 194"/>
                <a:gd name="T36" fmla="*/ 156 w 291"/>
                <a:gd name="T37" fmla="*/ 140 h 194"/>
                <a:gd name="T38" fmla="*/ 132 w 291"/>
                <a:gd name="T39" fmla="*/ 154 h 194"/>
                <a:gd name="T40" fmla="*/ 113 w 291"/>
                <a:gd name="T41" fmla="*/ 168 h 194"/>
                <a:gd name="T42" fmla="*/ 99 w 291"/>
                <a:gd name="T43" fmla="*/ 168 h 194"/>
                <a:gd name="T44" fmla="*/ 106 w 291"/>
                <a:gd name="T45" fmla="*/ 156 h 194"/>
                <a:gd name="T46" fmla="*/ 108 w 291"/>
                <a:gd name="T47" fmla="*/ 144 h 194"/>
                <a:gd name="T48" fmla="*/ 113 w 291"/>
                <a:gd name="T49" fmla="*/ 147 h 194"/>
                <a:gd name="T50" fmla="*/ 127 w 291"/>
                <a:gd name="T51" fmla="*/ 144 h 194"/>
                <a:gd name="T52" fmla="*/ 127 w 291"/>
                <a:gd name="T53" fmla="*/ 140 h 194"/>
                <a:gd name="T54" fmla="*/ 118 w 291"/>
                <a:gd name="T55" fmla="*/ 123 h 194"/>
                <a:gd name="T56" fmla="*/ 113 w 291"/>
                <a:gd name="T57" fmla="*/ 111 h 194"/>
                <a:gd name="T58" fmla="*/ 99 w 291"/>
                <a:gd name="T59" fmla="*/ 104 h 194"/>
                <a:gd name="T60" fmla="*/ 75 w 291"/>
                <a:gd name="T61" fmla="*/ 99 h 194"/>
                <a:gd name="T62" fmla="*/ 66 w 291"/>
                <a:gd name="T63" fmla="*/ 104 h 194"/>
                <a:gd name="T64" fmla="*/ 49 w 291"/>
                <a:gd name="T65" fmla="*/ 111 h 194"/>
                <a:gd name="T66" fmla="*/ 37 w 291"/>
                <a:gd name="T67" fmla="*/ 109 h 194"/>
                <a:gd name="T68" fmla="*/ 16 w 291"/>
                <a:gd name="T69" fmla="*/ 106 h 194"/>
                <a:gd name="T70" fmla="*/ 9 w 291"/>
                <a:gd name="T71" fmla="*/ 104 h 194"/>
                <a:gd name="T72" fmla="*/ 2 w 291"/>
                <a:gd name="T73" fmla="*/ 88 h 194"/>
                <a:gd name="T74" fmla="*/ 11 w 291"/>
                <a:gd name="T75" fmla="*/ 83 h 194"/>
                <a:gd name="T76" fmla="*/ 21 w 291"/>
                <a:gd name="T77" fmla="*/ 52 h 194"/>
                <a:gd name="T78" fmla="*/ 30 w 291"/>
                <a:gd name="T79" fmla="*/ 43 h 194"/>
                <a:gd name="T80" fmla="*/ 30 w 291"/>
                <a:gd name="T81" fmla="*/ 19 h 194"/>
                <a:gd name="T82" fmla="*/ 52 w 291"/>
                <a:gd name="T83" fmla="*/ 9 h 194"/>
                <a:gd name="T84" fmla="*/ 87 w 291"/>
                <a:gd name="T85" fmla="*/ 19 h 194"/>
                <a:gd name="T86" fmla="*/ 104 w 291"/>
                <a:gd name="T87" fmla="*/ 24 h 194"/>
                <a:gd name="T88" fmla="*/ 115 w 291"/>
                <a:gd name="T89" fmla="*/ 24 h 194"/>
                <a:gd name="T90" fmla="*/ 137 w 291"/>
                <a:gd name="T91" fmla="*/ 26 h 194"/>
                <a:gd name="T92" fmla="*/ 142 w 291"/>
                <a:gd name="T93" fmla="*/ 7 h 194"/>
                <a:gd name="T94" fmla="*/ 163 w 291"/>
                <a:gd name="T95" fmla="*/ 7 h 194"/>
                <a:gd name="T96" fmla="*/ 172 w 291"/>
                <a:gd name="T97" fmla="*/ 0 h 194"/>
                <a:gd name="connsiteX0" fmla="*/ 6495 w 10000"/>
                <a:gd name="connsiteY0" fmla="*/ 0 h 10000"/>
                <a:gd name="connsiteX1" fmla="*/ 6495 w 10000"/>
                <a:gd name="connsiteY1" fmla="*/ 0 h 10000"/>
                <a:gd name="connsiteX2" fmla="*/ 6804 w 10000"/>
                <a:gd name="connsiteY2" fmla="*/ 722 h 10000"/>
                <a:gd name="connsiteX3" fmla="*/ 6667 w 10000"/>
                <a:gd name="connsiteY3" fmla="*/ 979 h 10000"/>
                <a:gd name="connsiteX4" fmla="*/ 6735 w 10000"/>
                <a:gd name="connsiteY4" fmla="*/ 1340 h 10000"/>
                <a:gd name="connsiteX5" fmla="*/ 7148 w 10000"/>
                <a:gd name="connsiteY5" fmla="*/ 1443 h 10000"/>
                <a:gd name="connsiteX6" fmla="*/ 7388 w 10000"/>
                <a:gd name="connsiteY6" fmla="*/ 2062 h 10000"/>
                <a:gd name="connsiteX7" fmla="*/ 7388 w 10000"/>
                <a:gd name="connsiteY7" fmla="*/ 2320 h 10000"/>
                <a:gd name="connsiteX8" fmla="*/ 8041 w 10000"/>
                <a:gd name="connsiteY8" fmla="*/ 2784 h 10000"/>
                <a:gd name="connsiteX9" fmla="*/ 8522 w 10000"/>
                <a:gd name="connsiteY9" fmla="*/ 2577 h 10000"/>
                <a:gd name="connsiteX10" fmla="*/ 8832 w 10000"/>
                <a:gd name="connsiteY10" fmla="*/ 3144 h 10000"/>
                <a:gd name="connsiteX11" fmla="*/ 9175 w 10000"/>
                <a:gd name="connsiteY11" fmla="*/ 3144 h 10000"/>
                <a:gd name="connsiteX12" fmla="*/ 10000 w 10000"/>
                <a:gd name="connsiteY12" fmla="*/ 3557 h 10000"/>
                <a:gd name="connsiteX13" fmla="*/ 10000 w 10000"/>
                <a:gd name="connsiteY13" fmla="*/ 3918 h 10000"/>
                <a:gd name="connsiteX14" fmla="*/ 9725 w 10000"/>
                <a:gd name="connsiteY14" fmla="*/ 4536 h 10000"/>
                <a:gd name="connsiteX15" fmla="*/ 9897 w 10000"/>
                <a:gd name="connsiteY15" fmla="*/ 5258 h 10000"/>
                <a:gd name="connsiteX16" fmla="*/ 9828 w 10000"/>
                <a:gd name="connsiteY16" fmla="*/ 5722 h 10000"/>
                <a:gd name="connsiteX17" fmla="*/ 9244 w 10000"/>
                <a:gd name="connsiteY17" fmla="*/ 5722 h 10000"/>
                <a:gd name="connsiteX18" fmla="*/ 9111 w 10000"/>
                <a:gd name="connsiteY18" fmla="*/ 6406 h 10000"/>
                <a:gd name="connsiteX19" fmla="*/ 9003 w 10000"/>
                <a:gd name="connsiteY19" fmla="*/ 6701 h 10000"/>
                <a:gd name="connsiteX20" fmla="*/ 8522 w 10000"/>
                <a:gd name="connsiteY20" fmla="*/ 6804 h 10000"/>
                <a:gd name="connsiteX21" fmla="*/ 8110 w 10000"/>
                <a:gd name="connsiteY21" fmla="*/ 7216 h 10000"/>
                <a:gd name="connsiteX22" fmla="*/ 7629 w 10000"/>
                <a:gd name="connsiteY22" fmla="*/ 7216 h 10000"/>
                <a:gd name="connsiteX23" fmla="*/ 7148 w 10000"/>
                <a:gd name="connsiteY23" fmla="*/ 7680 h 10000"/>
                <a:gd name="connsiteX24" fmla="*/ 7148 w 10000"/>
                <a:gd name="connsiteY24" fmla="*/ 8402 h 10000"/>
                <a:gd name="connsiteX25" fmla="*/ 7457 w 10000"/>
                <a:gd name="connsiteY25" fmla="*/ 8763 h 10000"/>
                <a:gd name="connsiteX26" fmla="*/ 8041 w 10000"/>
                <a:gd name="connsiteY26" fmla="*/ 8660 h 10000"/>
                <a:gd name="connsiteX27" fmla="*/ 7938 w 10000"/>
                <a:gd name="connsiteY27" fmla="*/ 9021 h 10000"/>
                <a:gd name="connsiteX28" fmla="*/ 7285 w 10000"/>
                <a:gd name="connsiteY28" fmla="*/ 9278 h 10000"/>
                <a:gd name="connsiteX29" fmla="*/ 6564 w 10000"/>
                <a:gd name="connsiteY29" fmla="*/ 10000 h 10000"/>
                <a:gd name="connsiteX30" fmla="*/ 6254 w 10000"/>
                <a:gd name="connsiteY30" fmla="*/ 9639 h 10000"/>
                <a:gd name="connsiteX31" fmla="*/ 6323 w 10000"/>
                <a:gd name="connsiteY31" fmla="*/ 9124 h 10000"/>
                <a:gd name="connsiteX32" fmla="*/ 5773 w 10000"/>
                <a:gd name="connsiteY32" fmla="*/ 8763 h 10000"/>
                <a:gd name="connsiteX33" fmla="*/ 5842 w 10000"/>
                <a:gd name="connsiteY33" fmla="*/ 8557 h 10000"/>
                <a:gd name="connsiteX34" fmla="*/ 6323 w 10000"/>
                <a:gd name="connsiteY34" fmla="*/ 8196 h 10000"/>
                <a:gd name="connsiteX35" fmla="*/ 6254 w 10000"/>
                <a:gd name="connsiteY35" fmla="*/ 7938 h 10000"/>
                <a:gd name="connsiteX36" fmla="*/ 5361 w 10000"/>
                <a:gd name="connsiteY36" fmla="*/ 7577 h 10000"/>
                <a:gd name="connsiteX37" fmla="*/ 5361 w 10000"/>
                <a:gd name="connsiteY37" fmla="*/ 7216 h 10000"/>
                <a:gd name="connsiteX38" fmla="*/ 4777 w 10000"/>
                <a:gd name="connsiteY38" fmla="*/ 7320 h 10000"/>
                <a:gd name="connsiteX39" fmla="*/ 4536 w 10000"/>
                <a:gd name="connsiteY39" fmla="*/ 7938 h 10000"/>
                <a:gd name="connsiteX40" fmla="*/ 4124 w 10000"/>
                <a:gd name="connsiteY40" fmla="*/ 8918 h 10000"/>
                <a:gd name="connsiteX41" fmla="*/ 3883 w 10000"/>
                <a:gd name="connsiteY41" fmla="*/ 8660 h 10000"/>
                <a:gd name="connsiteX42" fmla="*/ 3643 w 10000"/>
                <a:gd name="connsiteY42" fmla="*/ 8763 h 10000"/>
                <a:gd name="connsiteX43" fmla="*/ 3402 w 10000"/>
                <a:gd name="connsiteY43" fmla="*/ 8660 h 10000"/>
                <a:gd name="connsiteX44" fmla="*/ 3471 w 10000"/>
                <a:gd name="connsiteY44" fmla="*/ 8557 h 10000"/>
                <a:gd name="connsiteX45" fmla="*/ 3643 w 10000"/>
                <a:gd name="connsiteY45" fmla="*/ 8041 h 10000"/>
                <a:gd name="connsiteX46" fmla="*/ 3814 w 10000"/>
                <a:gd name="connsiteY46" fmla="*/ 7680 h 10000"/>
                <a:gd name="connsiteX47" fmla="*/ 3711 w 10000"/>
                <a:gd name="connsiteY47" fmla="*/ 7423 h 10000"/>
                <a:gd name="connsiteX48" fmla="*/ 3883 w 10000"/>
                <a:gd name="connsiteY48" fmla="*/ 7423 h 10000"/>
                <a:gd name="connsiteX49" fmla="*/ 3883 w 10000"/>
                <a:gd name="connsiteY49" fmla="*/ 7577 h 10000"/>
                <a:gd name="connsiteX50" fmla="*/ 4227 w 10000"/>
                <a:gd name="connsiteY50" fmla="*/ 7577 h 10000"/>
                <a:gd name="connsiteX51" fmla="*/ 4364 w 10000"/>
                <a:gd name="connsiteY51" fmla="*/ 7423 h 10000"/>
                <a:gd name="connsiteX52" fmla="*/ 4296 w 10000"/>
                <a:gd name="connsiteY52" fmla="*/ 7320 h 10000"/>
                <a:gd name="connsiteX53" fmla="*/ 4364 w 10000"/>
                <a:gd name="connsiteY53" fmla="*/ 7216 h 10000"/>
                <a:gd name="connsiteX54" fmla="*/ 4124 w 10000"/>
                <a:gd name="connsiteY54" fmla="*/ 6804 h 10000"/>
                <a:gd name="connsiteX55" fmla="*/ 4055 w 10000"/>
                <a:gd name="connsiteY55" fmla="*/ 6340 h 10000"/>
                <a:gd name="connsiteX56" fmla="*/ 3883 w 10000"/>
                <a:gd name="connsiteY56" fmla="*/ 6237 h 10000"/>
                <a:gd name="connsiteX57" fmla="*/ 3883 w 10000"/>
                <a:gd name="connsiteY57" fmla="*/ 5722 h 10000"/>
                <a:gd name="connsiteX58" fmla="*/ 3643 w 10000"/>
                <a:gd name="connsiteY58" fmla="*/ 5464 h 10000"/>
                <a:gd name="connsiteX59" fmla="*/ 3402 w 10000"/>
                <a:gd name="connsiteY59" fmla="*/ 5361 h 10000"/>
                <a:gd name="connsiteX60" fmla="*/ 2990 w 10000"/>
                <a:gd name="connsiteY60" fmla="*/ 5000 h 10000"/>
                <a:gd name="connsiteX61" fmla="*/ 2577 w 10000"/>
                <a:gd name="connsiteY61" fmla="*/ 5103 h 10000"/>
                <a:gd name="connsiteX62" fmla="*/ 2509 w 10000"/>
                <a:gd name="connsiteY62" fmla="*/ 5361 h 10000"/>
                <a:gd name="connsiteX63" fmla="*/ 2268 w 10000"/>
                <a:gd name="connsiteY63" fmla="*/ 5361 h 10000"/>
                <a:gd name="connsiteX64" fmla="*/ 2096 w 10000"/>
                <a:gd name="connsiteY64" fmla="*/ 5619 h 10000"/>
                <a:gd name="connsiteX65" fmla="*/ 1684 w 10000"/>
                <a:gd name="connsiteY65" fmla="*/ 5722 h 10000"/>
                <a:gd name="connsiteX66" fmla="*/ 1546 w 10000"/>
                <a:gd name="connsiteY66" fmla="*/ 5876 h 10000"/>
                <a:gd name="connsiteX67" fmla="*/ 1271 w 10000"/>
                <a:gd name="connsiteY67" fmla="*/ 5619 h 10000"/>
                <a:gd name="connsiteX68" fmla="*/ 893 w 10000"/>
                <a:gd name="connsiteY68" fmla="*/ 5619 h 10000"/>
                <a:gd name="connsiteX69" fmla="*/ 550 w 10000"/>
                <a:gd name="connsiteY69" fmla="*/ 5464 h 10000"/>
                <a:gd name="connsiteX70" fmla="*/ 309 w 10000"/>
                <a:gd name="connsiteY70" fmla="*/ 5722 h 10000"/>
                <a:gd name="connsiteX71" fmla="*/ 309 w 10000"/>
                <a:gd name="connsiteY71" fmla="*/ 5361 h 10000"/>
                <a:gd name="connsiteX72" fmla="*/ 0 w 10000"/>
                <a:gd name="connsiteY72" fmla="*/ 5000 h 10000"/>
                <a:gd name="connsiteX73" fmla="*/ 69 w 10000"/>
                <a:gd name="connsiteY73" fmla="*/ 4536 h 10000"/>
                <a:gd name="connsiteX74" fmla="*/ 241 w 10000"/>
                <a:gd name="connsiteY74" fmla="*/ 4278 h 10000"/>
                <a:gd name="connsiteX75" fmla="*/ 378 w 10000"/>
                <a:gd name="connsiteY75" fmla="*/ 4278 h 10000"/>
                <a:gd name="connsiteX76" fmla="*/ 241 w 10000"/>
                <a:gd name="connsiteY76" fmla="*/ 3660 h 10000"/>
                <a:gd name="connsiteX77" fmla="*/ 722 w 10000"/>
                <a:gd name="connsiteY77" fmla="*/ 2680 h 10000"/>
                <a:gd name="connsiteX78" fmla="*/ 962 w 10000"/>
                <a:gd name="connsiteY78" fmla="*/ 2423 h 10000"/>
                <a:gd name="connsiteX79" fmla="*/ 1031 w 10000"/>
                <a:gd name="connsiteY79" fmla="*/ 2216 h 10000"/>
                <a:gd name="connsiteX80" fmla="*/ 790 w 10000"/>
                <a:gd name="connsiteY80" fmla="*/ 979 h 10000"/>
                <a:gd name="connsiteX81" fmla="*/ 1031 w 10000"/>
                <a:gd name="connsiteY81" fmla="*/ 979 h 10000"/>
                <a:gd name="connsiteX82" fmla="*/ 1375 w 10000"/>
                <a:gd name="connsiteY82" fmla="*/ 619 h 10000"/>
                <a:gd name="connsiteX83" fmla="*/ 1787 w 10000"/>
                <a:gd name="connsiteY83" fmla="*/ 464 h 10000"/>
                <a:gd name="connsiteX84" fmla="*/ 2337 w 10000"/>
                <a:gd name="connsiteY84" fmla="*/ 619 h 10000"/>
                <a:gd name="connsiteX85" fmla="*/ 2990 w 10000"/>
                <a:gd name="connsiteY85" fmla="*/ 979 h 10000"/>
                <a:gd name="connsiteX86" fmla="*/ 3402 w 10000"/>
                <a:gd name="connsiteY86" fmla="*/ 979 h 10000"/>
                <a:gd name="connsiteX87" fmla="*/ 3574 w 10000"/>
                <a:gd name="connsiteY87" fmla="*/ 1237 h 10000"/>
                <a:gd name="connsiteX88" fmla="*/ 3814 w 10000"/>
                <a:gd name="connsiteY88" fmla="*/ 979 h 10000"/>
                <a:gd name="connsiteX89" fmla="*/ 3952 w 10000"/>
                <a:gd name="connsiteY89" fmla="*/ 1237 h 10000"/>
                <a:gd name="connsiteX90" fmla="*/ 4467 w 10000"/>
                <a:gd name="connsiteY90" fmla="*/ 1237 h 10000"/>
                <a:gd name="connsiteX91" fmla="*/ 4708 w 10000"/>
                <a:gd name="connsiteY91" fmla="*/ 1340 h 10000"/>
                <a:gd name="connsiteX92" fmla="*/ 4708 w 10000"/>
                <a:gd name="connsiteY92" fmla="*/ 619 h 10000"/>
                <a:gd name="connsiteX93" fmla="*/ 4880 w 10000"/>
                <a:gd name="connsiteY93" fmla="*/ 361 h 10000"/>
                <a:gd name="connsiteX94" fmla="*/ 5361 w 10000"/>
                <a:gd name="connsiteY94" fmla="*/ 258 h 10000"/>
                <a:gd name="connsiteX95" fmla="*/ 5601 w 10000"/>
                <a:gd name="connsiteY95" fmla="*/ 361 h 10000"/>
                <a:gd name="connsiteX96" fmla="*/ 5670 w 10000"/>
                <a:gd name="connsiteY96" fmla="*/ 0 h 10000"/>
                <a:gd name="connsiteX97" fmla="*/ 5911 w 10000"/>
                <a:gd name="connsiteY97" fmla="*/ 0 h 10000"/>
                <a:gd name="connsiteX98" fmla="*/ 6495 w 10000"/>
                <a:gd name="connsiteY98" fmla="*/ 0 h 10000"/>
                <a:gd name="connsiteX0" fmla="*/ 6495 w 10000"/>
                <a:gd name="connsiteY0" fmla="*/ 0 h 10000"/>
                <a:gd name="connsiteX1" fmla="*/ 6495 w 10000"/>
                <a:gd name="connsiteY1" fmla="*/ 0 h 10000"/>
                <a:gd name="connsiteX2" fmla="*/ 6804 w 10000"/>
                <a:gd name="connsiteY2" fmla="*/ 722 h 10000"/>
                <a:gd name="connsiteX3" fmla="*/ 6667 w 10000"/>
                <a:gd name="connsiteY3" fmla="*/ 979 h 10000"/>
                <a:gd name="connsiteX4" fmla="*/ 6735 w 10000"/>
                <a:gd name="connsiteY4" fmla="*/ 1340 h 10000"/>
                <a:gd name="connsiteX5" fmla="*/ 7148 w 10000"/>
                <a:gd name="connsiteY5" fmla="*/ 1443 h 10000"/>
                <a:gd name="connsiteX6" fmla="*/ 7388 w 10000"/>
                <a:gd name="connsiteY6" fmla="*/ 2062 h 10000"/>
                <a:gd name="connsiteX7" fmla="*/ 7388 w 10000"/>
                <a:gd name="connsiteY7" fmla="*/ 2320 h 10000"/>
                <a:gd name="connsiteX8" fmla="*/ 8041 w 10000"/>
                <a:gd name="connsiteY8" fmla="*/ 2784 h 10000"/>
                <a:gd name="connsiteX9" fmla="*/ 8522 w 10000"/>
                <a:gd name="connsiteY9" fmla="*/ 2577 h 10000"/>
                <a:gd name="connsiteX10" fmla="*/ 8832 w 10000"/>
                <a:gd name="connsiteY10" fmla="*/ 3144 h 10000"/>
                <a:gd name="connsiteX11" fmla="*/ 9175 w 10000"/>
                <a:gd name="connsiteY11" fmla="*/ 3144 h 10000"/>
                <a:gd name="connsiteX12" fmla="*/ 10000 w 10000"/>
                <a:gd name="connsiteY12" fmla="*/ 3557 h 10000"/>
                <a:gd name="connsiteX13" fmla="*/ 10000 w 10000"/>
                <a:gd name="connsiteY13" fmla="*/ 3918 h 10000"/>
                <a:gd name="connsiteX14" fmla="*/ 9725 w 10000"/>
                <a:gd name="connsiteY14" fmla="*/ 4536 h 10000"/>
                <a:gd name="connsiteX15" fmla="*/ 9897 w 10000"/>
                <a:gd name="connsiteY15" fmla="*/ 5258 h 10000"/>
                <a:gd name="connsiteX16" fmla="*/ 9828 w 10000"/>
                <a:gd name="connsiteY16" fmla="*/ 5722 h 10000"/>
                <a:gd name="connsiteX17" fmla="*/ 9424 w 10000"/>
                <a:gd name="connsiteY17" fmla="*/ 5830 h 10000"/>
                <a:gd name="connsiteX18" fmla="*/ 9111 w 10000"/>
                <a:gd name="connsiteY18" fmla="*/ 6406 h 10000"/>
                <a:gd name="connsiteX19" fmla="*/ 9003 w 10000"/>
                <a:gd name="connsiteY19" fmla="*/ 6701 h 10000"/>
                <a:gd name="connsiteX20" fmla="*/ 8522 w 10000"/>
                <a:gd name="connsiteY20" fmla="*/ 6804 h 10000"/>
                <a:gd name="connsiteX21" fmla="*/ 8110 w 10000"/>
                <a:gd name="connsiteY21" fmla="*/ 7216 h 10000"/>
                <a:gd name="connsiteX22" fmla="*/ 7629 w 10000"/>
                <a:gd name="connsiteY22" fmla="*/ 7216 h 10000"/>
                <a:gd name="connsiteX23" fmla="*/ 7148 w 10000"/>
                <a:gd name="connsiteY23" fmla="*/ 7680 h 10000"/>
                <a:gd name="connsiteX24" fmla="*/ 7148 w 10000"/>
                <a:gd name="connsiteY24" fmla="*/ 8402 h 10000"/>
                <a:gd name="connsiteX25" fmla="*/ 7457 w 10000"/>
                <a:gd name="connsiteY25" fmla="*/ 8763 h 10000"/>
                <a:gd name="connsiteX26" fmla="*/ 8041 w 10000"/>
                <a:gd name="connsiteY26" fmla="*/ 8660 h 10000"/>
                <a:gd name="connsiteX27" fmla="*/ 7938 w 10000"/>
                <a:gd name="connsiteY27" fmla="*/ 9021 h 10000"/>
                <a:gd name="connsiteX28" fmla="*/ 7285 w 10000"/>
                <a:gd name="connsiteY28" fmla="*/ 9278 h 10000"/>
                <a:gd name="connsiteX29" fmla="*/ 6564 w 10000"/>
                <a:gd name="connsiteY29" fmla="*/ 10000 h 10000"/>
                <a:gd name="connsiteX30" fmla="*/ 6254 w 10000"/>
                <a:gd name="connsiteY30" fmla="*/ 9639 h 10000"/>
                <a:gd name="connsiteX31" fmla="*/ 6323 w 10000"/>
                <a:gd name="connsiteY31" fmla="*/ 9124 h 10000"/>
                <a:gd name="connsiteX32" fmla="*/ 5773 w 10000"/>
                <a:gd name="connsiteY32" fmla="*/ 8763 h 10000"/>
                <a:gd name="connsiteX33" fmla="*/ 5842 w 10000"/>
                <a:gd name="connsiteY33" fmla="*/ 8557 h 10000"/>
                <a:gd name="connsiteX34" fmla="*/ 6323 w 10000"/>
                <a:gd name="connsiteY34" fmla="*/ 8196 h 10000"/>
                <a:gd name="connsiteX35" fmla="*/ 6254 w 10000"/>
                <a:gd name="connsiteY35" fmla="*/ 7938 h 10000"/>
                <a:gd name="connsiteX36" fmla="*/ 5361 w 10000"/>
                <a:gd name="connsiteY36" fmla="*/ 7577 h 10000"/>
                <a:gd name="connsiteX37" fmla="*/ 5361 w 10000"/>
                <a:gd name="connsiteY37" fmla="*/ 7216 h 10000"/>
                <a:gd name="connsiteX38" fmla="*/ 4777 w 10000"/>
                <a:gd name="connsiteY38" fmla="*/ 7320 h 10000"/>
                <a:gd name="connsiteX39" fmla="*/ 4536 w 10000"/>
                <a:gd name="connsiteY39" fmla="*/ 7938 h 10000"/>
                <a:gd name="connsiteX40" fmla="*/ 4124 w 10000"/>
                <a:gd name="connsiteY40" fmla="*/ 8918 h 10000"/>
                <a:gd name="connsiteX41" fmla="*/ 3883 w 10000"/>
                <a:gd name="connsiteY41" fmla="*/ 8660 h 10000"/>
                <a:gd name="connsiteX42" fmla="*/ 3643 w 10000"/>
                <a:gd name="connsiteY42" fmla="*/ 8763 h 10000"/>
                <a:gd name="connsiteX43" fmla="*/ 3402 w 10000"/>
                <a:gd name="connsiteY43" fmla="*/ 8660 h 10000"/>
                <a:gd name="connsiteX44" fmla="*/ 3471 w 10000"/>
                <a:gd name="connsiteY44" fmla="*/ 8557 h 10000"/>
                <a:gd name="connsiteX45" fmla="*/ 3643 w 10000"/>
                <a:gd name="connsiteY45" fmla="*/ 8041 h 10000"/>
                <a:gd name="connsiteX46" fmla="*/ 3814 w 10000"/>
                <a:gd name="connsiteY46" fmla="*/ 7680 h 10000"/>
                <a:gd name="connsiteX47" fmla="*/ 3711 w 10000"/>
                <a:gd name="connsiteY47" fmla="*/ 7423 h 10000"/>
                <a:gd name="connsiteX48" fmla="*/ 3883 w 10000"/>
                <a:gd name="connsiteY48" fmla="*/ 7423 h 10000"/>
                <a:gd name="connsiteX49" fmla="*/ 3883 w 10000"/>
                <a:gd name="connsiteY49" fmla="*/ 7577 h 10000"/>
                <a:gd name="connsiteX50" fmla="*/ 4227 w 10000"/>
                <a:gd name="connsiteY50" fmla="*/ 7577 h 10000"/>
                <a:gd name="connsiteX51" fmla="*/ 4364 w 10000"/>
                <a:gd name="connsiteY51" fmla="*/ 7423 h 10000"/>
                <a:gd name="connsiteX52" fmla="*/ 4296 w 10000"/>
                <a:gd name="connsiteY52" fmla="*/ 7320 h 10000"/>
                <a:gd name="connsiteX53" fmla="*/ 4364 w 10000"/>
                <a:gd name="connsiteY53" fmla="*/ 7216 h 10000"/>
                <a:gd name="connsiteX54" fmla="*/ 4124 w 10000"/>
                <a:gd name="connsiteY54" fmla="*/ 6804 h 10000"/>
                <a:gd name="connsiteX55" fmla="*/ 4055 w 10000"/>
                <a:gd name="connsiteY55" fmla="*/ 6340 h 10000"/>
                <a:gd name="connsiteX56" fmla="*/ 3883 w 10000"/>
                <a:gd name="connsiteY56" fmla="*/ 6237 h 10000"/>
                <a:gd name="connsiteX57" fmla="*/ 3883 w 10000"/>
                <a:gd name="connsiteY57" fmla="*/ 5722 h 10000"/>
                <a:gd name="connsiteX58" fmla="*/ 3643 w 10000"/>
                <a:gd name="connsiteY58" fmla="*/ 5464 h 10000"/>
                <a:gd name="connsiteX59" fmla="*/ 3402 w 10000"/>
                <a:gd name="connsiteY59" fmla="*/ 5361 h 10000"/>
                <a:gd name="connsiteX60" fmla="*/ 2990 w 10000"/>
                <a:gd name="connsiteY60" fmla="*/ 5000 h 10000"/>
                <a:gd name="connsiteX61" fmla="*/ 2577 w 10000"/>
                <a:gd name="connsiteY61" fmla="*/ 5103 h 10000"/>
                <a:gd name="connsiteX62" fmla="*/ 2509 w 10000"/>
                <a:gd name="connsiteY62" fmla="*/ 5361 h 10000"/>
                <a:gd name="connsiteX63" fmla="*/ 2268 w 10000"/>
                <a:gd name="connsiteY63" fmla="*/ 5361 h 10000"/>
                <a:gd name="connsiteX64" fmla="*/ 2096 w 10000"/>
                <a:gd name="connsiteY64" fmla="*/ 5619 h 10000"/>
                <a:gd name="connsiteX65" fmla="*/ 1684 w 10000"/>
                <a:gd name="connsiteY65" fmla="*/ 5722 h 10000"/>
                <a:gd name="connsiteX66" fmla="*/ 1546 w 10000"/>
                <a:gd name="connsiteY66" fmla="*/ 5876 h 10000"/>
                <a:gd name="connsiteX67" fmla="*/ 1271 w 10000"/>
                <a:gd name="connsiteY67" fmla="*/ 5619 h 10000"/>
                <a:gd name="connsiteX68" fmla="*/ 893 w 10000"/>
                <a:gd name="connsiteY68" fmla="*/ 5619 h 10000"/>
                <a:gd name="connsiteX69" fmla="*/ 550 w 10000"/>
                <a:gd name="connsiteY69" fmla="*/ 5464 h 10000"/>
                <a:gd name="connsiteX70" fmla="*/ 309 w 10000"/>
                <a:gd name="connsiteY70" fmla="*/ 5722 h 10000"/>
                <a:gd name="connsiteX71" fmla="*/ 309 w 10000"/>
                <a:gd name="connsiteY71" fmla="*/ 5361 h 10000"/>
                <a:gd name="connsiteX72" fmla="*/ 0 w 10000"/>
                <a:gd name="connsiteY72" fmla="*/ 5000 h 10000"/>
                <a:gd name="connsiteX73" fmla="*/ 69 w 10000"/>
                <a:gd name="connsiteY73" fmla="*/ 4536 h 10000"/>
                <a:gd name="connsiteX74" fmla="*/ 241 w 10000"/>
                <a:gd name="connsiteY74" fmla="*/ 4278 h 10000"/>
                <a:gd name="connsiteX75" fmla="*/ 378 w 10000"/>
                <a:gd name="connsiteY75" fmla="*/ 4278 h 10000"/>
                <a:gd name="connsiteX76" fmla="*/ 241 w 10000"/>
                <a:gd name="connsiteY76" fmla="*/ 3660 h 10000"/>
                <a:gd name="connsiteX77" fmla="*/ 722 w 10000"/>
                <a:gd name="connsiteY77" fmla="*/ 2680 h 10000"/>
                <a:gd name="connsiteX78" fmla="*/ 962 w 10000"/>
                <a:gd name="connsiteY78" fmla="*/ 2423 h 10000"/>
                <a:gd name="connsiteX79" fmla="*/ 1031 w 10000"/>
                <a:gd name="connsiteY79" fmla="*/ 2216 h 10000"/>
                <a:gd name="connsiteX80" fmla="*/ 790 w 10000"/>
                <a:gd name="connsiteY80" fmla="*/ 979 h 10000"/>
                <a:gd name="connsiteX81" fmla="*/ 1031 w 10000"/>
                <a:gd name="connsiteY81" fmla="*/ 979 h 10000"/>
                <a:gd name="connsiteX82" fmla="*/ 1375 w 10000"/>
                <a:gd name="connsiteY82" fmla="*/ 619 h 10000"/>
                <a:gd name="connsiteX83" fmla="*/ 1787 w 10000"/>
                <a:gd name="connsiteY83" fmla="*/ 464 h 10000"/>
                <a:gd name="connsiteX84" fmla="*/ 2337 w 10000"/>
                <a:gd name="connsiteY84" fmla="*/ 619 h 10000"/>
                <a:gd name="connsiteX85" fmla="*/ 2990 w 10000"/>
                <a:gd name="connsiteY85" fmla="*/ 979 h 10000"/>
                <a:gd name="connsiteX86" fmla="*/ 3402 w 10000"/>
                <a:gd name="connsiteY86" fmla="*/ 979 h 10000"/>
                <a:gd name="connsiteX87" fmla="*/ 3574 w 10000"/>
                <a:gd name="connsiteY87" fmla="*/ 1237 h 10000"/>
                <a:gd name="connsiteX88" fmla="*/ 3814 w 10000"/>
                <a:gd name="connsiteY88" fmla="*/ 979 h 10000"/>
                <a:gd name="connsiteX89" fmla="*/ 3952 w 10000"/>
                <a:gd name="connsiteY89" fmla="*/ 1237 h 10000"/>
                <a:gd name="connsiteX90" fmla="*/ 4467 w 10000"/>
                <a:gd name="connsiteY90" fmla="*/ 1237 h 10000"/>
                <a:gd name="connsiteX91" fmla="*/ 4708 w 10000"/>
                <a:gd name="connsiteY91" fmla="*/ 1340 h 10000"/>
                <a:gd name="connsiteX92" fmla="*/ 4708 w 10000"/>
                <a:gd name="connsiteY92" fmla="*/ 619 h 10000"/>
                <a:gd name="connsiteX93" fmla="*/ 4880 w 10000"/>
                <a:gd name="connsiteY93" fmla="*/ 361 h 10000"/>
                <a:gd name="connsiteX94" fmla="*/ 5361 w 10000"/>
                <a:gd name="connsiteY94" fmla="*/ 258 h 10000"/>
                <a:gd name="connsiteX95" fmla="*/ 5601 w 10000"/>
                <a:gd name="connsiteY95" fmla="*/ 361 h 10000"/>
                <a:gd name="connsiteX96" fmla="*/ 5670 w 10000"/>
                <a:gd name="connsiteY96" fmla="*/ 0 h 10000"/>
                <a:gd name="connsiteX97" fmla="*/ 5911 w 10000"/>
                <a:gd name="connsiteY97" fmla="*/ 0 h 10000"/>
                <a:gd name="connsiteX98" fmla="*/ 6495 w 10000"/>
                <a:gd name="connsiteY9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000" h="10000">
                  <a:moveTo>
                    <a:pt x="6495" y="0"/>
                  </a:moveTo>
                  <a:lnTo>
                    <a:pt x="6495" y="0"/>
                  </a:lnTo>
                  <a:lnTo>
                    <a:pt x="6804" y="722"/>
                  </a:lnTo>
                  <a:lnTo>
                    <a:pt x="6667" y="979"/>
                  </a:lnTo>
                  <a:cubicBezTo>
                    <a:pt x="6690" y="1099"/>
                    <a:pt x="6712" y="1220"/>
                    <a:pt x="6735" y="1340"/>
                  </a:cubicBezTo>
                  <a:lnTo>
                    <a:pt x="7148" y="1443"/>
                  </a:lnTo>
                  <a:lnTo>
                    <a:pt x="7388" y="2062"/>
                  </a:lnTo>
                  <a:lnTo>
                    <a:pt x="7388" y="2320"/>
                  </a:lnTo>
                  <a:lnTo>
                    <a:pt x="8041" y="2784"/>
                  </a:lnTo>
                  <a:lnTo>
                    <a:pt x="8522" y="2577"/>
                  </a:lnTo>
                  <a:lnTo>
                    <a:pt x="8832" y="3144"/>
                  </a:lnTo>
                  <a:lnTo>
                    <a:pt x="9175" y="3144"/>
                  </a:lnTo>
                  <a:lnTo>
                    <a:pt x="10000" y="3557"/>
                  </a:lnTo>
                  <a:lnTo>
                    <a:pt x="10000" y="3918"/>
                  </a:lnTo>
                  <a:lnTo>
                    <a:pt x="9725" y="4536"/>
                  </a:lnTo>
                  <a:cubicBezTo>
                    <a:pt x="9782" y="4777"/>
                    <a:pt x="9840" y="5017"/>
                    <a:pt x="9897" y="5258"/>
                  </a:cubicBezTo>
                  <a:cubicBezTo>
                    <a:pt x="9874" y="5413"/>
                    <a:pt x="9851" y="5567"/>
                    <a:pt x="9828" y="5722"/>
                  </a:cubicBezTo>
                  <a:lnTo>
                    <a:pt x="9424" y="5830"/>
                  </a:lnTo>
                  <a:cubicBezTo>
                    <a:pt x="9380" y="6058"/>
                    <a:pt x="9155" y="6178"/>
                    <a:pt x="9111" y="6406"/>
                  </a:cubicBezTo>
                  <a:lnTo>
                    <a:pt x="9003" y="6701"/>
                  </a:lnTo>
                  <a:lnTo>
                    <a:pt x="8522" y="6804"/>
                  </a:lnTo>
                  <a:lnTo>
                    <a:pt x="8110" y="7216"/>
                  </a:lnTo>
                  <a:lnTo>
                    <a:pt x="7629" y="7216"/>
                  </a:lnTo>
                  <a:lnTo>
                    <a:pt x="7148" y="7680"/>
                  </a:lnTo>
                  <a:lnTo>
                    <a:pt x="7148" y="8402"/>
                  </a:lnTo>
                  <a:lnTo>
                    <a:pt x="7457" y="8763"/>
                  </a:lnTo>
                  <a:lnTo>
                    <a:pt x="8041" y="8660"/>
                  </a:lnTo>
                  <a:cubicBezTo>
                    <a:pt x="8007" y="8780"/>
                    <a:pt x="7972" y="8901"/>
                    <a:pt x="7938" y="9021"/>
                  </a:cubicBezTo>
                  <a:lnTo>
                    <a:pt x="7285" y="9278"/>
                  </a:lnTo>
                  <a:lnTo>
                    <a:pt x="6564" y="10000"/>
                  </a:lnTo>
                  <a:lnTo>
                    <a:pt x="6254" y="9639"/>
                  </a:lnTo>
                  <a:cubicBezTo>
                    <a:pt x="6277" y="9467"/>
                    <a:pt x="6300" y="9296"/>
                    <a:pt x="6323" y="9124"/>
                  </a:cubicBezTo>
                  <a:lnTo>
                    <a:pt x="5773" y="8763"/>
                  </a:lnTo>
                  <a:cubicBezTo>
                    <a:pt x="5796" y="8694"/>
                    <a:pt x="5819" y="8626"/>
                    <a:pt x="5842" y="8557"/>
                  </a:cubicBezTo>
                  <a:lnTo>
                    <a:pt x="6323" y="8196"/>
                  </a:lnTo>
                  <a:lnTo>
                    <a:pt x="6254" y="7938"/>
                  </a:lnTo>
                  <a:lnTo>
                    <a:pt x="5361" y="7577"/>
                  </a:lnTo>
                  <a:lnTo>
                    <a:pt x="5361" y="7216"/>
                  </a:lnTo>
                  <a:lnTo>
                    <a:pt x="4777" y="7320"/>
                  </a:lnTo>
                  <a:cubicBezTo>
                    <a:pt x="4697" y="7526"/>
                    <a:pt x="4616" y="7732"/>
                    <a:pt x="4536" y="7938"/>
                  </a:cubicBezTo>
                  <a:lnTo>
                    <a:pt x="4124" y="8918"/>
                  </a:lnTo>
                  <a:lnTo>
                    <a:pt x="3883" y="8660"/>
                  </a:lnTo>
                  <a:lnTo>
                    <a:pt x="3643" y="8763"/>
                  </a:lnTo>
                  <a:lnTo>
                    <a:pt x="3402" y="8660"/>
                  </a:lnTo>
                  <a:cubicBezTo>
                    <a:pt x="3425" y="8626"/>
                    <a:pt x="3448" y="8591"/>
                    <a:pt x="3471" y="8557"/>
                  </a:cubicBezTo>
                  <a:cubicBezTo>
                    <a:pt x="3528" y="8385"/>
                    <a:pt x="3586" y="8213"/>
                    <a:pt x="3643" y="8041"/>
                  </a:cubicBezTo>
                  <a:lnTo>
                    <a:pt x="3814" y="7680"/>
                  </a:lnTo>
                  <a:cubicBezTo>
                    <a:pt x="3780" y="7594"/>
                    <a:pt x="3745" y="7509"/>
                    <a:pt x="3711" y="7423"/>
                  </a:cubicBezTo>
                  <a:lnTo>
                    <a:pt x="3883" y="7423"/>
                  </a:lnTo>
                  <a:lnTo>
                    <a:pt x="3883" y="7577"/>
                  </a:lnTo>
                  <a:lnTo>
                    <a:pt x="4227" y="7577"/>
                  </a:lnTo>
                  <a:cubicBezTo>
                    <a:pt x="4273" y="7526"/>
                    <a:pt x="4318" y="7474"/>
                    <a:pt x="4364" y="7423"/>
                  </a:cubicBezTo>
                  <a:cubicBezTo>
                    <a:pt x="4341" y="7389"/>
                    <a:pt x="4319" y="7354"/>
                    <a:pt x="4296" y="7320"/>
                  </a:cubicBezTo>
                  <a:lnTo>
                    <a:pt x="4364" y="7216"/>
                  </a:lnTo>
                  <a:lnTo>
                    <a:pt x="4124" y="6804"/>
                  </a:lnTo>
                  <a:cubicBezTo>
                    <a:pt x="4101" y="6649"/>
                    <a:pt x="4078" y="6495"/>
                    <a:pt x="4055" y="6340"/>
                  </a:cubicBezTo>
                  <a:lnTo>
                    <a:pt x="3883" y="6237"/>
                  </a:lnTo>
                  <a:lnTo>
                    <a:pt x="3883" y="5722"/>
                  </a:lnTo>
                  <a:lnTo>
                    <a:pt x="3643" y="5464"/>
                  </a:lnTo>
                  <a:lnTo>
                    <a:pt x="3402" y="5361"/>
                  </a:lnTo>
                  <a:lnTo>
                    <a:pt x="2990" y="5000"/>
                  </a:lnTo>
                  <a:lnTo>
                    <a:pt x="2577" y="5103"/>
                  </a:lnTo>
                  <a:cubicBezTo>
                    <a:pt x="2554" y="5189"/>
                    <a:pt x="2532" y="5275"/>
                    <a:pt x="2509" y="5361"/>
                  </a:cubicBezTo>
                  <a:lnTo>
                    <a:pt x="2268" y="5361"/>
                  </a:lnTo>
                  <a:lnTo>
                    <a:pt x="2096" y="5619"/>
                  </a:lnTo>
                  <a:lnTo>
                    <a:pt x="1684" y="5722"/>
                  </a:lnTo>
                  <a:lnTo>
                    <a:pt x="1546" y="5876"/>
                  </a:lnTo>
                  <a:lnTo>
                    <a:pt x="1271" y="5619"/>
                  </a:lnTo>
                  <a:lnTo>
                    <a:pt x="893" y="5619"/>
                  </a:lnTo>
                  <a:lnTo>
                    <a:pt x="550" y="5464"/>
                  </a:lnTo>
                  <a:lnTo>
                    <a:pt x="309" y="5722"/>
                  </a:lnTo>
                  <a:lnTo>
                    <a:pt x="309" y="5361"/>
                  </a:lnTo>
                  <a:lnTo>
                    <a:pt x="0" y="5000"/>
                  </a:lnTo>
                  <a:cubicBezTo>
                    <a:pt x="23" y="4845"/>
                    <a:pt x="46" y="4691"/>
                    <a:pt x="69" y="4536"/>
                  </a:cubicBezTo>
                  <a:lnTo>
                    <a:pt x="241" y="4278"/>
                  </a:lnTo>
                  <a:lnTo>
                    <a:pt x="378" y="4278"/>
                  </a:lnTo>
                  <a:cubicBezTo>
                    <a:pt x="332" y="4072"/>
                    <a:pt x="287" y="3866"/>
                    <a:pt x="241" y="3660"/>
                  </a:cubicBezTo>
                  <a:lnTo>
                    <a:pt x="722" y="2680"/>
                  </a:lnTo>
                  <a:lnTo>
                    <a:pt x="962" y="2423"/>
                  </a:lnTo>
                  <a:lnTo>
                    <a:pt x="1031" y="2216"/>
                  </a:lnTo>
                  <a:cubicBezTo>
                    <a:pt x="951" y="1804"/>
                    <a:pt x="870" y="1391"/>
                    <a:pt x="790" y="979"/>
                  </a:cubicBezTo>
                  <a:lnTo>
                    <a:pt x="1031" y="979"/>
                  </a:lnTo>
                  <a:lnTo>
                    <a:pt x="1375" y="619"/>
                  </a:lnTo>
                  <a:lnTo>
                    <a:pt x="1787" y="464"/>
                  </a:lnTo>
                  <a:lnTo>
                    <a:pt x="2337" y="619"/>
                  </a:lnTo>
                  <a:lnTo>
                    <a:pt x="2990" y="979"/>
                  </a:lnTo>
                  <a:lnTo>
                    <a:pt x="3402" y="979"/>
                  </a:lnTo>
                  <a:lnTo>
                    <a:pt x="3574" y="1237"/>
                  </a:lnTo>
                  <a:lnTo>
                    <a:pt x="3814" y="979"/>
                  </a:lnTo>
                  <a:lnTo>
                    <a:pt x="3952" y="1237"/>
                  </a:lnTo>
                  <a:lnTo>
                    <a:pt x="4467" y="1237"/>
                  </a:lnTo>
                  <a:lnTo>
                    <a:pt x="4708" y="1340"/>
                  </a:lnTo>
                  <a:lnTo>
                    <a:pt x="4708" y="619"/>
                  </a:lnTo>
                  <a:lnTo>
                    <a:pt x="4880" y="361"/>
                  </a:lnTo>
                  <a:lnTo>
                    <a:pt x="5361" y="258"/>
                  </a:lnTo>
                  <a:lnTo>
                    <a:pt x="5601" y="361"/>
                  </a:lnTo>
                  <a:cubicBezTo>
                    <a:pt x="5624" y="241"/>
                    <a:pt x="5647" y="120"/>
                    <a:pt x="5670" y="0"/>
                  </a:cubicBezTo>
                  <a:lnTo>
                    <a:pt x="5911" y="0"/>
                  </a:lnTo>
                  <a:lnTo>
                    <a:pt x="6495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6" name="Freeform 337">
              <a:extLst>
                <a:ext uri="{FF2B5EF4-FFF2-40B4-BE49-F238E27FC236}">
                  <a16:creationId xmlns:a16="http://schemas.microsoft.com/office/drawing/2014/main" id="{6A326146-88CF-4954-BA72-8D352DC37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778" y="4785134"/>
              <a:ext cx="141461" cy="158504"/>
            </a:xfrm>
            <a:custGeom>
              <a:avLst/>
              <a:gdLst>
                <a:gd name="T0" fmla="*/ 22 w 83"/>
                <a:gd name="T1" fmla="*/ 0 h 93"/>
                <a:gd name="T2" fmla="*/ 22 w 83"/>
                <a:gd name="T3" fmla="*/ 0 h 93"/>
                <a:gd name="T4" fmla="*/ 41 w 83"/>
                <a:gd name="T5" fmla="*/ 14 h 93"/>
                <a:gd name="T6" fmla="*/ 45 w 83"/>
                <a:gd name="T7" fmla="*/ 14 h 93"/>
                <a:gd name="T8" fmla="*/ 62 w 83"/>
                <a:gd name="T9" fmla="*/ 26 h 93"/>
                <a:gd name="T10" fmla="*/ 74 w 83"/>
                <a:gd name="T11" fmla="*/ 36 h 93"/>
                <a:gd name="T12" fmla="*/ 83 w 83"/>
                <a:gd name="T13" fmla="*/ 50 h 93"/>
                <a:gd name="T14" fmla="*/ 76 w 83"/>
                <a:gd name="T15" fmla="*/ 59 h 93"/>
                <a:gd name="T16" fmla="*/ 81 w 83"/>
                <a:gd name="T17" fmla="*/ 69 h 93"/>
                <a:gd name="T18" fmla="*/ 74 w 83"/>
                <a:gd name="T19" fmla="*/ 81 h 93"/>
                <a:gd name="T20" fmla="*/ 57 w 83"/>
                <a:gd name="T21" fmla="*/ 93 h 93"/>
                <a:gd name="T22" fmla="*/ 43 w 83"/>
                <a:gd name="T23" fmla="*/ 88 h 93"/>
                <a:gd name="T24" fmla="*/ 36 w 83"/>
                <a:gd name="T25" fmla="*/ 90 h 93"/>
                <a:gd name="T26" fmla="*/ 19 w 83"/>
                <a:gd name="T27" fmla="*/ 83 h 93"/>
                <a:gd name="T28" fmla="*/ 10 w 83"/>
                <a:gd name="T29" fmla="*/ 83 h 93"/>
                <a:gd name="T30" fmla="*/ 0 w 83"/>
                <a:gd name="T31" fmla="*/ 74 h 93"/>
                <a:gd name="T32" fmla="*/ 0 w 83"/>
                <a:gd name="T33" fmla="*/ 59 h 93"/>
                <a:gd name="T34" fmla="*/ 5 w 83"/>
                <a:gd name="T35" fmla="*/ 55 h 93"/>
                <a:gd name="T36" fmla="*/ 5 w 83"/>
                <a:gd name="T37" fmla="*/ 36 h 93"/>
                <a:gd name="T38" fmla="*/ 10 w 83"/>
                <a:gd name="T39" fmla="*/ 17 h 93"/>
                <a:gd name="T40" fmla="*/ 12 w 83"/>
                <a:gd name="T41" fmla="*/ 3 h 93"/>
                <a:gd name="T42" fmla="*/ 22 w 83"/>
                <a:gd name="T4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3">
                  <a:moveTo>
                    <a:pt x="22" y="0"/>
                  </a:moveTo>
                  <a:lnTo>
                    <a:pt x="22" y="0"/>
                  </a:lnTo>
                  <a:lnTo>
                    <a:pt x="41" y="14"/>
                  </a:lnTo>
                  <a:lnTo>
                    <a:pt x="45" y="14"/>
                  </a:lnTo>
                  <a:lnTo>
                    <a:pt x="62" y="26"/>
                  </a:lnTo>
                  <a:lnTo>
                    <a:pt x="74" y="36"/>
                  </a:lnTo>
                  <a:lnTo>
                    <a:pt x="83" y="50"/>
                  </a:lnTo>
                  <a:lnTo>
                    <a:pt x="76" y="59"/>
                  </a:lnTo>
                  <a:lnTo>
                    <a:pt x="81" y="69"/>
                  </a:lnTo>
                  <a:lnTo>
                    <a:pt x="74" y="81"/>
                  </a:lnTo>
                  <a:lnTo>
                    <a:pt x="57" y="93"/>
                  </a:lnTo>
                  <a:lnTo>
                    <a:pt x="43" y="88"/>
                  </a:lnTo>
                  <a:lnTo>
                    <a:pt x="36" y="90"/>
                  </a:lnTo>
                  <a:lnTo>
                    <a:pt x="19" y="83"/>
                  </a:lnTo>
                  <a:lnTo>
                    <a:pt x="10" y="83"/>
                  </a:lnTo>
                  <a:lnTo>
                    <a:pt x="0" y="74"/>
                  </a:lnTo>
                  <a:lnTo>
                    <a:pt x="0" y="59"/>
                  </a:lnTo>
                  <a:lnTo>
                    <a:pt x="5" y="55"/>
                  </a:lnTo>
                  <a:lnTo>
                    <a:pt x="5" y="36"/>
                  </a:lnTo>
                  <a:lnTo>
                    <a:pt x="10" y="17"/>
                  </a:lnTo>
                  <a:lnTo>
                    <a:pt x="12" y="3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7" name="Freeform 339">
              <a:extLst>
                <a:ext uri="{FF2B5EF4-FFF2-40B4-BE49-F238E27FC236}">
                  <a16:creationId xmlns:a16="http://schemas.microsoft.com/office/drawing/2014/main" id="{E2AD0372-27B0-4303-B61C-08050FB889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1709" y="1081597"/>
              <a:ext cx="2890582" cy="2312793"/>
            </a:xfrm>
            <a:custGeom>
              <a:avLst/>
              <a:gdLst>
                <a:gd name="T0" fmla="*/ 258 w 1696"/>
                <a:gd name="T1" fmla="*/ 1338 h 1357"/>
                <a:gd name="T2" fmla="*/ 274 w 1696"/>
                <a:gd name="T3" fmla="*/ 1347 h 1357"/>
                <a:gd name="T4" fmla="*/ 246 w 1696"/>
                <a:gd name="T5" fmla="*/ 1323 h 1357"/>
                <a:gd name="T6" fmla="*/ 253 w 1696"/>
                <a:gd name="T7" fmla="*/ 1326 h 1357"/>
                <a:gd name="T8" fmla="*/ 241 w 1696"/>
                <a:gd name="T9" fmla="*/ 1316 h 1357"/>
                <a:gd name="T10" fmla="*/ 222 w 1696"/>
                <a:gd name="T11" fmla="*/ 1307 h 1357"/>
                <a:gd name="T12" fmla="*/ 194 w 1696"/>
                <a:gd name="T13" fmla="*/ 1300 h 1357"/>
                <a:gd name="T14" fmla="*/ 1244 w 1696"/>
                <a:gd name="T15" fmla="*/ 748 h 1357"/>
                <a:gd name="T16" fmla="*/ 1336 w 1696"/>
                <a:gd name="T17" fmla="*/ 784 h 1357"/>
                <a:gd name="T18" fmla="*/ 1410 w 1696"/>
                <a:gd name="T19" fmla="*/ 819 h 1357"/>
                <a:gd name="T20" fmla="*/ 1445 w 1696"/>
                <a:gd name="T21" fmla="*/ 845 h 1357"/>
                <a:gd name="T22" fmla="*/ 1443 w 1696"/>
                <a:gd name="T23" fmla="*/ 926 h 1357"/>
                <a:gd name="T24" fmla="*/ 1507 w 1696"/>
                <a:gd name="T25" fmla="*/ 883 h 1357"/>
                <a:gd name="T26" fmla="*/ 1622 w 1696"/>
                <a:gd name="T27" fmla="*/ 852 h 1357"/>
                <a:gd name="T28" fmla="*/ 1677 w 1696"/>
                <a:gd name="T29" fmla="*/ 798 h 1357"/>
                <a:gd name="T30" fmla="*/ 1637 w 1696"/>
                <a:gd name="T31" fmla="*/ 895 h 1357"/>
                <a:gd name="T32" fmla="*/ 1637 w 1696"/>
                <a:gd name="T33" fmla="*/ 931 h 1357"/>
                <a:gd name="T34" fmla="*/ 1594 w 1696"/>
                <a:gd name="T35" fmla="*/ 950 h 1357"/>
                <a:gd name="T36" fmla="*/ 1563 w 1696"/>
                <a:gd name="T37" fmla="*/ 978 h 1357"/>
                <a:gd name="T38" fmla="*/ 1554 w 1696"/>
                <a:gd name="T39" fmla="*/ 1004 h 1357"/>
                <a:gd name="T40" fmla="*/ 1551 w 1696"/>
                <a:gd name="T41" fmla="*/ 1025 h 1357"/>
                <a:gd name="T42" fmla="*/ 1499 w 1696"/>
                <a:gd name="T43" fmla="*/ 1099 h 1357"/>
                <a:gd name="T44" fmla="*/ 1476 w 1696"/>
                <a:gd name="T45" fmla="*/ 1196 h 1357"/>
                <a:gd name="T46" fmla="*/ 1457 w 1696"/>
                <a:gd name="T47" fmla="*/ 1234 h 1357"/>
                <a:gd name="T48" fmla="*/ 1402 w 1696"/>
                <a:gd name="T49" fmla="*/ 1167 h 1357"/>
                <a:gd name="T50" fmla="*/ 1334 w 1696"/>
                <a:gd name="T51" fmla="*/ 1160 h 1357"/>
                <a:gd name="T52" fmla="*/ 1282 w 1696"/>
                <a:gd name="T53" fmla="*/ 1167 h 1357"/>
                <a:gd name="T54" fmla="*/ 1204 w 1696"/>
                <a:gd name="T55" fmla="*/ 1219 h 1357"/>
                <a:gd name="T56" fmla="*/ 1159 w 1696"/>
                <a:gd name="T57" fmla="*/ 1193 h 1357"/>
                <a:gd name="T58" fmla="*/ 1085 w 1696"/>
                <a:gd name="T59" fmla="*/ 1158 h 1357"/>
                <a:gd name="T60" fmla="*/ 984 w 1696"/>
                <a:gd name="T61" fmla="*/ 1134 h 1357"/>
                <a:gd name="T62" fmla="*/ 863 w 1696"/>
                <a:gd name="T63" fmla="*/ 1087 h 1357"/>
                <a:gd name="T64" fmla="*/ 797 w 1696"/>
                <a:gd name="T65" fmla="*/ 1013 h 1357"/>
                <a:gd name="T66" fmla="*/ 764 w 1696"/>
                <a:gd name="T67" fmla="*/ 902 h 1357"/>
                <a:gd name="T68" fmla="*/ 787 w 1696"/>
                <a:gd name="T69" fmla="*/ 781 h 1357"/>
                <a:gd name="T70" fmla="*/ 951 w 1696"/>
                <a:gd name="T71" fmla="*/ 758 h 1357"/>
                <a:gd name="T72" fmla="*/ 1244 w 1696"/>
                <a:gd name="T73" fmla="*/ 748 h 1357"/>
                <a:gd name="T74" fmla="*/ 291 w 1696"/>
                <a:gd name="T75" fmla="*/ 521 h 1357"/>
                <a:gd name="T76" fmla="*/ 99 w 1696"/>
                <a:gd name="T77" fmla="*/ 455 h 1357"/>
                <a:gd name="T78" fmla="*/ 99 w 1696"/>
                <a:gd name="T79" fmla="*/ 455 h 1357"/>
                <a:gd name="T80" fmla="*/ 35 w 1696"/>
                <a:gd name="T81" fmla="*/ 351 h 1357"/>
                <a:gd name="T82" fmla="*/ 269 w 1696"/>
                <a:gd name="T83" fmla="*/ 12 h 1357"/>
                <a:gd name="T84" fmla="*/ 390 w 1696"/>
                <a:gd name="T85" fmla="*/ 57 h 1357"/>
                <a:gd name="T86" fmla="*/ 497 w 1696"/>
                <a:gd name="T87" fmla="*/ 443 h 1357"/>
                <a:gd name="T88" fmla="*/ 605 w 1696"/>
                <a:gd name="T89" fmla="*/ 488 h 1357"/>
                <a:gd name="T90" fmla="*/ 643 w 1696"/>
                <a:gd name="T91" fmla="*/ 587 h 1357"/>
                <a:gd name="T92" fmla="*/ 499 w 1696"/>
                <a:gd name="T93" fmla="*/ 462 h 1357"/>
                <a:gd name="T94" fmla="*/ 357 w 1696"/>
                <a:gd name="T95" fmla="*/ 462 h 1357"/>
                <a:gd name="T96" fmla="*/ 310 w 1696"/>
                <a:gd name="T97" fmla="*/ 450 h 1357"/>
                <a:gd name="T98" fmla="*/ 215 w 1696"/>
                <a:gd name="T99" fmla="*/ 573 h 1357"/>
                <a:gd name="T100" fmla="*/ 128 w 1696"/>
                <a:gd name="T101" fmla="*/ 602 h 1357"/>
                <a:gd name="T102" fmla="*/ 229 w 1696"/>
                <a:gd name="T103" fmla="*/ 505 h 1357"/>
                <a:gd name="T104" fmla="*/ 168 w 1696"/>
                <a:gd name="T105" fmla="*/ 495 h 1357"/>
                <a:gd name="T106" fmla="*/ 104 w 1696"/>
                <a:gd name="T107" fmla="*/ 417 h 1357"/>
                <a:gd name="T108" fmla="*/ 165 w 1696"/>
                <a:gd name="T109" fmla="*/ 334 h 1357"/>
                <a:gd name="T110" fmla="*/ 132 w 1696"/>
                <a:gd name="T111" fmla="*/ 294 h 1357"/>
                <a:gd name="T112" fmla="*/ 128 w 1696"/>
                <a:gd name="T113" fmla="*/ 235 h 1357"/>
                <a:gd name="T114" fmla="*/ 118 w 1696"/>
                <a:gd name="T115" fmla="*/ 116 h 1357"/>
                <a:gd name="T116" fmla="*/ 269 w 1696"/>
                <a:gd name="T117" fmla="*/ 1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6" h="1357">
                  <a:moveTo>
                    <a:pt x="262" y="1352"/>
                  </a:moveTo>
                  <a:lnTo>
                    <a:pt x="262" y="1352"/>
                  </a:lnTo>
                  <a:lnTo>
                    <a:pt x="260" y="1357"/>
                  </a:lnTo>
                  <a:lnTo>
                    <a:pt x="255" y="1352"/>
                  </a:lnTo>
                  <a:lnTo>
                    <a:pt x="255" y="1347"/>
                  </a:lnTo>
                  <a:lnTo>
                    <a:pt x="253" y="1342"/>
                  </a:lnTo>
                  <a:lnTo>
                    <a:pt x="253" y="1340"/>
                  </a:lnTo>
                  <a:lnTo>
                    <a:pt x="258" y="1338"/>
                  </a:lnTo>
                  <a:lnTo>
                    <a:pt x="255" y="1335"/>
                  </a:lnTo>
                  <a:lnTo>
                    <a:pt x="255" y="1333"/>
                  </a:lnTo>
                  <a:lnTo>
                    <a:pt x="258" y="1333"/>
                  </a:lnTo>
                  <a:lnTo>
                    <a:pt x="265" y="1335"/>
                  </a:lnTo>
                  <a:lnTo>
                    <a:pt x="267" y="1335"/>
                  </a:lnTo>
                  <a:lnTo>
                    <a:pt x="269" y="1340"/>
                  </a:lnTo>
                  <a:lnTo>
                    <a:pt x="274" y="1345"/>
                  </a:lnTo>
                  <a:lnTo>
                    <a:pt x="274" y="1347"/>
                  </a:lnTo>
                  <a:lnTo>
                    <a:pt x="267" y="1350"/>
                  </a:lnTo>
                  <a:lnTo>
                    <a:pt x="262" y="1352"/>
                  </a:lnTo>
                  <a:lnTo>
                    <a:pt x="262" y="1352"/>
                  </a:lnTo>
                  <a:lnTo>
                    <a:pt x="262" y="1352"/>
                  </a:lnTo>
                  <a:close/>
                  <a:moveTo>
                    <a:pt x="253" y="1326"/>
                  </a:moveTo>
                  <a:lnTo>
                    <a:pt x="253" y="1326"/>
                  </a:lnTo>
                  <a:lnTo>
                    <a:pt x="248" y="1328"/>
                  </a:lnTo>
                  <a:lnTo>
                    <a:pt x="246" y="1323"/>
                  </a:lnTo>
                  <a:lnTo>
                    <a:pt x="243" y="1321"/>
                  </a:lnTo>
                  <a:lnTo>
                    <a:pt x="243" y="1321"/>
                  </a:lnTo>
                  <a:lnTo>
                    <a:pt x="243" y="1319"/>
                  </a:lnTo>
                  <a:lnTo>
                    <a:pt x="251" y="1321"/>
                  </a:lnTo>
                  <a:lnTo>
                    <a:pt x="253" y="1323"/>
                  </a:lnTo>
                  <a:lnTo>
                    <a:pt x="253" y="1326"/>
                  </a:lnTo>
                  <a:lnTo>
                    <a:pt x="253" y="1326"/>
                  </a:lnTo>
                  <a:lnTo>
                    <a:pt x="253" y="1326"/>
                  </a:lnTo>
                  <a:close/>
                  <a:moveTo>
                    <a:pt x="241" y="1316"/>
                  </a:moveTo>
                  <a:lnTo>
                    <a:pt x="241" y="1316"/>
                  </a:lnTo>
                  <a:lnTo>
                    <a:pt x="241" y="1319"/>
                  </a:lnTo>
                  <a:lnTo>
                    <a:pt x="234" y="1316"/>
                  </a:lnTo>
                  <a:lnTo>
                    <a:pt x="234" y="1316"/>
                  </a:lnTo>
                  <a:lnTo>
                    <a:pt x="241" y="1316"/>
                  </a:lnTo>
                  <a:lnTo>
                    <a:pt x="241" y="1316"/>
                  </a:lnTo>
                  <a:lnTo>
                    <a:pt x="241" y="1316"/>
                  </a:lnTo>
                  <a:close/>
                  <a:moveTo>
                    <a:pt x="227" y="1314"/>
                  </a:moveTo>
                  <a:lnTo>
                    <a:pt x="227" y="1314"/>
                  </a:lnTo>
                  <a:lnTo>
                    <a:pt x="227" y="1314"/>
                  </a:lnTo>
                  <a:lnTo>
                    <a:pt x="225" y="1314"/>
                  </a:lnTo>
                  <a:lnTo>
                    <a:pt x="220" y="1314"/>
                  </a:lnTo>
                  <a:lnTo>
                    <a:pt x="217" y="1312"/>
                  </a:lnTo>
                  <a:lnTo>
                    <a:pt x="217" y="1309"/>
                  </a:lnTo>
                  <a:lnTo>
                    <a:pt x="222" y="1307"/>
                  </a:lnTo>
                  <a:lnTo>
                    <a:pt x="225" y="1309"/>
                  </a:lnTo>
                  <a:lnTo>
                    <a:pt x="227" y="1314"/>
                  </a:lnTo>
                  <a:lnTo>
                    <a:pt x="227" y="1314"/>
                  </a:lnTo>
                  <a:lnTo>
                    <a:pt x="227" y="1314"/>
                  </a:lnTo>
                  <a:close/>
                  <a:moveTo>
                    <a:pt x="201" y="1302"/>
                  </a:moveTo>
                  <a:lnTo>
                    <a:pt x="201" y="1302"/>
                  </a:lnTo>
                  <a:lnTo>
                    <a:pt x="199" y="1305"/>
                  </a:lnTo>
                  <a:lnTo>
                    <a:pt x="194" y="1300"/>
                  </a:lnTo>
                  <a:lnTo>
                    <a:pt x="194" y="1300"/>
                  </a:lnTo>
                  <a:lnTo>
                    <a:pt x="196" y="1297"/>
                  </a:lnTo>
                  <a:lnTo>
                    <a:pt x="201" y="1297"/>
                  </a:lnTo>
                  <a:lnTo>
                    <a:pt x="201" y="1302"/>
                  </a:lnTo>
                  <a:lnTo>
                    <a:pt x="201" y="1302"/>
                  </a:lnTo>
                  <a:lnTo>
                    <a:pt x="201" y="1302"/>
                  </a:lnTo>
                  <a:close/>
                  <a:moveTo>
                    <a:pt x="1244" y="748"/>
                  </a:moveTo>
                  <a:lnTo>
                    <a:pt x="1244" y="748"/>
                  </a:lnTo>
                  <a:lnTo>
                    <a:pt x="1249" y="763"/>
                  </a:lnTo>
                  <a:lnTo>
                    <a:pt x="1253" y="767"/>
                  </a:lnTo>
                  <a:lnTo>
                    <a:pt x="1265" y="767"/>
                  </a:lnTo>
                  <a:lnTo>
                    <a:pt x="1282" y="772"/>
                  </a:lnTo>
                  <a:lnTo>
                    <a:pt x="1296" y="779"/>
                  </a:lnTo>
                  <a:lnTo>
                    <a:pt x="1310" y="777"/>
                  </a:lnTo>
                  <a:lnTo>
                    <a:pt x="1329" y="784"/>
                  </a:lnTo>
                  <a:lnTo>
                    <a:pt x="1336" y="784"/>
                  </a:lnTo>
                  <a:lnTo>
                    <a:pt x="1350" y="777"/>
                  </a:lnTo>
                  <a:lnTo>
                    <a:pt x="1365" y="784"/>
                  </a:lnTo>
                  <a:lnTo>
                    <a:pt x="1381" y="793"/>
                  </a:lnTo>
                  <a:lnTo>
                    <a:pt x="1393" y="803"/>
                  </a:lnTo>
                  <a:lnTo>
                    <a:pt x="1405" y="810"/>
                  </a:lnTo>
                  <a:lnTo>
                    <a:pt x="1407" y="815"/>
                  </a:lnTo>
                  <a:lnTo>
                    <a:pt x="1412" y="817"/>
                  </a:lnTo>
                  <a:lnTo>
                    <a:pt x="1410" y="819"/>
                  </a:lnTo>
                  <a:lnTo>
                    <a:pt x="1414" y="822"/>
                  </a:lnTo>
                  <a:lnTo>
                    <a:pt x="1419" y="819"/>
                  </a:lnTo>
                  <a:lnTo>
                    <a:pt x="1419" y="824"/>
                  </a:lnTo>
                  <a:lnTo>
                    <a:pt x="1424" y="829"/>
                  </a:lnTo>
                  <a:lnTo>
                    <a:pt x="1426" y="829"/>
                  </a:lnTo>
                  <a:lnTo>
                    <a:pt x="1428" y="831"/>
                  </a:lnTo>
                  <a:lnTo>
                    <a:pt x="1426" y="834"/>
                  </a:lnTo>
                  <a:lnTo>
                    <a:pt x="1445" y="845"/>
                  </a:lnTo>
                  <a:lnTo>
                    <a:pt x="1447" y="867"/>
                  </a:lnTo>
                  <a:lnTo>
                    <a:pt x="1452" y="886"/>
                  </a:lnTo>
                  <a:lnTo>
                    <a:pt x="1445" y="897"/>
                  </a:lnTo>
                  <a:lnTo>
                    <a:pt x="1438" y="912"/>
                  </a:lnTo>
                  <a:lnTo>
                    <a:pt x="1436" y="919"/>
                  </a:lnTo>
                  <a:lnTo>
                    <a:pt x="1436" y="919"/>
                  </a:lnTo>
                  <a:lnTo>
                    <a:pt x="1436" y="923"/>
                  </a:lnTo>
                  <a:lnTo>
                    <a:pt x="1443" y="926"/>
                  </a:lnTo>
                  <a:lnTo>
                    <a:pt x="1445" y="926"/>
                  </a:lnTo>
                  <a:lnTo>
                    <a:pt x="1464" y="914"/>
                  </a:lnTo>
                  <a:lnTo>
                    <a:pt x="1481" y="912"/>
                  </a:lnTo>
                  <a:lnTo>
                    <a:pt x="1502" y="902"/>
                  </a:lnTo>
                  <a:lnTo>
                    <a:pt x="1504" y="900"/>
                  </a:lnTo>
                  <a:lnTo>
                    <a:pt x="1502" y="893"/>
                  </a:lnTo>
                  <a:lnTo>
                    <a:pt x="1499" y="888"/>
                  </a:lnTo>
                  <a:lnTo>
                    <a:pt x="1507" y="883"/>
                  </a:lnTo>
                  <a:lnTo>
                    <a:pt x="1521" y="883"/>
                  </a:lnTo>
                  <a:lnTo>
                    <a:pt x="1537" y="883"/>
                  </a:lnTo>
                  <a:lnTo>
                    <a:pt x="1542" y="874"/>
                  </a:lnTo>
                  <a:lnTo>
                    <a:pt x="1544" y="874"/>
                  </a:lnTo>
                  <a:lnTo>
                    <a:pt x="1561" y="857"/>
                  </a:lnTo>
                  <a:lnTo>
                    <a:pt x="1568" y="852"/>
                  </a:lnTo>
                  <a:lnTo>
                    <a:pt x="1592" y="852"/>
                  </a:lnTo>
                  <a:lnTo>
                    <a:pt x="1622" y="852"/>
                  </a:lnTo>
                  <a:lnTo>
                    <a:pt x="1625" y="848"/>
                  </a:lnTo>
                  <a:lnTo>
                    <a:pt x="1630" y="845"/>
                  </a:lnTo>
                  <a:lnTo>
                    <a:pt x="1637" y="843"/>
                  </a:lnTo>
                  <a:lnTo>
                    <a:pt x="1644" y="831"/>
                  </a:lnTo>
                  <a:lnTo>
                    <a:pt x="1646" y="815"/>
                  </a:lnTo>
                  <a:lnTo>
                    <a:pt x="1660" y="796"/>
                  </a:lnTo>
                  <a:lnTo>
                    <a:pt x="1665" y="803"/>
                  </a:lnTo>
                  <a:lnTo>
                    <a:pt x="1677" y="798"/>
                  </a:lnTo>
                  <a:lnTo>
                    <a:pt x="1682" y="805"/>
                  </a:lnTo>
                  <a:lnTo>
                    <a:pt x="1682" y="838"/>
                  </a:lnTo>
                  <a:lnTo>
                    <a:pt x="1693" y="850"/>
                  </a:lnTo>
                  <a:lnTo>
                    <a:pt x="1696" y="857"/>
                  </a:lnTo>
                  <a:lnTo>
                    <a:pt x="1679" y="869"/>
                  </a:lnTo>
                  <a:lnTo>
                    <a:pt x="1663" y="876"/>
                  </a:lnTo>
                  <a:lnTo>
                    <a:pt x="1646" y="883"/>
                  </a:lnTo>
                  <a:lnTo>
                    <a:pt x="1637" y="895"/>
                  </a:lnTo>
                  <a:lnTo>
                    <a:pt x="1634" y="900"/>
                  </a:lnTo>
                  <a:lnTo>
                    <a:pt x="1634" y="912"/>
                  </a:lnTo>
                  <a:lnTo>
                    <a:pt x="1639" y="923"/>
                  </a:lnTo>
                  <a:lnTo>
                    <a:pt x="1646" y="923"/>
                  </a:lnTo>
                  <a:lnTo>
                    <a:pt x="1644" y="916"/>
                  </a:lnTo>
                  <a:lnTo>
                    <a:pt x="1648" y="921"/>
                  </a:lnTo>
                  <a:lnTo>
                    <a:pt x="1648" y="928"/>
                  </a:lnTo>
                  <a:lnTo>
                    <a:pt x="1637" y="931"/>
                  </a:lnTo>
                  <a:lnTo>
                    <a:pt x="1630" y="931"/>
                  </a:lnTo>
                  <a:lnTo>
                    <a:pt x="1618" y="935"/>
                  </a:lnTo>
                  <a:lnTo>
                    <a:pt x="1611" y="935"/>
                  </a:lnTo>
                  <a:lnTo>
                    <a:pt x="1601" y="935"/>
                  </a:lnTo>
                  <a:lnTo>
                    <a:pt x="1587" y="942"/>
                  </a:lnTo>
                  <a:lnTo>
                    <a:pt x="1611" y="938"/>
                  </a:lnTo>
                  <a:lnTo>
                    <a:pt x="1615" y="942"/>
                  </a:lnTo>
                  <a:lnTo>
                    <a:pt x="1594" y="950"/>
                  </a:lnTo>
                  <a:lnTo>
                    <a:pt x="1582" y="950"/>
                  </a:lnTo>
                  <a:lnTo>
                    <a:pt x="1585" y="947"/>
                  </a:lnTo>
                  <a:lnTo>
                    <a:pt x="1577" y="952"/>
                  </a:lnTo>
                  <a:lnTo>
                    <a:pt x="1585" y="954"/>
                  </a:lnTo>
                  <a:lnTo>
                    <a:pt x="1580" y="968"/>
                  </a:lnTo>
                  <a:lnTo>
                    <a:pt x="1568" y="985"/>
                  </a:lnTo>
                  <a:lnTo>
                    <a:pt x="1566" y="978"/>
                  </a:lnTo>
                  <a:lnTo>
                    <a:pt x="1563" y="978"/>
                  </a:lnTo>
                  <a:lnTo>
                    <a:pt x="1559" y="973"/>
                  </a:lnTo>
                  <a:lnTo>
                    <a:pt x="1561" y="983"/>
                  </a:lnTo>
                  <a:lnTo>
                    <a:pt x="1566" y="987"/>
                  </a:lnTo>
                  <a:lnTo>
                    <a:pt x="1566" y="997"/>
                  </a:lnTo>
                  <a:lnTo>
                    <a:pt x="1561" y="1004"/>
                  </a:lnTo>
                  <a:lnTo>
                    <a:pt x="1551" y="1021"/>
                  </a:lnTo>
                  <a:lnTo>
                    <a:pt x="1549" y="1018"/>
                  </a:lnTo>
                  <a:lnTo>
                    <a:pt x="1554" y="1004"/>
                  </a:lnTo>
                  <a:lnTo>
                    <a:pt x="1547" y="997"/>
                  </a:lnTo>
                  <a:lnTo>
                    <a:pt x="1544" y="980"/>
                  </a:lnTo>
                  <a:lnTo>
                    <a:pt x="1542" y="990"/>
                  </a:lnTo>
                  <a:lnTo>
                    <a:pt x="1544" y="1002"/>
                  </a:lnTo>
                  <a:lnTo>
                    <a:pt x="1533" y="999"/>
                  </a:lnTo>
                  <a:lnTo>
                    <a:pt x="1544" y="1006"/>
                  </a:lnTo>
                  <a:lnTo>
                    <a:pt x="1547" y="1025"/>
                  </a:lnTo>
                  <a:lnTo>
                    <a:pt x="1551" y="1025"/>
                  </a:lnTo>
                  <a:lnTo>
                    <a:pt x="1551" y="1032"/>
                  </a:lnTo>
                  <a:lnTo>
                    <a:pt x="1554" y="1054"/>
                  </a:lnTo>
                  <a:lnTo>
                    <a:pt x="1544" y="1068"/>
                  </a:lnTo>
                  <a:lnTo>
                    <a:pt x="1528" y="1073"/>
                  </a:lnTo>
                  <a:lnTo>
                    <a:pt x="1516" y="1084"/>
                  </a:lnTo>
                  <a:lnTo>
                    <a:pt x="1509" y="1084"/>
                  </a:lnTo>
                  <a:lnTo>
                    <a:pt x="1502" y="1094"/>
                  </a:lnTo>
                  <a:lnTo>
                    <a:pt x="1499" y="1099"/>
                  </a:lnTo>
                  <a:lnTo>
                    <a:pt x="1481" y="1113"/>
                  </a:lnTo>
                  <a:lnTo>
                    <a:pt x="1471" y="1120"/>
                  </a:lnTo>
                  <a:lnTo>
                    <a:pt x="1464" y="1132"/>
                  </a:lnTo>
                  <a:lnTo>
                    <a:pt x="1462" y="1146"/>
                  </a:lnTo>
                  <a:lnTo>
                    <a:pt x="1464" y="1158"/>
                  </a:lnTo>
                  <a:lnTo>
                    <a:pt x="1469" y="1174"/>
                  </a:lnTo>
                  <a:lnTo>
                    <a:pt x="1476" y="1189"/>
                  </a:lnTo>
                  <a:lnTo>
                    <a:pt x="1476" y="1196"/>
                  </a:lnTo>
                  <a:lnTo>
                    <a:pt x="1485" y="1217"/>
                  </a:lnTo>
                  <a:lnTo>
                    <a:pt x="1483" y="1229"/>
                  </a:lnTo>
                  <a:lnTo>
                    <a:pt x="1483" y="1236"/>
                  </a:lnTo>
                  <a:lnTo>
                    <a:pt x="1478" y="1245"/>
                  </a:lnTo>
                  <a:lnTo>
                    <a:pt x="1473" y="1248"/>
                  </a:lnTo>
                  <a:lnTo>
                    <a:pt x="1466" y="1245"/>
                  </a:lnTo>
                  <a:lnTo>
                    <a:pt x="1464" y="1238"/>
                  </a:lnTo>
                  <a:lnTo>
                    <a:pt x="1457" y="1234"/>
                  </a:lnTo>
                  <a:lnTo>
                    <a:pt x="1450" y="1219"/>
                  </a:lnTo>
                  <a:lnTo>
                    <a:pt x="1440" y="1205"/>
                  </a:lnTo>
                  <a:lnTo>
                    <a:pt x="1438" y="1198"/>
                  </a:lnTo>
                  <a:lnTo>
                    <a:pt x="1443" y="1186"/>
                  </a:lnTo>
                  <a:lnTo>
                    <a:pt x="1438" y="1177"/>
                  </a:lnTo>
                  <a:lnTo>
                    <a:pt x="1424" y="1160"/>
                  </a:lnTo>
                  <a:lnTo>
                    <a:pt x="1419" y="1158"/>
                  </a:lnTo>
                  <a:lnTo>
                    <a:pt x="1402" y="1167"/>
                  </a:lnTo>
                  <a:lnTo>
                    <a:pt x="1400" y="1165"/>
                  </a:lnTo>
                  <a:lnTo>
                    <a:pt x="1393" y="1155"/>
                  </a:lnTo>
                  <a:lnTo>
                    <a:pt x="1381" y="1151"/>
                  </a:lnTo>
                  <a:lnTo>
                    <a:pt x="1362" y="1153"/>
                  </a:lnTo>
                  <a:lnTo>
                    <a:pt x="1348" y="1151"/>
                  </a:lnTo>
                  <a:lnTo>
                    <a:pt x="1336" y="1153"/>
                  </a:lnTo>
                  <a:lnTo>
                    <a:pt x="1329" y="1155"/>
                  </a:lnTo>
                  <a:lnTo>
                    <a:pt x="1334" y="1160"/>
                  </a:lnTo>
                  <a:lnTo>
                    <a:pt x="1331" y="1167"/>
                  </a:lnTo>
                  <a:lnTo>
                    <a:pt x="1336" y="1172"/>
                  </a:lnTo>
                  <a:lnTo>
                    <a:pt x="1334" y="1174"/>
                  </a:lnTo>
                  <a:lnTo>
                    <a:pt x="1327" y="1172"/>
                  </a:lnTo>
                  <a:lnTo>
                    <a:pt x="1320" y="1174"/>
                  </a:lnTo>
                  <a:lnTo>
                    <a:pt x="1310" y="1174"/>
                  </a:lnTo>
                  <a:lnTo>
                    <a:pt x="1296" y="1165"/>
                  </a:lnTo>
                  <a:lnTo>
                    <a:pt x="1282" y="1167"/>
                  </a:lnTo>
                  <a:lnTo>
                    <a:pt x="1270" y="1163"/>
                  </a:lnTo>
                  <a:lnTo>
                    <a:pt x="1261" y="1165"/>
                  </a:lnTo>
                  <a:lnTo>
                    <a:pt x="1246" y="1167"/>
                  </a:lnTo>
                  <a:lnTo>
                    <a:pt x="1232" y="1181"/>
                  </a:lnTo>
                  <a:lnTo>
                    <a:pt x="1216" y="1191"/>
                  </a:lnTo>
                  <a:lnTo>
                    <a:pt x="1208" y="1198"/>
                  </a:lnTo>
                  <a:lnTo>
                    <a:pt x="1204" y="1208"/>
                  </a:lnTo>
                  <a:lnTo>
                    <a:pt x="1204" y="1219"/>
                  </a:lnTo>
                  <a:lnTo>
                    <a:pt x="1204" y="1229"/>
                  </a:lnTo>
                  <a:lnTo>
                    <a:pt x="1208" y="1234"/>
                  </a:lnTo>
                  <a:lnTo>
                    <a:pt x="1201" y="1234"/>
                  </a:lnTo>
                  <a:lnTo>
                    <a:pt x="1190" y="1231"/>
                  </a:lnTo>
                  <a:lnTo>
                    <a:pt x="1178" y="1226"/>
                  </a:lnTo>
                  <a:lnTo>
                    <a:pt x="1173" y="1217"/>
                  </a:lnTo>
                  <a:lnTo>
                    <a:pt x="1168" y="1205"/>
                  </a:lnTo>
                  <a:lnTo>
                    <a:pt x="1159" y="1193"/>
                  </a:lnTo>
                  <a:lnTo>
                    <a:pt x="1154" y="1184"/>
                  </a:lnTo>
                  <a:lnTo>
                    <a:pt x="1147" y="1170"/>
                  </a:lnTo>
                  <a:lnTo>
                    <a:pt x="1135" y="1163"/>
                  </a:lnTo>
                  <a:lnTo>
                    <a:pt x="1121" y="1165"/>
                  </a:lnTo>
                  <a:lnTo>
                    <a:pt x="1112" y="1179"/>
                  </a:lnTo>
                  <a:lnTo>
                    <a:pt x="1097" y="1172"/>
                  </a:lnTo>
                  <a:lnTo>
                    <a:pt x="1090" y="1167"/>
                  </a:lnTo>
                  <a:lnTo>
                    <a:pt x="1085" y="1158"/>
                  </a:lnTo>
                  <a:lnTo>
                    <a:pt x="1081" y="1146"/>
                  </a:lnTo>
                  <a:lnTo>
                    <a:pt x="1069" y="1139"/>
                  </a:lnTo>
                  <a:lnTo>
                    <a:pt x="1062" y="1132"/>
                  </a:lnTo>
                  <a:lnTo>
                    <a:pt x="1055" y="1127"/>
                  </a:lnTo>
                  <a:lnTo>
                    <a:pt x="1029" y="1127"/>
                  </a:lnTo>
                  <a:lnTo>
                    <a:pt x="1029" y="1134"/>
                  </a:lnTo>
                  <a:lnTo>
                    <a:pt x="1015" y="1134"/>
                  </a:lnTo>
                  <a:lnTo>
                    <a:pt x="984" y="1134"/>
                  </a:lnTo>
                  <a:lnTo>
                    <a:pt x="946" y="1120"/>
                  </a:lnTo>
                  <a:lnTo>
                    <a:pt x="922" y="1110"/>
                  </a:lnTo>
                  <a:lnTo>
                    <a:pt x="922" y="1108"/>
                  </a:lnTo>
                  <a:lnTo>
                    <a:pt x="903" y="1110"/>
                  </a:lnTo>
                  <a:lnTo>
                    <a:pt x="884" y="1110"/>
                  </a:lnTo>
                  <a:lnTo>
                    <a:pt x="882" y="1101"/>
                  </a:lnTo>
                  <a:lnTo>
                    <a:pt x="870" y="1089"/>
                  </a:lnTo>
                  <a:lnTo>
                    <a:pt x="863" y="1087"/>
                  </a:lnTo>
                  <a:lnTo>
                    <a:pt x="861" y="1082"/>
                  </a:lnTo>
                  <a:lnTo>
                    <a:pt x="851" y="1082"/>
                  </a:lnTo>
                  <a:lnTo>
                    <a:pt x="847" y="1077"/>
                  </a:lnTo>
                  <a:lnTo>
                    <a:pt x="832" y="1075"/>
                  </a:lnTo>
                  <a:lnTo>
                    <a:pt x="828" y="1073"/>
                  </a:lnTo>
                  <a:lnTo>
                    <a:pt x="825" y="1061"/>
                  </a:lnTo>
                  <a:lnTo>
                    <a:pt x="809" y="1042"/>
                  </a:lnTo>
                  <a:lnTo>
                    <a:pt x="797" y="1013"/>
                  </a:lnTo>
                  <a:lnTo>
                    <a:pt x="797" y="1009"/>
                  </a:lnTo>
                  <a:lnTo>
                    <a:pt x="790" y="1002"/>
                  </a:lnTo>
                  <a:lnTo>
                    <a:pt x="776" y="985"/>
                  </a:lnTo>
                  <a:lnTo>
                    <a:pt x="773" y="966"/>
                  </a:lnTo>
                  <a:lnTo>
                    <a:pt x="766" y="957"/>
                  </a:lnTo>
                  <a:lnTo>
                    <a:pt x="769" y="938"/>
                  </a:lnTo>
                  <a:lnTo>
                    <a:pt x="769" y="919"/>
                  </a:lnTo>
                  <a:lnTo>
                    <a:pt x="764" y="902"/>
                  </a:lnTo>
                  <a:lnTo>
                    <a:pt x="771" y="883"/>
                  </a:lnTo>
                  <a:lnTo>
                    <a:pt x="771" y="862"/>
                  </a:lnTo>
                  <a:lnTo>
                    <a:pt x="773" y="841"/>
                  </a:lnTo>
                  <a:lnTo>
                    <a:pt x="771" y="810"/>
                  </a:lnTo>
                  <a:lnTo>
                    <a:pt x="766" y="789"/>
                  </a:lnTo>
                  <a:lnTo>
                    <a:pt x="761" y="779"/>
                  </a:lnTo>
                  <a:lnTo>
                    <a:pt x="764" y="774"/>
                  </a:lnTo>
                  <a:lnTo>
                    <a:pt x="787" y="781"/>
                  </a:lnTo>
                  <a:lnTo>
                    <a:pt x="795" y="805"/>
                  </a:lnTo>
                  <a:lnTo>
                    <a:pt x="799" y="798"/>
                  </a:lnTo>
                  <a:lnTo>
                    <a:pt x="797" y="779"/>
                  </a:lnTo>
                  <a:lnTo>
                    <a:pt x="792" y="758"/>
                  </a:lnTo>
                  <a:lnTo>
                    <a:pt x="837" y="758"/>
                  </a:lnTo>
                  <a:lnTo>
                    <a:pt x="884" y="758"/>
                  </a:lnTo>
                  <a:lnTo>
                    <a:pt x="901" y="758"/>
                  </a:lnTo>
                  <a:lnTo>
                    <a:pt x="951" y="758"/>
                  </a:lnTo>
                  <a:lnTo>
                    <a:pt x="998" y="758"/>
                  </a:lnTo>
                  <a:lnTo>
                    <a:pt x="1048" y="758"/>
                  </a:lnTo>
                  <a:lnTo>
                    <a:pt x="1097" y="758"/>
                  </a:lnTo>
                  <a:lnTo>
                    <a:pt x="1152" y="758"/>
                  </a:lnTo>
                  <a:lnTo>
                    <a:pt x="1206" y="758"/>
                  </a:lnTo>
                  <a:lnTo>
                    <a:pt x="1239" y="758"/>
                  </a:lnTo>
                  <a:lnTo>
                    <a:pt x="1239" y="748"/>
                  </a:lnTo>
                  <a:lnTo>
                    <a:pt x="1244" y="748"/>
                  </a:lnTo>
                  <a:lnTo>
                    <a:pt x="1244" y="748"/>
                  </a:lnTo>
                  <a:lnTo>
                    <a:pt x="1244" y="748"/>
                  </a:lnTo>
                  <a:close/>
                  <a:moveTo>
                    <a:pt x="303" y="540"/>
                  </a:moveTo>
                  <a:lnTo>
                    <a:pt x="303" y="540"/>
                  </a:lnTo>
                  <a:lnTo>
                    <a:pt x="286" y="552"/>
                  </a:lnTo>
                  <a:lnTo>
                    <a:pt x="279" y="545"/>
                  </a:lnTo>
                  <a:lnTo>
                    <a:pt x="277" y="531"/>
                  </a:lnTo>
                  <a:lnTo>
                    <a:pt x="291" y="521"/>
                  </a:lnTo>
                  <a:lnTo>
                    <a:pt x="300" y="516"/>
                  </a:lnTo>
                  <a:lnTo>
                    <a:pt x="310" y="516"/>
                  </a:lnTo>
                  <a:lnTo>
                    <a:pt x="317" y="526"/>
                  </a:lnTo>
                  <a:lnTo>
                    <a:pt x="303" y="540"/>
                  </a:lnTo>
                  <a:lnTo>
                    <a:pt x="303" y="540"/>
                  </a:lnTo>
                  <a:lnTo>
                    <a:pt x="303" y="540"/>
                  </a:lnTo>
                  <a:close/>
                  <a:moveTo>
                    <a:pt x="99" y="455"/>
                  </a:moveTo>
                  <a:lnTo>
                    <a:pt x="99" y="455"/>
                  </a:lnTo>
                  <a:lnTo>
                    <a:pt x="90" y="460"/>
                  </a:lnTo>
                  <a:lnTo>
                    <a:pt x="78" y="455"/>
                  </a:lnTo>
                  <a:lnTo>
                    <a:pt x="68" y="445"/>
                  </a:lnTo>
                  <a:lnTo>
                    <a:pt x="85" y="441"/>
                  </a:lnTo>
                  <a:lnTo>
                    <a:pt x="97" y="443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close/>
                  <a:moveTo>
                    <a:pt x="0" y="322"/>
                  </a:moveTo>
                  <a:lnTo>
                    <a:pt x="0" y="322"/>
                  </a:lnTo>
                  <a:lnTo>
                    <a:pt x="9" y="329"/>
                  </a:lnTo>
                  <a:lnTo>
                    <a:pt x="19" y="327"/>
                  </a:lnTo>
                  <a:lnTo>
                    <a:pt x="33" y="336"/>
                  </a:lnTo>
                  <a:lnTo>
                    <a:pt x="49" y="341"/>
                  </a:lnTo>
                  <a:lnTo>
                    <a:pt x="47" y="344"/>
                  </a:lnTo>
                  <a:lnTo>
                    <a:pt x="35" y="351"/>
                  </a:lnTo>
                  <a:lnTo>
                    <a:pt x="23" y="344"/>
                  </a:lnTo>
                  <a:lnTo>
                    <a:pt x="16" y="339"/>
                  </a:lnTo>
                  <a:lnTo>
                    <a:pt x="2" y="341"/>
                  </a:lnTo>
                  <a:lnTo>
                    <a:pt x="0" y="336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0" y="322"/>
                  </a:lnTo>
                  <a:close/>
                  <a:moveTo>
                    <a:pt x="269" y="12"/>
                  </a:moveTo>
                  <a:lnTo>
                    <a:pt x="269" y="12"/>
                  </a:lnTo>
                  <a:lnTo>
                    <a:pt x="281" y="33"/>
                  </a:lnTo>
                  <a:lnTo>
                    <a:pt x="288" y="24"/>
                  </a:lnTo>
                  <a:lnTo>
                    <a:pt x="317" y="26"/>
                  </a:lnTo>
                  <a:lnTo>
                    <a:pt x="314" y="38"/>
                  </a:lnTo>
                  <a:lnTo>
                    <a:pt x="340" y="48"/>
                  </a:lnTo>
                  <a:lnTo>
                    <a:pt x="357" y="41"/>
                  </a:lnTo>
                  <a:lnTo>
                    <a:pt x="390" y="57"/>
                  </a:lnTo>
                  <a:lnTo>
                    <a:pt x="421" y="62"/>
                  </a:lnTo>
                  <a:lnTo>
                    <a:pt x="433" y="67"/>
                  </a:lnTo>
                  <a:lnTo>
                    <a:pt x="456" y="60"/>
                  </a:lnTo>
                  <a:lnTo>
                    <a:pt x="480" y="74"/>
                  </a:lnTo>
                  <a:lnTo>
                    <a:pt x="497" y="81"/>
                  </a:lnTo>
                  <a:lnTo>
                    <a:pt x="497" y="81"/>
                  </a:lnTo>
                  <a:lnTo>
                    <a:pt x="497" y="239"/>
                  </a:lnTo>
                  <a:lnTo>
                    <a:pt x="497" y="443"/>
                  </a:lnTo>
                  <a:lnTo>
                    <a:pt x="513" y="443"/>
                  </a:lnTo>
                  <a:lnTo>
                    <a:pt x="530" y="452"/>
                  </a:lnTo>
                  <a:lnTo>
                    <a:pt x="541" y="467"/>
                  </a:lnTo>
                  <a:lnTo>
                    <a:pt x="556" y="488"/>
                  </a:lnTo>
                  <a:lnTo>
                    <a:pt x="570" y="469"/>
                  </a:lnTo>
                  <a:lnTo>
                    <a:pt x="586" y="460"/>
                  </a:lnTo>
                  <a:lnTo>
                    <a:pt x="596" y="474"/>
                  </a:lnTo>
                  <a:lnTo>
                    <a:pt x="605" y="488"/>
                  </a:lnTo>
                  <a:lnTo>
                    <a:pt x="622" y="502"/>
                  </a:lnTo>
                  <a:lnTo>
                    <a:pt x="631" y="523"/>
                  </a:lnTo>
                  <a:lnTo>
                    <a:pt x="648" y="559"/>
                  </a:lnTo>
                  <a:lnTo>
                    <a:pt x="676" y="576"/>
                  </a:lnTo>
                  <a:lnTo>
                    <a:pt x="676" y="594"/>
                  </a:lnTo>
                  <a:lnTo>
                    <a:pt x="667" y="606"/>
                  </a:lnTo>
                  <a:lnTo>
                    <a:pt x="657" y="597"/>
                  </a:lnTo>
                  <a:lnTo>
                    <a:pt x="643" y="587"/>
                  </a:lnTo>
                  <a:lnTo>
                    <a:pt x="638" y="564"/>
                  </a:lnTo>
                  <a:lnTo>
                    <a:pt x="617" y="538"/>
                  </a:lnTo>
                  <a:lnTo>
                    <a:pt x="608" y="512"/>
                  </a:lnTo>
                  <a:lnTo>
                    <a:pt x="594" y="509"/>
                  </a:lnTo>
                  <a:lnTo>
                    <a:pt x="567" y="509"/>
                  </a:lnTo>
                  <a:lnTo>
                    <a:pt x="549" y="500"/>
                  </a:lnTo>
                  <a:lnTo>
                    <a:pt x="515" y="467"/>
                  </a:lnTo>
                  <a:lnTo>
                    <a:pt x="499" y="462"/>
                  </a:lnTo>
                  <a:lnTo>
                    <a:pt x="471" y="450"/>
                  </a:lnTo>
                  <a:lnTo>
                    <a:pt x="449" y="452"/>
                  </a:lnTo>
                  <a:lnTo>
                    <a:pt x="416" y="438"/>
                  </a:lnTo>
                  <a:lnTo>
                    <a:pt x="400" y="424"/>
                  </a:lnTo>
                  <a:lnTo>
                    <a:pt x="381" y="431"/>
                  </a:lnTo>
                  <a:lnTo>
                    <a:pt x="385" y="452"/>
                  </a:lnTo>
                  <a:lnTo>
                    <a:pt x="374" y="455"/>
                  </a:lnTo>
                  <a:lnTo>
                    <a:pt x="357" y="462"/>
                  </a:lnTo>
                  <a:lnTo>
                    <a:pt x="340" y="474"/>
                  </a:lnTo>
                  <a:lnTo>
                    <a:pt x="324" y="478"/>
                  </a:lnTo>
                  <a:lnTo>
                    <a:pt x="322" y="460"/>
                  </a:lnTo>
                  <a:lnTo>
                    <a:pt x="329" y="429"/>
                  </a:lnTo>
                  <a:lnTo>
                    <a:pt x="345" y="417"/>
                  </a:lnTo>
                  <a:lnTo>
                    <a:pt x="340" y="410"/>
                  </a:lnTo>
                  <a:lnTo>
                    <a:pt x="322" y="429"/>
                  </a:lnTo>
                  <a:lnTo>
                    <a:pt x="310" y="450"/>
                  </a:lnTo>
                  <a:lnTo>
                    <a:pt x="286" y="474"/>
                  </a:lnTo>
                  <a:lnTo>
                    <a:pt x="298" y="488"/>
                  </a:lnTo>
                  <a:lnTo>
                    <a:pt x="284" y="509"/>
                  </a:lnTo>
                  <a:lnTo>
                    <a:pt x="265" y="523"/>
                  </a:lnTo>
                  <a:lnTo>
                    <a:pt x="251" y="533"/>
                  </a:lnTo>
                  <a:lnTo>
                    <a:pt x="246" y="545"/>
                  </a:lnTo>
                  <a:lnTo>
                    <a:pt x="220" y="559"/>
                  </a:lnTo>
                  <a:lnTo>
                    <a:pt x="215" y="573"/>
                  </a:lnTo>
                  <a:lnTo>
                    <a:pt x="196" y="585"/>
                  </a:lnTo>
                  <a:lnTo>
                    <a:pt x="184" y="583"/>
                  </a:lnTo>
                  <a:lnTo>
                    <a:pt x="170" y="592"/>
                  </a:lnTo>
                  <a:lnTo>
                    <a:pt x="154" y="602"/>
                  </a:lnTo>
                  <a:lnTo>
                    <a:pt x="139" y="611"/>
                  </a:lnTo>
                  <a:lnTo>
                    <a:pt x="113" y="618"/>
                  </a:lnTo>
                  <a:lnTo>
                    <a:pt x="109" y="613"/>
                  </a:lnTo>
                  <a:lnTo>
                    <a:pt x="128" y="602"/>
                  </a:lnTo>
                  <a:lnTo>
                    <a:pt x="142" y="592"/>
                  </a:lnTo>
                  <a:lnTo>
                    <a:pt x="161" y="578"/>
                  </a:lnTo>
                  <a:lnTo>
                    <a:pt x="180" y="573"/>
                  </a:lnTo>
                  <a:lnTo>
                    <a:pt x="189" y="561"/>
                  </a:lnTo>
                  <a:lnTo>
                    <a:pt x="210" y="545"/>
                  </a:lnTo>
                  <a:lnTo>
                    <a:pt x="215" y="538"/>
                  </a:lnTo>
                  <a:lnTo>
                    <a:pt x="227" y="528"/>
                  </a:lnTo>
                  <a:lnTo>
                    <a:pt x="229" y="505"/>
                  </a:lnTo>
                  <a:lnTo>
                    <a:pt x="236" y="486"/>
                  </a:lnTo>
                  <a:lnTo>
                    <a:pt x="220" y="495"/>
                  </a:lnTo>
                  <a:lnTo>
                    <a:pt x="213" y="490"/>
                  </a:lnTo>
                  <a:lnTo>
                    <a:pt x="206" y="502"/>
                  </a:lnTo>
                  <a:lnTo>
                    <a:pt x="194" y="486"/>
                  </a:lnTo>
                  <a:lnTo>
                    <a:pt x="189" y="497"/>
                  </a:lnTo>
                  <a:lnTo>
                    <a:pt x="184" y="481"/>
                  </a:lnTo>
                  <a:lnTo>
                    <a:pt x="168" y="495"/>
                  </a:lnTo>
                  <a:lnTo>
                    <a:pt x="158" y="495"/>
                  </a:lnTo>
                  <a:lnTo>
                    <a:pt x="156" y="474"/>
                  </a:lnTo>
                  <a:lnTo>
                    <a:pt x="158" y="464"/>
                  </a:lnTo>
                  <a:lnTo>
                    <a:pt x="149" y="452"/>
                  </a:lnTo>
                  <a:lnTo>
                    <a:pt x="128" y="460"/>
                  </a:lnTo>
                  <a:lnTo>
                    <a:pt x="113" y="443"/>
                  </a:lnTo>
                  <a:lnTo>
                    <a:pt x="104" y="436"/>
                  </a:lnTo>
                  <a:lnTo>
                    <a:pt x="104" y="417"/>
                  </a:lnTo>
                  <a:lnTo>
                    <a:pt x="90" y="403"/>
                  </a:lnTo>
                  <a:lnTo>
                    <a:pt x="97" y="384"/>
                  </a:lnTo>
                  <a:lnTo>
                    <a:pt x="111" y="365"/>
                  </a:lnTo>
                  <a:lnTo>
                    <a:pt x="116" y="346"/>
                  </a:lnTo>
                  <a:lnTo>
                    <a:pt x="130" y="344"/>
                  </a:lnTo>
                  <a:lnTo>
                    <a:pt x="139" y="348"/>
                  </a:lnTo>
                  <a:lnTo>
                    <a:pt x="154" y="332"/>
                  </a:lnTo>
                  <a:lnTo>
                    <a:pt x="165" y="334"/>
                  </a:lnTo>
                  <a:lnTo>
                    <a:pt x="177" y="325"/>
                  </a:lnTo>
                  <a:lnTo>
                    <a:pt x="175" y="306"/>
                  </a:lnTo>
                  <a:lnTo>
                    <a:pt x="165" y="301"/>
                  </a:lnTo>
                  <a:lnTo>
                    <a:pt x="177" y="284"/>
                  </a:lnTo>
                  <a:lnTo>
                    <a:pt x="168" y="287"/>
                  </a:lnTo>
                  <a:lnTo>
                    <a:pt x="149" y="294"/>
                  </a:lnTo>
                  <a:lnTo>
                    <a:pt x="144" y="303"/>
                  </a:lnTo>
                  <a:lnTo>
                    <a:pt x="132" y="294"/>
                  </a:lnTo>
                  <a:lnTo>
                    <a:pt x="109" y="299"/>
                  </a:lnTo>
                  <a:lnTo>
                    <a:pt x="85" y="289"/>
                  </a:lnTo>
                  <a:lnTo>
                    <a:pt x="78" y="275"/>
                  </a:lnTo>
                  <a:lnTo>
                    <a:pt x="59" y="251"/>
                  </a:lnTo>
                  <a:lnTo>
                    <a:pt x="80" y="235"/>
                  </a:lnTo>
                  <a:lnTo>
                    <a:pt x="118" y="216"/>
                  </a:lnTo>
                  <a:lnTo>
                    <a:pt x="130" y="216"/>
                  </a:lnTo>
                  <a:lnTo>
                    <a:pt x="128" y="235"/>
                  </a:lnTo>
                  <a:lnTo>
                    <a:pt x="163" y="235"/>
                  </a:lnTo>
                  <a:lnTo>
                    <a:pt x="149" y="209"/>
                  </a:lnTo>
                  <a:lnTo>
                    <a:pt x="130" y="194"/>
                  </a:lnTo>
                  <a:lnTo>
                    <a:pt x="118" y="173"/>
                  </a:lnTo>
                  <a:lnTo>
                    <a:pt x="102" y="154"/>
                  </a:lnTo>
                  <a:lnTo>
                    <a:pt x="80" y="140"/>
                  </a:lnTo>
                  <a:lnTo>
                    <a:pt x="87" y="119"/>
                  </a:lnTo>
                  <a:lnTo>
                    <a:pt x="118" y="116"/>
                  </a:lnTo>
                  <a:lnTo>
                    <a:pt x="139" y="95"/>
                  </a:lnTo>
                  <a:lnTo>
                    <a:pt x="142" y="74"/>
                  </a:lnTo>
                  <a:lnTo>
                    <a:pt x="158" y="52"/>
                  </a:lnTo>
                  <a:lnTo>
                    <a:pt x="175" y="45"/>
                  </a:lnTo>
                  <a:lnTo>
                    <a:pt x="206" y="24"/>
                  </a:lnTo>
                  <a:lnTo>
                    <a:pt x="220" y="26"/>
                  </a:lnTo>
                  <a:lnTo>
                    <a:pt x="246" y="0"/>
                  </a:lnTo>
                  <a:lnTo>
                    <a:pt x="269" y="12"/>
                  </a:lnTo>
                  <a:lnTo>
                    <a:pt x="269" y="12"/>
                  </a:lnTo>
                  <a:lnTo>
                    <a:pt x="269" y="12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8" name="Freeform 342">
              <a:extLst>
                <a:ext uri="{FF2B5EF4-FFF2-40B4-BE49-F238E27FC236}">
                  <a16:creationId xmlns:a16="http://schemas.microsoft.com/office/drawing/2014/main" id="{B8AF9B05-04C1-4034-B64D-8D3845DB4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027" y="3583571"/>
              <a:ext cx="371549" cy="318712"/>
            </a:xfrm>
            <a:custGeom>
              <a:avLst/>
              <a:gdLst>
                <a:gd name="T0" fmla="*/ 83 w 218"/>
                <a:gd name="T1" fmla="*/ 26 h 187"/>
                <a:gd name="T2" fmla="*/ 114 w 218"/>
                <a:gd name="T3" fmla="*/ 26 h 187"/>
                <a:gd name="T4" fmla="*/ 135 w 218"/>
                <a:gd name="T5" fmla="*/ 35 h 187"/>
                <a:gd name="T6" fmla="*/ 144 w 218"/>
                <a:gd name="T7" fmla="*/ 26 h 187"/>
                <a:gd name="T8" fmla="*/ 185 w 218"/>
                <a:gd name="T9" fmla="*/ 24 h 187"/>
                <a:gd name="T10" fmla="*/ 175 w 218"/>
                <a:gd name="T11" fmla="*/ 35 h 187"/>
                <a:gd name="T12" fmla="*/ 201 w 218"/>
                <a:gd name="T13" fmla="*/ 45 h 187"/>
                <a:gd name="T14" fmla="*/ 213 w 218"/>
                <a:gd name="T15" fmla="*/ 59 h 187"/>
                <a:gd name="T16" fmla="*/ 206 w 218"/>
                <a:gd name="T17" fmla="*/ 71 h 187"/>
                <a:gd name="T18" fmla="*/ 211 w 218"/>
                <a:gd name="T19" fmla="*/ 83 h 187"/>
                <a:gd name="T20" fmla="*/ 196 w 218"/>
                <a:gd name="T21" fmla="*/ 90 h 187"/>
                <a:gd name="T22" fmla="*/ 192 w 218"/>
                <a:gd name="T23" fmla="*/ 102 h 187"/>
                <a:gd name="T24" fmla="*/ 206 w 218"/>
                <a:gd name="T25" fmla="*/ 118 h 187"/>
                <a:gd name="T26" fmla="*/ 182 w 218"/>
                <a:gd name="T27" fmla="*/ 130 h 187"/>
                <a:gd name="T28" fmla="*/ 166 w 218"/>
                <a:gd name="T29" fmla="*/ 137 h 187"/>
                <a:gd name="T30" fmla="*/ 140 w 218"/>
                <a:gd name="T31" fmla="*/ 130 h 187"/>
                <a:gd name="T32" fmla="*/ 144 w 218"/>
                <a:gd name="T33" fmla="*/ 137 h 187"/>
                <a:gd name="T34" fmla="*/ 144 w 218"/>
                <a:gd name="T35" fmla="*/ 156 h 187"/>
                <a:gd name="T36" fmla="*/ 161 w 218"/>
                <a:gd name="T37" fmla="*/ 161 h 187"/>
                <a:gd name="T38" fmla="*/ 147 w 218"/>
                <a:gd name="T39" fmla="*/ 175 h 187"/>
                <a:gd name="T40" fmla="*/ 128 w 218"/>
                <a:gd name="T41" fmla="*/ 180 h 187"/>
                <a:gd name="T42" fmla="*/ 114 w 218"/>
                <a:gd name="T43" fmla="*/ 187 h 187"/>
                <a:gd name="T44" fmla="*/ 99 w 218"/>
                <a:gd name="T45" fmla="*/ 161 h 187"/>
                <a:gd name="T46" fmla="*/ 88 w 218"/>
                <a:gd name="T47" fmla="*/ 151 h 187"/>
                <a:gd name="T48" fmla="*/ 97 w 218"/>
                <a:gd name="T49" fmla="*/ 140 h 187"/>
                <a:gd name="T50" fmla="*/ 88 w 218"/>
                <a:gd name="T51" fmla="*/ 125 h 187"/>
                <a:gd name="T52" fmla="*/ 92 w 218"/>
                <a:gd name="T53" fmla="*/ 109 h 187"/>
                <a:gd name="T54" fmla="*/ 90 w 218"/>
                <a:gd name="T55" fmla="*/ 97 h 187"/>
                <a:gd name="T56" fmla="*/ 69 w 218"/>
                <a:gd name="T57" fmla="*/ 97 h 187"/>
                <a:gd name="T58" fmla="*/ 52 w 218"/>
                <a:gd name="T59" fmla="*/ 85 h 187"/>
                <a:gd name="T60" fmla="*/ 21 w 218"/>
                <a:gd name="T61" fmla="*/ 85 h 187"/>
                <a:gd name="T62" fmla="*/ 14 w 218"/>
                <a:gd name="T63" fmla="*/ 78 h 187"/>
                <a:gd name="T64" fmla="*/ 14 w 218"/>
                <a:gd name="T65" fmla="*/ 69 h 187"/>
                <a:gd name="T66" fmla="*/ 10 w 218"/>
                <a:gd name="T67" fmla="*/ 59 h 187"/>
                <a:gd name="T68" fmla="*/ 0 w 218"/>
                <a:gd name="T69" fmla="*/ 50 h 187"/>
                <a:gd name="T70" fmla="*/ 7 w 218"/>
                <a:gd name="T71" fmla="*/ 28 h 187"/>
                <a:gd name="T72" fmla="*/ 17 w 218"/>
                <a:gd name="T73" fmla="*/ 16 h 187"/>
                <a:gd name="T74" fmla="*/ 31 w 218"/>
                <a:gd name="T75" fmla="*/ 7 h 187"/>
                <a:gd name="T76" fmla="*/ 21 w 218"/>
                <a:gd name="T77" fmla="*/ 12 h 187"/>
                <a:gd name="T78" fmla="*/ 26 w 218"/>
                <a:gd name="T79" fmla="*/ 28 h 187"/>
                <a:gd name="T80" fmla="*/ 26 w 218"/>
                <a:gd name="T81" fmla="*/ 50 h 187"/>
                <a:gd name="T82" fmla="*/ 36 w 218"/>
                <a:gd name="T83" fmla="*/ 38 h 187"/>
                <a:gd name="T84" fmla="*/ 31 w 218"/>
                <a:gd name="T85" fmla="*/ 19 h 187"/>
                <a:gd name="T86" fmla="*/ 47 w 218"/>
                <a:gd name="T87" fmla="*/ 5 h 187"/>
                <a:gd name="T88" fmla="*/ 59 w 218"/>
                <a:gd name="T89" fmla="*/ 12 h 187"/>
                <a:gd name="T90" fmla="*/ 83 w 218"/>
                <a:gd name="T91" fmla="*/ 21 h 187"/>
                <a:gd name="T92" fmla="*/ 83 w 218"/>
                <a:gd name="T93" fmla="*/ 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8" h="187">
                  <a:moveTo>
                    <a:pt x="83" y="26"/>
                  </a:moveTo>
                  <a:lnTo>
                    <a:pt x="83" y="26"/>
                  </a:lnTo>
                  <a:lnTo>
                    <a:pt x="97" y="26"/>
                  </a:lnTo>
                  <a:lnTo>
                    <a:pt x="114" y="26"/>
                  </a:lnTo>
                  <a:lnTo>
                    <a:pt x="123" y="33"/>
                  </a:lnTo>
                  <a:lnTo>
                    <a:pt x="135" y="35"/>
                  </a:lnTo>
                  <a:lnTo>
                    <a:pt x="144" y="28"/>
                  </a:lnTo>
                  <a:lnTo>
                    <a:pt x="144" y="26"/>
                  </a:lnTo>
                  <a:lnTo>
                    <a:pt x="166" y="24"/>
                  </a:lnTo>
                  <a:lnTo>
                    <a:pt x="185" y="24"/>
                  </a:lnTo>
                  <a:lnTo>
                    <a:pt x="170" y="28"/>
                  </a:lnTo>
                  <a:lnTo>
                    <a:pt x="175" y="35"/>
                  </a:lnTo>
                  <a:lnTo>
                    <a:pt x="189" y="38"/>
                  </a:lnTo>
                  <a:lnTo>
                    <a:pt x="201" y="45"/>
                  </a:lnTo>
                  <a:lnTo>
                    <a:pt x="203" y="59"/>
                  </a:lnTo>
                  <a:lnTo>
                    <a:pt x="213" y="59"/>
                  </a:lnTo>
                  <a:lnTo>
                    <a:pt x="218" y="61"/>
                  </a:lnTo>
                  <a:lnTo>
                    <a:pt x="206" y="71"/>
                  </a:lnTo>
                  <a:lnTo>
                    <a:pt x="203" y="78"/>
                  </a:lnTo>
                  <a:lnTo>
                    <a:pt x="211" y="83"/>
                  </a:lnTo>
                  <a:lnTo>
                    <a:pt x="206" y="87"/>
                  </a:lnTo>
                  <a:lnTo>
                    <a:pt x="196" y="90"/>
                  </a:lnTo>
                  <a:lnTo>
                    <a:pt x="196" y="97"/>
                  </a:lnTo>
                  <a:lnTo>
                    <a:pt x="192" y="102"/>
                  </a:lnTo>
                  <a:lnTo>
                    <a:pt x="203" y="113"/>
                  </a:lnTo>
                  <a:lnTo>
                    <a:pt x="206" y="118"/>
                  </a:lnTo>
                  <a:lnTo>
                    <a:pt x="199" y="125"/>
                  </a:lnTo>
                  <a:lnTo>
                    <a:pt x="182" y="130"/>
                  </a:lnTo>
                  <a:lnTo>
                    <a:pt x="168" y="132"/>
                  </a:lnTo>
                  <a:lnTo>
                    <a:pt x="166" y="137"/>
                  </a:lnTo>
                  <a:lnTo>
                    <a:pt x="151" y="132"/>
                  </a:lnTo>
                  <a:lnTo>
                    <a:pt x="140" y="130"/>
                  </a:lnTo>
                  <a:lnTo>
                    <a:pt x="137" y="132"/>
                  </a:lnTo>
                  <a:lnTo>
                    <a:pt x="144" y="137"/>
                  </a:lnTo>
                  <a:lnTo>
                    <a:pt x="142" y="147"/>
                  </a:lnTo>
                  <a:lnTo>
                    <a:pt x="144" y="156"/>
                  </a:lnTo>
                  <a:lnTo>
                    <a:pt x="159" y="158"/>
                  </a:lnTo>
                  <a:lnTo>
                    <a:pt x="161" y="161"/>
                  </a:lnTo>
                  <a:lnTo>
                    <a:pt x="149" y="166"/>
                  </a:lnTo>
                  <a:lnTo>
                    <a:pt x="147" y="175"/>
                  </a:lnTo>
                  <a:lnTo>
                    <a:pt x="140" y="175"/>
                  </a:lnTo>
                  <a:lnTo>
                    <a:pt x="128" y="180"/>
                  </a:lnTo>
                  <a:lnTo>
                    <a:pt x="125" y="184"/>
                  </a:lnTo>
                  <a:lnTo>
                    <a:pt x="114" y="187"/>
                  </a:lnTo>
                  <a:lnTo>
                    <a:pt x="104" y="177"/>
                  </a:lnTo>
                  <a:lnTo>
                    <a:pt x="99" y="161"/>
                  </a:lnTo>
                  <a:lnTo>
                    <a:pt x="95" y="156"/>
                  </a:lnTo>
                  <a:lnTo>
                    <a:pt x="88" y="151"/>
                  </a:lnTo>
                  <a:lnTo>
                    <a:pt x="97" y="144"/>
                  </a:lnTo>
                  <a:lnTo>
                    <a:pt x="97" y="140"/>
                  </a:lnTo>
                  <a:lnTo>
                    <a:pt x="90" y="135"/>
                  </a:lnTo>
                  <a:lnTo>
                    <a:pt x="88" y="125"/>
                  </a:lnTo>
                  <a:lnTo>
                    <a:pt x="90" y="113"/>
                  </a:lnTo>
                  <a:lnTo>
                    <a:pt x="92" y="109"/>
                  </a:lnTo>
                  <a:lnTo>
                    <a:pt x="95" y="99"/>
                  </a:lnTo>
                  <a:lnTo>
                    <a:pt x="90" y="97"/>
                  </a:lnTo>
                  <a:lnTo>
                    <a:pt x="80" y="97"/>
                  </a:lnTo>
                  <a:lnTo>
                    <a:pt x="69" y="97"/>
                  </a:lnTo>
                  <a:lnTo>
                    <a:pt x="62" y="99"/>
                  </a:lnTo>
                  <a:lnTo>
                    <a:pt x="52" y="85"/>
                  </a:lnTo>
                  <a:lnTo>
                    <a:pt x="43" y="83"/>
                  </a:lnTo>
                  <a:lnTo>
                    <a:pt x="21" y="85"/>
                  </a:lnTo>
                  <a:lnTo>
                    <a:pt x="17" y="80"/>
                  </a:lnTo>
                  <a:lnTo>
                    <a:pt x="14" y="78"/>
                  </a:lnTo>
                  <a:lnTo>
                    <a:pt x="12" y="73"/>
                  </a:lnTo>
                  <a:lnTo>
                    <a:pt x="14" y="69"/>
                  </a:lnTo>
                  <a:lnTo>
                    <a:pt x="14" y="61"/>
                  </a:lnTo>
                  <a:lnTo>
                    <a:pt x="10" y="59"/>
                  </a:lnTo>
                  <a:lnTo>
                    <a:pt x="7" y="50"/>
                  </a:lnTo>
                  <a:lnTo>
                    <a:pt x="0" y="50"/>
                  </a:lnTo>
                  <a:lnTo>
                    <a:pt x="5" y="40"/>
                  </a:lnTo>
                  <a:lnTo>
                    <a:pt x="7" y="28"/>
                  </a:lnTo>
                  <a:lnTo>
                    <a:pt x="12" y="21"/>
                  </a:lnTo>
                  <a:lnTo>
                    <a:pt x="17" y="16"/>
                  </a:lnTo>
                  <a:lnTo>
                    <a:pt x="21" y="9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21" y="12"/>
                  </a:lnTo>
                  <a:lnTo>
                    <a:pt x="26" y="19"/>
                  </a:lnTo>
                  <a:lnTo>
                    <a:pt x="26" y="28"/>
                  </a:lnTo>
                  <a:lnTo>
                    <a:pt x="19" y="38"/>
                  </a:lnTo>
                  <a:lnTo>
                    <a:pt x="26" y="50"/>
                  </a:lnTo>
                  <a:lnTo>
                    <a:pt x="33" y="50"/>
                  </a:lnTo>
                  <a:lnTo>
                    <a:pt x="36" y="38"/>
                  </a:lnTo>
                  <a:lnTo>
                    <a:pt x="31" y="33"/>
                  </a:lnTo>
                  <a:lnTo>
                    <a:pt x="31" y="19"/>
                  </a:lnTo>
                  <a:lnTo>
                    <a:pt x="50" y="14"/>
                  </a:lnTo>
                  <a:lnTo>
                    <a:pt x="47" y="5"/>
                  </a:lnTo>
                  <a:lnTo>
                    <a:pt x="54" y="0"/>
                  </a:lnTo>
                  <a:lnTo>
                    <a:pt x="59" y="12"/>
                  </a:lnTo>
                  <a:lnTo>
                    <a:pt x="71" y="12"/>
                  </a:lnTo>
                  <a:lnTo>
                    <a:pt x="83" y="21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79" name="Freeform 346">
              <a:extLst>
                <a:ext uri="{FF2B5EF4-FFF2-40B4-BE49-F238E27FC236}">
                  <a16:creationId xmlns:a16="http://schemas.microsoft.com/office/drawing/2014/main" id="{5BFC0906-85B1-4933-ABBF-B6B8574B3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4731" y="4324960"/>
              <a:ext cx="35792" cy="57947"/>
            </a:xfrm>
            <a:custGeom>
              <a:avLst/>
              <a:gdLst>
                <a:gd name="T0" fmla="*/ 21 w 21"/>
                <a:gd name="T1" fmla="*/ 31 h 34"/>
                <a:gd name="T2" fmla="*/ 21 w 21"/>
                <a:gd name="T3" fmla="*/ 31 h 34"/>
                <a:gd name="T4" fmla="*/ 14 w 21"/>
                <a:gd name="T5" fmla="*/ 34 h 34"/>
                <a:gd name="T6" fmla="*/ 9 w 21"/>
                <a:gd name="T7" fmla="*/ 26 h 34"/>
                <a:gd name="T8" fmla="*/ 9 w 21"/>
                <a:gd name="T9" fmla="*/ 22 h 34"/>
                <a:gd name="T10" fmla="*/ 21 w 21"/>
                <a:gd name="T11" fmla="*/ 31 h 34"/>
                <a:gd name="T12" fmla="*/ 9 w 21"/>
                <a:gd name="T13" fmla="*/ 5 h 34"/>
                <a:gd name="T14" fmla="*/ 9 w 21"/>
                <a:gd name="T15" fmla="*/ 5 h 34"/>
                <a:gd name="T16" fmla="*/ 12 w 21"/>
                <a:gd name="T17" fmla="*/ 19 h 34"/>
                <a:gd name="T18" fmla="*/ 7 w 21"/>
                <a:gd name="T19" fmla="*/ 17 h 34"/>
                <a:gd name="T20" fmla="*/ 2 w 21"/>
                <a:gd name="T21" fmla="*/ 17 h 34"/>
                <a:gd name="T22" fmla="*/ 0 w 21"/>
                <a:gd name="T23" fmla="*/ 12 h 34"/>
                <a:gd name="T24" fmla="*/ 0 w 21"/>
                <a:gd name="T25" fmla="*/ 0 h 34"/>
                <a:gd name="T26" fmla="*/ 9 w 21"/>
                <a:gd name="T2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4">
                  <a:moveTo>
                    <a:pt x="21" y="31"/>
                  </a:moveTo>
                  <a:lnTo>
                    <a:pt x="21" y="31"/>
                  </a:lnTo>
                  <a:lnTo>
                    <a:pt x="14" y="34"/>
                  </a:lnTo>
                  <a:lnTo>
                    <a:pt x="9" y="26"/>
                  </a:lnTo>
                  <a:lnTo>
                    <a:pt x="9" y="22"/>
                  </a:lnTo>
                  <a:lnTo>
                    <a:pt x="21" y="31"/>
                  </a:lnTo>
                  <a:close/>
                  <a:moveTo>
                    <a:pt x="9" y="5"/>
                  </a:moveTo>
                  <a:lnTo>
                    <a:pt x="9" y="5"/>
                  </a:lnTo>
                  <a:lnTo>
                    <a:pt x="12" y="19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9" y="5"/>
                  </a:ln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80" name="Freeform 347">
              <a:extLst>
                <a:ext uri="{FF2B5EF4-FFF2-40B4-BE49-F238E27FC236}">
                  <a16:creationId xmlns:a16="http://schemas.microsoft.com/office/drawing/2014/main" id="{169C9DB8-F007-4135-A7E8-4240201E00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4732" y="4324960"/>
              <a:ext cx="35792" cy="57947"/>
            </a:xfrm>
            <a:custGeom>
              <a:avLst/>
              <a:gdLst>
                <a:gd name="T0" fmla="*/ 21 w 21"/>
                <a:gd name="T1" fmla="*/ 31 h 34"/>
                <a:gd name="T2" fmla="*/ 21 w 21"/>
                <a:gd name="T3" fmla="*/ 31 h 34"/>
                <a:gd name="T4" fmla="*/ 14 w 21"/>
                <a:gd name="T5" fmla="*/ 34 h 34"/>
                <a:gd name="T6" fmla="*/ 9 w 21"/>
                <a:gd name="T7" fmla="*/ 26 h 34"/>
                <a:gd name="T8" fmla="*/ 9 w 21"/>
                <a:gd name="T9" fmla="*/ 22 h 34"/>
                <a:gd name="T10" fmla="*/ 21 w 21"/>
                <a:gd name="T11" fmla="*/ 31 h 34"/>
                <a:gd name="T12" fmla="*/ 9 w 21"/>
                <a:gd name="T13" fmla="*/ 5 h 34"/>
                <a:gd name="T14" fmla="*/ 9 w 21"/>
                <a:gd name="T15" fmla="*/ 5 h 34"/>
                <a:gd name="T16" fmla="*/ 12 w 21"/>
                <a:gd name="T17" fmla="*/ 19 h 34"/>
                <a:gd name="T18" fmla="*/ 7 w 21"/>
                <a:gd name="T19" fmla="*/ 17 h 34"/>
                <a:gd name="T20" fmla="*/ 2 w 21"/>
                <a:gd name="T21" fmla="*/ 17 h 34"/>
                <a:gd name="T22" fmla="*/ 0 w 21"/>
                <a:gd name="T23" fmla="*/ 12 h 34"/>
                <a:gd name="T24" fmla="*/ 0 w 21"/>
                <a:gd name="T25" fmla="*/ 0 h 34"/>
                <a:gd name="T26" fmla="*/ 9 w 21"/>
                <a:gd name="T2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4">
                  <a:moveTo>
                    <a:pt x="21" y="31"/>
                  </a:moveTo>
                  <a:lnTo>
                    <a:pt x="21" y="31"/>
                  </a:lnTo>
                  <a:lnTo>
                    <a:pt x="14" y="34"/>
                  </a:lnTo>
                  <a:lnTo>
                    <a:pt x="9" y="26"/>
                  </a:lnTo>
                  <a:lnTo>
                    <a:pt x="9" y="22"/>
                  </a:lnTo>
                  <a:lnTo>
                    <a:pt x="21" y="31"/>
                  </a:lnTo>
                  <a:moveTo>
                    <a:pt x="9" y="5"/>
                  </a:moveTo>
                  <a:lnTo>
                    <a:pt x="9" y="5"/>
                  </a:lnTo>
                  <a:lnTo>
                    <a:pt x="12" y="19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9" y="5"/>
                  </a:lnTo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  <p:sp>
          <p:nvSpPr>
            <p:cNvPr id="181" name="Freeform 434">
              <a:extLst>
                <a:ext uri="{FF2B5EF4-FFF2-40B4-BE49-F238E27FC236}">
                  <a16:creationId xmlns:a16="http://schemas.microsoft.com/office/drawing/2014/main" id="{ED8DA13C-8D72-41E2-9492-176D39EC9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804" y="4740837"/>
              <a:ext cx="68006" cy="68500"/>
            </a:xfrm>
            <a:custGeom>
              <a:avLst/>
              <a:gdLst>
                <a:gd name="connsiteX0" fmla="*/ 60915 w 90674"/>
                <a:gd name="connsiteY0" fmla="*/ 0 h 91333"/>
                <a:gd name="connsiteX1" fmla="*/ 76822 w 90674"/>
                <a:gd name="connsiteY1" fmla="*/ 11363 h 91333"/>
                <a:gd name="connsiteX2" fmla="*/ 85912 w 90674"/>
                <a:gd name="connsiteY2" fmla="*/ 22725 h 91333"/>
                <a:gd name="connsiteX3" fmla="*/ 84892 w 90674"/>
                <a:gd name="connsiteY3" fmla="*/ 25021 h 91333"/>
                <a:gd name="connsiteX4" fmla="*/ 90674 w 90674"/>
                <a:gd name="connsiteY4" fmla="*/ 32249 h 91333"/>
                <a:gd name="connsiteX5" fmla="*/ 81584 w 90674"/>
                <a:gd name="connsiteY5" fmla="*/ 52701 h 91333"/>
                <a:gd name="connsiteX6" fmla="*/ 74767 w 90674"/>
                <a:gd name="connsiteY6" fmla="*/ 68609 h 91333"/>
                <a:gd name="connsiteX7" fmla="*/ 54314 w 90674"/>
                <a:gd name="connsiteY7" fmla="*/ 75426 h 91333"/>
                <a:gd name="connsiteX8" fmla="*/ 49769 w 90674"/>
                <a:gd name="connsiteY8" fmla="*/ 84516 h 91333"/>
                <a:gd name="connsiteX9" fmla="*/ 38407 w 90674"/>
                <a:gd name="connsiteY9" fmla="*/ 91333 h 91333"/>
                <a:gd name="connsiteX10" fmla="*/ 36041 w 90674"/>
                <a:gd name="connsiteY10" fmla="*/ 88798 h 91333"/>
                <a:gd name="connsiteX11" fmla="*/ 31815 w 90674"/>
                <a:gd name="connsiteY11" fmla="*/ 91333 h 91333"/>
                <a:gd name="connsiteX12" fmla="*/ 0 w 90674"/>
                <a:gd name="connsiteY12" fmla="*/ 57246 h 91333"/>
                <a:gd name="connsiteX13" fmla="*/ 5007 w 90674"/>
                <a:gd name="connsiteY13" fmla="*/ 51126 h 91333"/>
                <a:gd name="connsiteX14" fmla="*/ 1830 w 90674"/>
                <a:gd name="connsiteY14" fmla="*/ 47722 h 91333"/>
                <a:gd name="connsiteX15" fmla="*/ 22283 w 90674"/>
                <a:gd name="connsiteY15" fmla="*/ 22725 h 91333"/>
                <a:gd name="connsiteX16" fmla="*/ 45007 w 90674"/>
                <a:gd name="connsiteY16" fmla="*/ 6817 h 9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74" h="91333">
                  <a:moveTo>
                    <a:pt x="60915" y="0"/>
                  </a:moveTo>
                  <a:lnTo>
                    <a:pt x="76822" y="11363"/>
                  </a:lnTo>
                  <a:lnTo>
                    <a:pt x="85912" y="22725"/>
                  </a:lnTo>
                  <a:lnTo>
                    <a:pt x="84892" y="25021"/>
                  </a:lnTo>
                  <a:lnTo>
                    <a:pt x="90674" y="32249"/>
                  </a:lnTo>
                  <a:lnTo>
                    <a:pt x="81584" y="52701"/>
                  </a:lnTo>
                  <a:lnTo>
                    <a:pt x="74767" y="68609"/>
                  </a:lnTo>
                  <a:lnTo>
                    <a:pt x="54314" y="75426"/>
                  </a:lnTo>
                  <a:lnTo>
                    <a:pt x="49769" y="84516"/>
                  </a:lnTo>
                  <a:lnTo>
                    <a:pt x="38407" y="91333"/>
                  </a:lnTo>
                  <a:lnTo>
                    <a:pt x="36041" y="88798"/>
                  </a:lnTo>
                  <a:lnTo>
                    <a:pt x="31815" y="91333"/>
                  </a:lnTo>
                  <a:lnTo>
                    <a:pt x="0" y="57246"/>
                  </a:lnTo>
                  <a:lnTo>
                    <a:pt x="5007" y="51126"/>
                  </a:lnTo>
                  <a:lnTo>
                    <a:pt x="1830" y="47722"/>
                  </a:lnTo>
                  <a:lnTo>
                    <a:pt x="22283" y="22725"/>
                  </a:lnTo>
                  <a:lnTo>
                    <a:pt x="45007" y="6817"/>
                  </a:lnTo>
                  <a:close/>
                </a:path>
              </a:pathLst>
            </a:custGeom>
            <a:grpFill/>
            <a:ln w="3175" cap="rnd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>
                <a:solidFill>
                  <a:schemeClr val="tx2"/>
                </a:solidFill>
              </a:endParaRPr>
            </a:p>
          </p:txBody>
        </p:sp>
      </p:grpSp>
      <p:sp>
        <p:nvSpPr>
          <p:cNvPr id="195" name="Oval 194">
            <a:extLst>
              <a:ext uri="{FF2B5EF4-FFF2-40B4-BE49-F238E27FC236}">
                <a16:creationId xmlns:a16="http://schemas.microsoft.com/office/drawing/2014/main" id="{40B2388D-7737-4AC4-A41E-3A743BFF2F30}"/>
              </a:ext>
            </a:extLst>
          </p:cNvPr>
          <p:cNvSpPr/>
          <p:nvPr/>
        </p:nvSpPr>
        <p:spPr>
          <a:xfrm>
            <a:off x="-418363" y="725998"/>
            <a:ext cx="5460122" cy="5652498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endParaRPr lang="en-GB" sz="1799" b="1" u="sng">
              <a:solidFill>
                <a:schemeClr val="tx2"/>
              </a:solidFill>
              <a:latin typeface="Adobe Clean" panose="020B0503020404020204" pitchFamily="34" charset="0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F0840CC0-B768-4D82-AF63-E2C4A9F09AF6}"/>
              </a:ext>
            </a:extLst>
          </p:cNvPr>
          <p:cNvSpPr/>
          <p:nvPr/>
        </p:nvSpPr>
        <p:spPr>
          <a:xfrm>
            <a:off x="4660286" y="1348783"/>
            <a:ext cx="3637347" cy="3596289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endParaRPr lang="en-GB" sz="1799" b="1" u="sng">
              <a:solidFill>
                <a:schemeClr val="tx2"/>
              </a:solidFill>
              <a:latin typeface="Adobe Clean" panose="020B0503020404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19ABDE1-AD6A-42EB-84C3-60C00A50519D}"/>
              </a:ext>
            </a:extLst>
          </p:cNvPr>
          <p:cNvSpPr/>
          <p:nvPr/>
        </p:nvSpPr>
        <p:spPr>
          <a:xfrm>
            <a:off x="-239648" y="3098880"/>
            <a:ext cx="2098821" cy="125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438">
              <a:lnSpc>
                <a:spcPct val="90000"/>
              </a:lnSpc>
              <a:defRPr/>
            </a:pPr>
            <a:r>
              <a:rPr lang="en-US" sz="2799" kern="0">
                <a:solidFill>
                  <a:schemeClr val="tx2"/>
                </a:solidFill>
                <a:latin typeface="Adobe Clean" panose="020B0503020404020204" pitchFamily="34" charset="0"/>
              </a:rPr>
              <a:t>Content Delivery Network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FEADC762-E550-44CE-B42D-592C53223332}"/>
              </a:ext>
            </a:extLst>
          </p:cNvPr>
          <p:cNvSpPr/>
          <p:nvPr/>
        </p:nvSpPr>
        <p:spPr>
          <a:xfrm>
            <a:off x="1915067" y="2229126"/>
            <a:ext cx="1840717" cy="1838275"/>
          </a:xfrm>
          <a:prstGeom prst="ellipse">
            <a:avLst/>
          </a:prstGeom>
          <a:solidFill>
            <a:schemeClr val="tx1">
              <a:lumMod val="85000"/>
              <a:lumOff val="15000"/>
              <a:alpha val="72549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endParaRPr lang="en-GB" sz="1799" b="1" u="sng">
              <a:solidFill>
                <a:schemeClr val="tx2"/>
              </a:solidFill>
              <a:latin typeface="Adobe Clean" panose="020B0503020404020204" pitchFamily="34" charset="0"/>
            </a:endParaRP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071B49D0-4B4E-426B-AF9A-164B0DFF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88261" y="2808850"/>
            <a:ext cx="694329" cy="676152"/>
          </a:xfrm>
          <a:prstGeom prst="ellipse">
            <a:avLst/>
          </a:prstGeom>
          <a:effectLst>
            <a:outerShdw blurRad="127000" algn="ctr" rotWithShape="0">
              <a:prstClr val="black">
                <a:alpha val="60000"/>
              </a:prstClr>
            </a:outerShdw>
          </a:effectLst>
        </p:spPr>
      </p:pic>
      <p:sp>
        <p:nvSpPr>
          <p:cNvPr id="200" name="Oval 199">
            <a:extLst>
              <a:ext uri="{FF2B5EF4-FFF2-40B4-BE49-F238E27FC236}">
                <a16:creationId xmlns:a16="http://schemas.microsoft.com/office/drawing/2014/main" id="{831D9D3E-60C5-4E00-883E-69A844F74C97}"/>
              </a:ext>
            </a:extLst>
          </p:cNvPr>
          <p:cNvSpPr/>
          <p:nvPr/>
        </p:nvSpPr>
        <p:spPr>
          <a:xfrm>
            <a:off x="5025875" y="1615755"/>
            <a:ext cx="1840717" cy="1838275"/>
          </a:xfrm>
          <a:prstGeom prst="ellipse">
            <a:avLst/>
          </a:prstGeom>
          <a:solidFill>
            <a:schemeClr val="tx1">
              <a:lumMod val="85000"/>
              <a:lumOff val="15000"/>
              <a:alpha val="72549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endParaRPr lang="en-GB" sz="1799" b="1" u="sng">
              <a:solidFill>
                <a:schemeClr val="tx2"/>
              </a:solidFill>
              <a:latin typeface="Adobe Clean" panose="020B0503020404020204" pitchFamily="34" charset="0"/>
            </a:endParaRP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CCF5289-A1D2-459B-8A21-AFA2B0B3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069" y="2195480"/>
            <a:ext cx="694329" cy="676152"/>
          </a:xfrm>
          <a:prstGeom prst="ellipse">
            <a:avLst/>
          </a:prstGeom>
          <a:effectLst>
            <a:outerShdw blurRad="127000" algn="ctr" rotWithShape="0">
              <a:prstClr val="black">
                <a:alpha val="60000"/>
              </a:prstClr>
            </a:outerShdw>
          </a:effectLst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CB96E8C7-96D7-4C66-A906-AE47B7F3D97A}"/>
              </a:ext>
            </a:extLst>
          </p:cNvPr>
          <p:cNvSpPr/>
          <p:nvPr/>
        </p:nvSpPr>
        <p:spPr>
          <a:xfrm>
            <a:off x="1566567" y="401928"/>
            <a:ext cx="2533538" cy="306762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 defTabSz="1218438">
              <a:defRPr/>
            </a:pPr>
            <a:r>
              <a:rPr lang="en-US" sz="1400" kern="0">
                <a:solidFill>
                  <a:schemeClr val="tx2"/>
                </a:solidFill>
                <a:latin typeface="+mj-lt"/>
              </a:rPr>
              <a:t>EXPERIENCE CREATORS</a:t>
            </a:r>
          </a:p>
        </p:txBody>
      </p:sp>
      <p:cxnSp>
        <p:nvCxnSpPr>
          <p:cNvPr id="203" name="Elbow Connector 7">
            <a:extLst>
              <a:ext uri="{FF2B5EF4-FFF2-40B4-BE49-F238E27FC236}">
                <a16:creationId xmlns:a16="http://schemas.microsoft.com/office/drawing/2014/main" id="{B021E8A1-EDB2-4338-9983-E27E3B260C0E}"/>
              </a:ext>
            </a:extLst>
          </p:cNvPr>
          <p:cNvCxnSpPr>
            <a:cxnSpLocks/>
            <a:stCxn id="199" idx="6"/>
            <a:endCxn id="201" idx="4"/>
          </p:cNvCxnSpPr>
          <p:nvPr/>
        </p:nvCxnSpPr>
        <p:spPr>
          <a:xfrm flipV="1">
            <a:off x="3182592" y="2884767"/>
            <a:ext cx="2763643" cy="262160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FC67C35E-EA0E-4C7D-9A3A-A28E481DC3A0}"/>
              </a:ext>
            </a:extLst>
          </p:cNvPr>
          <p:cNvSpPr/>
          <p:nvPr/>
        </p:nvSpPr>
        <p:spPr>
          <a:xfrm>
            <a:off x="1559197" y="5651609"/>
            <a:ext cx="2533538" cy="30769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 defTabSz="1218438">
              <a:defRPr/>
            </a:pPr>
            <a:r>
              <a:rPr lang="en-US" sz="1400" kern="0">
                <a:solidFill>
                  <a:schemeClr val="tx2"/>
                </a:solidFill>
                <a:latin typeface="+mj-lt"/>
              </a:rPr>
              <a:t>EXPERIENCE CONSUMERS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38D7992-A842-41B5-8244-5D3EA16EEA9F}"/>
              </a:ext>
            </a:extLst>
          </p:cNvPr>
          <p:cNvCxnSpPr>
            <a:cxnSpLocks/>
            <a:stCxn id="199" idx="0"/>
          </p:cNvCxnSpPr>
          <p:nvPr/>
        </p:nvCxnSpPr>
        <p:spPr>
          <a:xfrm flipH="1" flipV="1">
            <a:off x="2831249" y="1969011"/>
            <a:ext cx="4177" cy="8267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C9B4FEA-7E42-4709-8BBE-715CC5D4F720}"/>
              </a:ext>
            </a:extLst>
          </p:cNvPr>
          <p:cNvCxnSpPr>
            <a:cxnSpLocks/>
            <a:endCxn id="199" idx="4"/>
          </p:cNvCxnSpPr>
          <p:nvPr/>
        </p:nvCxnSpPr>
        <p:spPr>
          <a:xfrm flipV="1">
            <a:off x="2835426" y="3498137"/>
            <a:ext cx="0" cy="113048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FC9E1B97-9FD3-4128-97EE-CF74B0780A42}"/>
              </a:ext>
            </a:extLst>
          </p:cNvPr>
          <p:cNvCxnSpPr>
            <a:cxnSpLocks/>
          </p:cNvCxnSpPr>
          <p:nvPr/>
        </p:nvCxnSpPr>
        <p:spPr>
          <a:xfrm flipH="1" flipV="1">
            <a:off x="5929971" y="1352455"/>
            <a:ext cx="4171" cy="14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D2C3EEC9-E08C-46EB-BCDF-7A5E51FCC494}"/>
              </a:ext>
            </a:extLst>
          </p:cNvPr>
          <p:cNvSpPr txBox="1"/>
          <p:nvPr/>
        </p:nvSpPr>
        <p:spPr>
          <a:xfrm>
            <a:off x="7674544" y="362879"/>
            <a:ext cx="4525913" cy="735337"/>
          </a:xfrm>
          <a:prstGeom prst="rect">
            <a:avLst/>
          </a:prstGeom>
          <a:solidFill>
            <a:schemeClr val="tx2">
              <a:alpha val="87843"/>
            </a:schemeClr>
          </a:solidFill>
        </p:spPr>
        <p:txBody>
          <a:bodyPr wrap="square" lIns="274249" tIns="182832" rIns="89977" bIns="182832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399" b="1">
                <a:solidFill>
                  <a:schemeClr val="bg1"/>
                </a:solidFill>
                <a:latin typeface="+mj-lt"/>
              </a:rPr>
              <a:t>Content Distribution Network</a:t>
            </a:r>
          </a:p>
          <a:p>
            <a:pPr>
              <a:lnSpc>
                <a:spcPct val="90000"/>
              </a:lnSpc>
            </a:pPr>
            <a:r>
              <a:rPr lang="en-US" sz="1467">
                <a:solidFill>
                  <a:schemeClr val="bg1"/>
                </a:solidFill>
                <a:latin typeface="+mj-lt"/>
              </a:rPr>
              <a:t>Architected for global scale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51D9D9B8-23E0-4242-8527-B4DEF31477C7}"/>
              </a:ext>
            </a:extLst>
          </p:cNvPr>
          <p:cNvSpPr/>
          <p:nvPr/>
        </p:nvSpPr>
        <p:spPr>
          <a:xfrm>
            <a:off x="7792554" y="2030071"/>
            <a:ext cx="4723221" cy="4669911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endParaRPr lang="en-GB" sz="1799" b="1" u="sng">
              <a:solidFill>
                <a:schemeClr val="tx2"/>
              </a:solidFill>
              <a:latin typeface="Adobe Clean" panose="020B0503020404020204" pitchFamily="34" charset="0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E10BB3DC-CBD9-45B5-82BC-7EFF7FA6A99B}"/>
              </a:ext>
            </a:extLst>
          </p:cNvPr>
          <p:cNvSpPr/>
          <p:nvPr/>
        </p:nvSpPr>
        <p:spPr>
          <a:xfrm>
            <a:off x="9732574" y="4631414"/>
            <a:ext cx="1840717" cy="1838275"/>
          </a:xfrm>
          <a:prstGeom prst="ellipse">
            <a:avLst/>
          </a:prstGeom>
          <a:solidFill>
            <a:schemeClr val="tx1">
              <a:lumMod val="85000"/>
              <a:lumOff val="15000"/>
              <a:alpha val="72549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endParaRPr lang="en-GB" sz="1799" b="1" u="sng">
              <a:solidFill>
                <a:schemeClr val="tx2"/>
              </a:solidFill>
              <a:latin typeface="Adobe Clean" panose="020B0503020404020204" pitchFamily="34" charset="0"/>
            </a:endParaRP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2F7DE8CC-996E-4EC3-89E3-8B514A6B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5768" y="5211138"/>
            <a:ext cx="694329" cy="676152"/>
          </a:xfrm>
          <a:prstGeom prst="ellipse">
            <a:avLst/>
          </a:prstGeom>
          <a:effectLst>
            <a:outerShdw blurRad="127000" algn="ctr" rotWithShape="0">
              <a:prstClr val="black">
                <a:alpha val="60000"/>
              </a:prstClr>
            </a:outerShdw>
          </a:effectLst>
        </p:spPr>
      </p:pic>
      <p:cxnSp>
        <p:nvCxnSpPr>
          <p:cNvPr id="213" name="Elbow Connector 216">
            <a:extLst>
              <a:ext uri="{FF2B5EF4-FFF2-40B4-BE49-F238E27FC236}">
                <a16:creationId xmlns:a16="http://schemas.microsoft.com/office/drawing/2014/main" id="{C4C6B963-D4C1-4385-A645-9D2C93DA589C}"/>
              </a:ext>
            </a:extLst>
          </p:cNvPr>
          <p:cNvCxnSpPr>
            <a:cxnSpLocks/>
            <a:stCxn id="199" idx="6"/>
            <a:endCxn id="212" idx="0"/>
          </p:cNvCxnSpPr>
          <p:nvPr/>
        </p:nvCxnSpPr>
        <p:spPr>
          <a:xfrm>
            <a:off x="3182591" y="3146926"/>
            <a:ext cx="7470342" cy="2051078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78DE812-9CAE-492D-8A71-E599B26823E6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8533766" y="5549215"/>
            <a:ext cx="1772003" cy="1125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F817869-0617-4B07-95EF-770E9079719B}"/>
              </a:ext>
            </a:extLst>
          </p:cNvPr>
          <p:cNvSpPr/>
          <p:nvPr/>
        </p:nvSpPr>
        <p:spPr>
          <a:xfrm>
            <a:off x="7036397" y="6186241"/>
            <a:ext cx="2533538" cy="30769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 defTabSz="1218438">
              <a:defRPr/>
            </a:pPr>
            <a:r>
              <a:rPr lang="en-US" sz="1400" kern="0">
                <a:solidFill>
                  <a:schemeClr val="tx2"/>
                </a:solidFill>
                <a:latin typeface="+mj-lt"/>
              </a:rPr>
              <a:t>EXPERIENCE CONSUMERS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F4A28CF0-6674-4BD1-87A4-9544C2AD522A}"/>
              </a:ext>
            </a:extLst>
          </p:cNvPr>
          <p:cNvCxnSpPr>
            <a:cxnSpLocks/>
            <a:stCxn id="201" idx="0"/>
          </p:cNvCxnSpPr>
          <p:nvPr/>
        </p:nvCxnSpPr>
        <p:spPr>
          <a:xfrm flipH="1" flipV="1">
            <a:off x="5944146" y="1438626"/>
            <a:ext cx="2087" cy="74372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7" name="Picture 2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990E67-6812-42D4-9539-DC5C9B86E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04" y="709589"/>
            <a:ext cx="2154153" cy="1246455"/>
          </a:xfrm>
          <a:prstGeom prst="rect">
            <a:avLst/>
          </a:prstGeom>
        </p:spPr>
      </p:pic>
      <p:pic>
        <p:nvPicPr>
          <p:cNvPr id="218" name="Picture 2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BB32984-82C4-4020-A8FD-140F2FC7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548" y="4397193"/>
            <a:ext cx="1963578" cy="1288431"/>
          </a:xfrm>
          <a:prstGeom prst="rect">
            <a:avLst/>
          </a:prstGeom>
        </p:spPr>
      </p:pic>
      <p:pic>
        <p:nvPicPr>
          <p:cNvPr id="219" name="Picture 2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FBBB78-A07D-4A23-83E6-722B203F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279" y="623085"/>
            <a:ext cx="1963578" cy="1288431"/>
          </a:xfrm>
          <a:prstGeom prst="rect">
            <a:avLst/>
          </a:prstGeom>
        </p:spPr>
      </p:pic>
      <p:sp>
        <p:nvSpPr>
          <p:cNvPr id="220" name="Rectangle 219">
            <a:extLst>
              <a:ext uri="{FF2B5EF4-FFF2-40B4-BE49-F238E27FC236}">
                <a16:creationId xmlns:a16="http://schemas.microsoft.com/office/drawing/2014/main" id="{975B53CD-F208-43AF-8758-3AEDC9572DCF}"/>
              </a:ext>
            </a:extLst>
          </p:cNvPr>
          <p:cNvSpPr/>
          <p:nvPr/>
        </p:nvSpPr>
        <p:spPr>
          <a:xfrm>
            <a:off x="4677297" y="170577"/>
            <a:ext cx="2533538" cy="30769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 defTabSz="1218438">
              <a:defRPr/>
            </a:pPr>
            <a:r>
              <a:rPr lang="en-US" sz="1400" kern="0">
                <a:solidFill>
                  <a:schemeClr val="tx2"/>
                </a:solidFill>
                <a:latin typeface="+mj-lt"/>
              </a:rPr>
              <a:t>EXPERIENCE CONSUMERS</a:t>
            </a:r>
          </a:p>
        </p:txBody>
      </p:sp>
      <p:pic>
        <p:nvPicPr>
          <p:cNvPr id="221" name="Picture 2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F88A925-E57F-490B-B903-20F94640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968" y="4891104"/>
            <a:ext cx="1963578" cy="128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6" grpId="0" animBg="1"/>
      <p:bldP spid="197" grpId="0"/>
      <p:bldP spid="198" grpId="0" animBg="1"/>
      <p:bldP spid="200" grpId="0" animBg="1"/>
      <p:bldP spid="204" grpId="0"/>
      <p:bldP spid="210" grpId="0" animBg="1"/>
      <p:bldP spid="211" grpId="0" animBg="1"/>
      <p:bldP spid="215" grpId="0"/>
      <p:bldP spid="2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A50CA50-610D-4965-B74B-A091F5938ABB}"/>
              </a:ext>
            </a:extLst>
          </p:cNvPr>
          <p:cNvGrpSpPr/>
          <p:nvPr/>
        </p:nvGrpSpPr>
        <p:grpSpPr>
          <a:xfrm>
            <a:off x="644825" y="967352"/>
            <a:ext cx="10487694" cy="5199450"/>
            <a:chOff x="640091" y="967352"/>
            <a:chExt cx="10487694" cy="5199450"/>
          </a:xfrm>
        </p:grpSpPr>
        <p:pic>
          <p:nvPicPr>
            <p:cNvPr id="195" name="Picture 194" descr="A close up of a map&#10;&#10;Description automatically generated">
              <a:extLst>
                <a:ext uri="{FF2B5EF4-FFF2-40B4-BE49-F238E27FC236}">
                  <a16:creationId xmlns:a16="http://schemas.microsoft.com/office/drawing/2014/main" id="{0482871A-3F99-4282-9BF8-36C66C8F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91" y="967352"/>
              <a:ext cx="10487694" cy="5199450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B5CBD91-C103-4AA8-B12F-872E716A13FE}"/>
                </a:ext>
              </a:extLst>
            </p:cNvPr>
            <p:cNvSpPr txBox="1"/>
            <p:nvPr/>
          </p:nvSpPr>
          <p:spPr>
            <a:xfrm>
              <a:off x="1288461" y="5206256"/>
              <a:ext cx="2280269" cy="307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Existing POP location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841068B-296F-4D51-A876-F8BC4D7B990E}"/>
                </a:ext>
              </a:extLst>
            </p:cNvPr>
            <p:cNvSpPr txBox="1"/>
            <p:nvPr/>
          </p:nvSpPr>
          <p:spPr>
            <a:xfrm>
              <a:off x="1288460" y="5532680"/>
              <a:ext cx="2280269" cy="307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Multiple POP locations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D96C08F-30D0-474E-9FD0-A350F6D1F507}"/>
                </a:ext>
              </a:extLst>
            </p:cNvPr>
            <p:cNvSpPr txBox="1"/>
            <p:nvPr/>
          </p:nvSpPr>
          <p:spPr>
            <a:xfrm>
              <a:off x="1288459" y="5849741"/>
              <a:ext cx="2280269" cy="307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Planned POP locations</a:t>
              </a:r>
            </a:p>
          </p:txBody>
        </p:sp>
      </p:grpSp>
      <p:sp>
        <p:nvSpPr>
          <p:cNvPr id="190" name="Title 189">
            <a:extLst>
              <a:ext uri="{FF2B5EF4-FFF2-40B4-BE49-F238E27FC236}">
                <a16:creationId xmlns:a16="http://schemas.microsoft.com/office/drawing/2014/main" id="{60A2B8E6-B042-4826-B0DB-081629A1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infrastructure and scale</a:t>
            </a:r>
            <a:endParaRPr lang="en-US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D29B851-32F9-4E75-961C-0F75851502A1}"/>
              </a:ext>
            </a:extLst>
          </p:cNvPr>
          <p:cNvSpPr txBox="1"/>
          <p:nvPr/>
        </p:nvSpPr>
        <p:spPr>
          <a:xfrm>
            <a:off x="310896" y="774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Worldwide POP locations</a:t>
            </a:r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8729918-E41E-4390-A686-FBB1B87C4A67}"/>
              </a:ext>
            </a:extLst>
          </p:cNvPr>
          <p:cNvSpPr txBox="1"/>
          <p:nvPr/>
        </p:nvSpPr>
        <p:spPr>
          <a:xfrm>
            <a:off x="1010270" y="6161301"/>
            <a:ext cx="3301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* showing locations as of Mar 31</a:t>
            </a:r>
            <a:r>
              <a:rPr lang="en-US" sz="1050" baseline="30000"/>
              <a:t>st</a:t>
            </a:r>
            <a:r>
              <a:rPr lang="en-US" sz="1050"/>
              <a:t>, 2020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C0697CB-DD33-4A44-9A4A-E88E0C2C3905}"/>
              </a:ext>
            </a:extLst>
          </p:cNvPr>
          <p:cNvGrpSpPr/>
          <p:nvPr/>
        </p:nvGrpSpPr>
        <p:grpSpPr>
          <a:xfrm>
            <a:off x="3727341" y="2693591"/>
            <a:ext cx="1513550" cy="261610"/>
            <a:chOff x="3727341" y="2693591"/>
            <a:chExt cx="1513550" cy="261610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9C895D2-1D19-42A8-AC3A-BCBF59F966A3}"/>
                </a:ext>
              </a:extLst>
            </p:cNvPr>
            <p:cNvSpPr txBox="1"/>
            <p:nvPr/>
          </p:nvSpPr>
          <p:spPr>
            <a:xfrm>
              <a:off x="3806992" y="2693591"/>
              <a:ext cx="14338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US east</a:t>
              </a:r>
            </a:p>
          </p:txBody>
        </p:sp>
        <p:sp>
          <p:nvSpPr>
            <p:cNvPr id="201" name="Circle: Hollow 200">
              <a:extLst>
                <a:ext uri="{FF2B5EF4-FFF2-40B4-BE49-F238E27FC236}">
                  <a16:creationId xmlns:a16="http://schemas.microsoft.com/office/drawing/2014/main" id="{4EB70B21-5D8F-48C2-9E2E-EC5A4C4137D9}"/>
                </a:ext>
              </a:extLst>
            </p:cNvPr>
            <p:cNvSpPr/>
            <p:nvPr/>
          </p:nvSpPr>
          <p:spPr>
            <a:xfrm>
              <a:off x="3727341" y="2755816"/>
              <a:ext cx="137160" cy="137160"/>
            </a:xfrm>
            <a:prstGeom prst="donut">
              <a:avLst/>
            </a:prstGeom>
            <a:solidFill>
              <a:srgbClr val="F667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2" name="Circle: Hollow 201">
            <a:extLst>
              <a:ext uri="{FF2B5EF4-FFF2-40B4-BE49-F238E27FC236}">
                <a16:creationId xmlns:a16="http://schemas.microsoft.com/office/drawing/2014/main" id="{A6B9588D-EC00-4765-9919-0FA63D83D703}"/>
              </a:ext>
            </a:extLst>
          </p:cNvPr>
          <p:cNvSpPr/>
          <p:nvPr/>
        </p:nvSpPr>
        <p:spPr>
          <a:xfrm>
            <a:off x="2577884" y="2618656"/>
            <a:ext cx="137160" cy="137160"/>
          </a:xfrm>
          <a:prstGeom prst="donut">
            <a:avLst/>
          </a:prstGeom>
          <a:solidFill>
            <a:srgbClr val="F6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532D4A3B-2E7D-4FE9-A0E9-F156728AD293}"/>
              </a:ext>
            </a:extLst>
          </p:cNvPr>
          <p:cNvSpPr txBox="1"/>
          <p:nvPr/>
        </p:nvSpPr>
        <p:spPr>
          <a:xfrm>
            <a:off x="1998095" y="2562786"/>
            <a:ext cx="71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US west</a:t>
            </a:r>
          </a:p>
        </p:txBody>
      </p:sp>
      <p:sp>
        <p:nvSpPr>
          <p:cNvPr id="204" name="Circle: Hollow 203">
            <a:extLst>
              <a:ext uri="{FF2B5EF4-FFF2-40B4-BE49-F238E27FC236}">
                <a16:creationId xmlns:a16="http://schemas.microsoft.com/office/drawing/2014/main" id="{62EA45CE-C229-4CC2-8ADB-A36BAEAD3080}"/>
              </a:ext>
            </a:extLst>
          </p:cNvPr>
          <p:cNvSpPr/>
          <p:nvPr/>
        </p:nvSpPr>
        <p:spPr>
          <a:xfrm>
            <a:off x="5947313" y="2267059"/>
            <a:ext cx="137160" cy="137160"/>
          </a:xfrm>
          <a:prstGeom prst="donut">
            <a:avLst/>
          </a:prstGeom>
          <a:solidFill>
            <a:srgbClr val="F6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5" name="Circle: Hollow 204">
            <a:extLst>
              <a:ext uri="{FF2B5EF4-FFF2-40B4-BE49-F238E27FC236}">
                <a16:creationId xmlns:a16="http://schemas.microsoft.com/office/drawing/2014/main" id="{3D83B42A-BCAF-45BE-84D8-A63C1FB615E6}"/>
              </a:ext>
            </a:extLst>
          </p:cNvPr>
          <p:cNvSpPr/>
          <p:nvPr/>
        </p:nvSpPr>
        <p:spPr>
          <a:xfrm>
            <a:off x="5810153" y="2190878"/>
            <a:ext cx="137160" cy="137160"/>
          </a:xfrm>
          <a:prstGeom prst="donut">
            <a:avLst/>
          </a:prstGeom>
          <a:solidFill>
            <a:srgbClr val="F6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BD411CE-B3B4-493E-9838-F511E13D08C6}"/>
              </a:ext>
            </a:extLst>
          </p:cNvPr>
          <p:cNvSpPr txBox="1"/>
          <p:nvPr/>
        </p:nvSpPr>
        <p:spPr>
          <a:xfrm>
            <a:off x="5171722" y="2093907"/>
            <a:ext cx="71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London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43D8ECC-8EB1-4A33-A6D6-82EF8BF4EBB4}"/>
              </a:ext>
            </a:extLst>
          </p:cNvPr>
          <p:cNvSpPr txBox="1"/>
          <p:nvPr/>
        </p:nvSpPr>
        <p:spPr>
          <a:xfrm>
            <a:off x="5240891" y="2306677"/>
            <a:ext cx="853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Amsterdam</a:t>
            </a:r>
          </a:p>
        </p:txBody>
      </p:sp>
      <p:sp>
        <p:nvSpPr>
          <p:cNvPr id="208" name="Circle: Hollow 207">
            <a:extLst>
              <a:ext uri="{FF2B5EF4-FFF2-40B4-BE49-F238E27FC236}">
                <a16:creationId xmlns:a16="http://schemas.microsoft.com/office/drawing/2014/main" id="{5CF2EF54-0729-4D78-9221-6571AA71B8D3}"/>
              </a:ext>
            </a:extLst>
          </p:cNvPr>
          <p:cNvSpPr/>
          <p:nvPr/>
        </p:nvSpPr>
        <p:spPr>
          <a:xfrm>
            <a:off x="9978804" y="4546227"/>
            <a:ext cx="137160" cy="137160"/>
          </a:xfrm>
          <a:prstGeom prst="donut">
            <a:avLst/>
          </a:prstGeom>
          <a:solidFill>
            <a:srgbClr val="F6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903059E-5886-4C9D-B032-FEA1A947BF9B}"/>
              </a:ext>
            </a:extLst>
          </p:cNvPr>
          <p:cNvSpPr txBox="1"/>
          <p:nvPr/>
        </p:nvSpPr>
        <p:spPr>
          <a:xfrm>
            <a:off x="10047384" y="4484002"/>
            <a:ext cx="853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Sydney</a:t>
            </a:r>
          </a:p>
        </p:txBody>
      </p:sp>
      <p:sp>
        <p:nvSpPr>
          <p:cNvPr id="210" name="Circle: Hollow 209">
            <a:extLst>
              <a:ext uri="{FF2B5EF4-FFF2-40B4-BE49-F238E27FC236}">
                <a16:creationId xmlns:a16="http://schemas.microsoft.com/office/drawing/2014/main" id="{F48F8914-E283-419D-8A03-8ABF3061CE44}"/>
              </a:ext>
            </a:extLst>
          </p:cNvPr>
          <p:cNvSpPr/>
          <p:nvPr/>
        </p:nvSpPr>
        <p:spPr>
          <a:xfrm>
            <a:off x="1061040" y="4968357"/>
            <a:ext cx="182880" cy="182880"/>
          </a:xfrm>
          <a:prstGeom prst="donut">
            <a:avLst/>
          </a:prstGeom>
          <a:solidFill>
            <a:srgbClr val="F6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F44D43F-E3E2-4564-9DE9-F4D84435F566}"/>
              </a:ext>
            </a:extLst>
          </p:cNvPr>
          <p:cNvSpPr txBox="1"/>
          <p:nvPr/>
        </p:nvSpPr>
        <p:spPr>
          <a:xfrm>
            <a:off x="1281479" y="4906293"/>
            <a:ext cx="2280269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Core sites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BEE685-639E-413A-8C42-FAD9578EA29A}"/>
              </a:ext>
            </a:extLst>
          </p:cNvPr>
          <p:cNvGrpSpPr/>
          <p:nvPr/>
        </p:nvGrpSpPr>
        <p:grpSpPr>
          <a:xfrm>
            <a:off x="3510283" y="2221555"/>
            <a:ext cx="1433899" cy="347739"/>
            <a:chOff x="3510283" y="2221555"/>
            <a:chExt cx="1433899" cy="347739"/>
          </a:xfrm>
        </p:grpSpPr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CA0C58D9-32BC-4735-B67B-291E416652C1}"/>
                </a:ext>
              </a:extLst>
            </p:cNvPr>
            <p:cNvSpPr txBox="1"/>
            <p:nvPr/>
          </p:nvSpPr>
          <p:spPr>
            <a:xfrm>
              <a:off x="3510283" y="2221555"/>
              <a:ext cx="143389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/>
                <a:t>Canada</a:t>
              </a:r>
              <a:endParaRPr lang="en-US" dirty="0"/>
            </a:p>
          </p:txBody>
        </p:sp>
        <p:sp>
          <p:nvSpPr>
            <p:cNvPr id="27" name="Circle: Hollow 26">
              <a:extLst>
                <a:ext uri="{FF2B5EF4-FFF2-40B4-BE49-F238E27FC236}">
                  <a16:creationId xmlns:a16="http://schemas.microsoft.com/office/drawing/2014/main" id="{6118EFA0-2806-405E-9E24-8832A3157065}"/>
                </a:ext>
              </a:extLst>
            </p:cNvPr>
            <p:cNvSpPr/>
            <p:nvPr/>
          </p:nvSpPr>
          <p:spPr>
            <a:xfrm>
              <a:off x="3727340" y="2432134"/>
              <a:ext cx="137160" cy="137160"/>
            </a:xfrm>
            <a:prstGeom prst="donut">
              <a:avLst/>
            </a:prstGeom>
            <a:solidFill>
              <a:srgbClr val="F667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1">
            <a:extLst>
              <a:ext uri="{FF2B5EF4-FFF2-40B4-BE49-F238E27FC236}">
                <a16:creationId xmlns:a16="http://schemas.microsoft.com/office/drawing/2014/main" id="{106B149B-5FF0-40CF-B080-EDD9117B339A}"/>
              </a:ext>
            </a:extLst>
          </p:cNvPr>
          <p:cNvSpPr txBox="1"/>
          <p:nvPr/>
        </p:nvSpPr>
        <p:spPr>
          <a:xfrm>
            <a:off x="9765427" y="2569513"/>
            <a:ext cx="143389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Japan</a:t>
            </a:r>
            <a:endParaRPr lang="en-US" dirty="0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E63020F0-EF20-485F-A647-4472AA5430C1}"/>
              </a:ext>
            </a:extLst>
          </p:cNvPr>
          <p:cNvSpPr/>
          <p:nvPr/>
        </p:nvSpPr>
        <p:spPr>
          <a:xfrm>
            <a:off x="9685776" y="2631738"/>
            <a:ext cx="137160" cy="137160"/>
          </a:xfrm>
          <a:prstGeom prst="donut">
            <a:avLst/>
          </a:prstGeom>
          <a:solidFill>
            <a:srgbClr val="F6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34BFA9-DD35-4AAD-9B8A-D80433DF5D99}"/>
              </a:ext>
            </a:extLst>
          </p:cNvPr>
          <p:cNvGrpSpPr/>
          <p:nvPr/>
        </p:nvGrpSpPr>
        <p:grpSpPr>
          <a:xfrm>
            <a:off x="8724172" y="3516281"/>
            <a:ext cx="1513550" cy="261610"/>
            <a:chOff x="8724172" y="3516281"/>
            <a:chExt cx="1513550" cy="261610"/>
          </a:xfrm>
        </p:grpSpPr>
        <p:sp>
          <p:nvSpPr>
            <p:cNvPr id="31" name="TextBox 2">
              <a:extLst>
                <a:ext uri="{FF2B5EF4-FFF2-40B4-BE49-F238E27FC236}">
                  <a16:creationId xmlns:a16="http://schemas.microsoft.com/office/drawing/2014/main" id="{7DB28529-5CFD-44C4-8D6D-87B2682FF9C4}"/>
                </a:ext>
              </a:extLst>
            </p:cNvPr>
            <p:cNvSpPr txBox="1"/>
            <p:nvPr/>
          </p:nvSpPr>
          <p:spPr>
            <a:xfrm>
              <a:off x="8803823" y="3516281"/>
              <a:ext cx="143389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/>
                <a:t>Singapore</a:t>
              </a:r>
            </a:p>
          </p:txBody>
        </p:sp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306CC907-CE9B-412D-A34C-2683ABA5700C}"/>
                </a:ext>
              </a:extLst>
            </p:cNvPr>
            <p:cNvSpPr/>
            <p:nvPr/>
          </p:nvSpPr>
          <p:spPr>
            <a:xfrm>
              <a:off x="8724172" y="3578506"/>
              <a:ext cx="137160" cy="137160"/>
            </a:xfrm>
            <a:prstGeom prst="donut">
              <a:avLst/>
            </a:prstGeom>
            <a:solidFill>
              <a:srgbClr val="F667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Circle: Hollow 204">
            <a:extLst>
              <a:ext uri="{FF2B5EF4-FFF2-40B4-BE49-F238E27FC236}">
                <a16:creationId xmlns:a16="http://schemas.microsoft.com/office/drawing/2014/main" id="{869F2F6B-5070-4B4A-98F0-E40E9134C296}"/>
              </a:ext>
            </a:extLst>
          </p:cNvPr>
          <p:cNvSpPr/>
          <p:nvPr/>
        </p:nvSpPr>
        <p:spPr>
          <a:xfrm>
            <a:off x="6022187" y="2363156"/>
            <a:ext cx="137160" cy="137160"/>
          </a:xfrm>
          <a:prstGeom prst="donut">
            <a:avLst/>
          </a:prstGeom>
          <a:solidFill>
            <a:srgbClr val="F6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2094C8-C9B8-8348-A4BA-431423611BE5}"/>
              </a:ext>
            </a:extLst>
          </p:cNvPr>
          <p:cNvSpPr txBox="1"/>
          <p:nvPr/>
        </p:nvSpPr>
        <p:spPr>
          <a:xfrm>
            <a:off x="6079092" y="2339809"/>
            <a:ext cx="853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Frankfurt</a:t>
            </a:r>
          </a:p>
        </p:txBody>
      </p:sp>
    </p:spTree>
    <p:extLst>
      <p:ext uri="{BB962C8B-B14F-4D97-AF65-F5344CB8AC3E}">
        <p14:creationId xmlns:p14="http://schemas.microsoft.com/office/powerpoint/2010/main" val="3534753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F30B82-86F6-4F38-9263-66EB952D00D7}"/>
              </a:ext>
            </a:extLst>
          </p:cNvPr>
          <p:cNvSpPr/>
          <p:nvPr/>
        </p:nvSpPr>
        <p:spPr>
          <a:xfrm>
            <a:off x="3990980" y="1234824"/>
            <a:ext cx="8201019" cy="5086463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B9CD81-3139-42CF-9A6C-6DFB0B872DC2}"/>
              </a:ext>
            </a:extLst>
          </p:cNvPr>
          <p:cNvSpPr/>
          <p:nvPr/>
        </p:nvSpPr>
        <p:spPr>
          <a:xfrm>
            <a:off x="4277919" y="3967380"/>
            <a:ext cx="7641145" cy="21405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F960D3-80E4-40CD-A23D-77BA24BA335A}"/>
              </a:ext>
            </a:extLst>
          </p:cNvPr>
          <p:cNvSpPr/>
          <p:nvPr/>
        </p:nvSpPr>
        <p:spPr>
          <a:xfrm>
            <a:off x="4277919" y="1499809"/>
            <a:ext cx="7641145" cy="21535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66D12-2C49-4DB3-B652-7D681F17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Scalable asset processing &amp; ingestion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FF54E9-6ACB-4070-846C-D9DA33321F56}"/>
              </a:ext>
            </a:extLst>
          </p:cNvPr>
          <p:cNvGrpSpPr/>
          <p:nvPr/>
        </p:nvGrpSpPr>
        <p:grpSpPr>
          <a:xfrm>
            <a:off x="4277920" y="4026478"/>
            <a:ext cx="7391173" cy="1948033"/>
            <a:chOff x="5504098" y="3999807"/>
            <a:chExt cx="5861558" cy="154488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DCCD31-E7B9-4F27-9EB9-CC11EC7502F5}"/>
                </a:ext>
              </a:extLst>
            </p:cNvPr>
            <p:cNvGrpSpPr/>
            <p:nvPr/>
          </p:nvGrpSpPr>
          <p:grpSpPr>
            <a:xfrm>
              <a:off x="5504098" y="3999807"/>
              <a:ext cx="5861558" cy="1544884"/>
              <a:chOff x="5596983" y="4000295"/>
              <a:chExt cx="5861558" cy="1544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9FA6E24-48D3-4F29-A500-5D2C814DC334}"/>
                  </a:ext>
                </a:extLst>
              </p:cNvPr>
              <p:cNvGrpSpPr/>
              <p:nvPr/>
            </p:nvGrpSpPr>
            <p:grpSpPr>
              <a:xfrm>
                <a:off x="6990951" y="4199043"/>
                <a:ext cx="4467590" cy="1346136"/>
                <a:chOff x="1296678" y="4427519"/>
                <a:chExt cx="4467590" cy="1346136"/>
              </a:xfrm>
            </p:grpSpPr>
            <p:pic>
              <p:nvPicPr>
                <p:cNvPr id="15" name="Graphic 14" descr="Database">
                  <a:extLst>
                    <a:ext uri="{FF2B5EF4-FFF2-40B4-BE49-F238E27FC236}">
                      <a16:creationId xmlns:a16="http://schemas.microsoft.com/office/drawing/2014/main" id="{CC980DD8-A6BC-427D-9EF2-6EB7C210D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17702" t="9105" r="16622" b="5514"/>
                <a:stretch/>
              </p:blipFill>
              <p:spPr>
                <a:xfrm>
                  <a:off x="3905943" y="4736232"/>
                  <a:ext cx="401234" cy="521617"/>
                </a:xfrm>
                <a:prstGeom prst="rect">
                  <a:avLst/>
                </a:prstGeom>
              </p:spPr>
            </p:pic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67FF402-E81C-46E4-B95B-4928B53A4C57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 flipV="1">
                  <a:off x="3072102" y="4997041"/>
                  <a:ext cx="833841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A984260-C59B-4656-B434-90AF6F2D7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6678" y="5030381"/>
                  <a:ext cx="1058238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Graphic 17" descr="Cloud">
                  <a:extLst>
                    <a:ext uri="{FF2B5EF4-FFF2-40B4-BE49-F238E27FC236}">
                      <a16:creationId xmlns:a16="http://schemas.microsoft.com/office/drawing/2014/main" id="{CE0C07E8-DCFF-4ACD-A385-72F58C464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4663" y="4473430"/>
                  <a:ext cx="904198" cy="904198"/>
                </a:xfrm>
                <a:prstGeom prst="rect">
                  <a:avLst/>
                </a:prstGeom>
              </p:spPr>
            </p:pic>
            <p:sp>
              <p:nvSpPr>
                <p:cNvPr id="19" name="Rounded Rectangle 73">
                  <a:extLst>
                    <a:ext uri="{FF2B5EF4-FFF2-40B4-BE49-F238E27FC236}">
                      <a16:creationId xmlns:a16="http://schemas.microsoft.com/office/drawing/2014/main" id="{E7E6378B-CFBE-4865-AA9E-5E5903821311}"/>
                    </a:ext>
                  </a:extLst>
                </p:cNvPr>
                <p:cNvSpPr/>
                <p:nvPr/>
              </p:nvSpPr>
              <p:spPr>
                <a:xfrm>
                  <a:off x="4763282" y="4694807"/>
                  <a:ext cx="1000986" cy="587253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bg1"/>
                      </a:solidFill>
                      <a:latin typeface="Adobe Clean SemiCondensed" panose="020B0503020404020204" pitchFamily="34" charset="0"/>
                    </a:rPr>
                    <a:t>Experience Manager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4C55E41-8BBC-4F28-90BF-05E38893D2F0}"/>
                    </a:ext>
                  </a:extLst>
                </p:cNvPr>
                <p:cNvSpPr txBox="1"/>
                <p:nvPr/>
              </p:nvSpPr>
              <p:spPr>
                <a:xfrm>
                  <a:off x="3481364" y="4427519"/>
                  <a:ext cx="1339901" cy="219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1"/>
                      </a:solidFill>
                    </a:rPr>
                    <a:t>Binary Cloud Storage</a:t>
                  </a:r>
                </a:p>
              </p:txBody>
            </p:sp>
            <p:sp>
              <p:nvSpPr>
                <p:cNvPr id="21" name="Donut 106">
                  <a:extLst>
                    <a:ext uri="{FF2B5EF4-FFF2-40B4-BE49-F238E27FC236}">
                      <a16:creationId xmlns:a16="http://schemas.microsoft.com/office/drawing/2014/main" id="{39BB4FC6-9BFE-409C-B304-E46633CDF792}"/>
                    </a:ext>
                  </a:extLst>
                </p:cNvPr>
                <p:cNvSpPr/>
                <p:nvPr/>
              </p:nvSpPr>
              <p:spPr>
                <a:xfrm>
                  <a:off x="3273594" y="4953269"/>
                  <a:ext cx="91440" cy="91440"/>
                </a:xfrm>
                <a:prstGeom prst="donut">
                  <a:avLst/>
                </a:prstGeom>
                <a:solidFill>
                  <a:schemeClr val="accent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44D573D-9428-4803-ACBB-BA53D8F49DEB}"/>
                    </a:ext>
                  </a:extLst>
                </p:cNvPr>
                <p:cNvSpPr txBox="1"/>
                <p:nvPr/>
              </p:nvSpPr>
              <p:spPr>
                <a:xfrm>
                  <a:off x="2840806" y="5407532"/>
                  <a:ext cx="1697284" cy="366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tx2"/>
                      </a:solidFill>
                    </a:rPr>
                    <a:t>Bandwidth </a:t>
                  </a:r>
                  <a:r>
                    <a:rPr lang="en-US" sz="1200">
                      <a:solidFill>
                        <a:schemeClr val="tx2"/>
                      </a:solidFill>
                      <a:latin typeface="+mj-lt"/>
                    </a:rPr>
                    <a:t>dedicated to Asset Ingestion</a:t>
                  </a: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F8E56A5-C609-4790-9E5D-CF7FD2E9C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25932" y="5055956"/>
                  <a:ext cx="0" cy="321672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" name="Graphic 11" descr="Female Profile">
                <a:extLst>
                  <a:ext uri="{FF2B5EF4-FFF2-40B4-BE49-F238E27FC236}">
                    <a16:creationId xmlns:a16="http://schemas.microsoft.com/office/drawing/2014/main" id="{A4CDEAAA-F353-4C6B-9B15-9C7EDBFDA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44173" y="4519628"/>
                <a:ext cx="539551" cy="539551"/>
              </a:xfrm>
              <a:prstGeom prst="rect">
                <a:avLst/>
              </a:prstGeom>
            </p:spPr>
          </p:pic>
          <p:pic>
            <p:nvPicPr>
              <p:cNvPr id="13" name="Graphic 12" descr="Images">
                <a:extLst>
                  <a:ext uri="{FF2B5EF4-FFF2-40B4-BE49-F238E27FC236}">
                    <a16:creationId xmlns:a16="http://schemas.microsoft.com/office/drawing/2014/main" id="{22D96B04-8833-4B05-9F5A-3666E1A68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98624" y="4350224"/>
                <a:ext cx="374570" cy="37457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518D2-45FA-40E8-A23D-A47FB433BF07}"/>
                  </a:ext>
                </a:extLst>
              </p:cNvPr>
              <p:cNvSpPr txBox="1"/>
              <p:nvPr/>
            </p:nvSpPr>
            <p:spPr>
              <a:xfrm>
                <a:off x="5596983" y="4000295"/>
                <a:ext cx="1510457" cy="31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solidFill>
                      <a:schemeClr val="bg1"/>
                    </a:solidFill>
                    <a:latin typeface="+mj-lt"/>
                  </a:rPr>
                  <a:t>Cloud Service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DB6B919-D4B4-4AD1-BCDF-99B8A87126DA}"/>
                </a:ext>
              </a:extLst>
            </p:cNvPr>
            <p:cNvCxnSpPr>
              <a:stCxn id="15" idx="3"/>
              <a:endCxn id="19" idx="1"/>
            </p:cNvCxnSpPr>
            <p:nvPr/>
          </p:nvCxnSpPr>
          <p:spPr>
            <a:xfrm flipV="1">
              <a:off x="9908565" y="4759470"/>
              <a:ext cx="456105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1EEB73-6A86-4F1C-95BA-918F069F0807}"/>
              </a:ext>
            </a:extLst>
          </p:cNvPr>
          <p:cNvGrpSpPr/>
          <p:nvPr/>
        </p:nvGrpSpPr>
        <p:grpSpPr>
          <a:xfrm>
            <a:off x="4331851" y="1559132"/>
            <a:ext cx="6479025" cy="1924709"/>
            <a:chOff x="5689519" y="1592431"/>
            <a:chExt cx="4679502" cy="139012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11D2FAB-D8C8-4745-AA69-F221B72F3002}"/>
                </a:ext>
              </a:extLst>
            </p:cNvPr>
            <p:cNvGrpSpPr/>
            <p:nvPr/>
          </p:nvGrpSpPr>
          <p:grpSpPr>
            <a:xfrm>
              <a:off x="5689519" y="1592431"/>
              <a:ext cx="4679502" cy="1390129"/>
              <a:chOff x="5689519" y="1592431"/>
              <a:chExt cx="4679502" cy="1390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A444B9D-AC4C-4E1F-90F1-A81B242DCDF3}"/>
                  </a:ext>
                </a:extLst>
              </p:cNvPr>
              <p:cNvGrpSpPr/>
              <p:nvPr/>
            </p:nvGrpSpPr>
            <p:grpSpPr>
              <a:xfrm>
                <a:off x="6200870" y="1864848"/>
                <a:ext cx="4168151" cy="1117712"/>
                <a:chOff x="6112584" y="1666466"/>
                <a:chExt cx="4168151" cy="1117712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BA2B932-90B8-4CD4-A446-491D93A7277B}"/>
                    </a:ext>
                  </a:extLst>
                </p:cNvPr>
                <p:cNvGrpSpPr/>
                <p:nvPr/>
              </p:nvGrpSpPr>
              <p:grpSpPr>
                <a:xfrm>
                  <a:off x="6776912" y="1802183"/>
                  <a:ext cx="3503823" cy="981995"/>
                  <a:chOff x="5849054" y="4733135"/>
                  <a:chExt cx="3503823" cy="981995"/>
                </a:xfrm>
              </p:grpSpPr>
              <p:pic>
                <p:nvPicPr>
                  <p:cNvPr id="32" name="Graphic 31" descr="Database">
                    <a:extLst>
                      <a:ext uri="{FF2B5EF4-FFF2-40B4-BE49-F238E27FC236}">
                        <a16:creationId xmlns:a16="http://schemas.microsoft.com/office/drawing/2014/main" id="{1920551D-4EC3-4E12-B336-CA2A540216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7702" t="9105" r="16622" b="5514"/>
                  <a:stretch/>
                </p:blipFill>
                <p:spPr>
                  <a:xfrm>
                    <a:off x="8951643" y="4770867"/>
                    <a:ext cx="401234" cy="521617"/>
                  </a:xfrm>
                  <a:prstGeom prst="rect">
                    <a:avLst/>
                  </a:prstGeom>
                </p:spPr>
              </p:pic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517EBFAB-48A4-4907-B0A0-956A1B41E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49054" y="5054036"/>
                    <a:ext cx="1351458" cy="1"/>
                  </a:xfrm>
                  <a:prstGeom prst="straightConnector1">
                    <a:avLst/>
                  </a:prstGeom>
                  <a:ln>
                    <a:solidFill>
                      <a:srgbClr val="FFFFFF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Rounded Rectangle 81">
                    <a:extLst>
                      <a:ext uri="{FF2B5EF4-FFF2-40B4-BE49-F238E27FC236}">
                        <a16:creationId xmlns:a16="http://schemas.microsoft.com/office/drawing/2014/main" id="{D25B988D-CAE7-4001-B08E-F8F349E6D7A8}"/>
                      </a:ext>
                    </a:extLst>
                  </p:cNvPr>
                  <p:cNvSpPr/>
                  <p:nvPr/>
                </p:nvSpPr>
                <p:spPr>
                  <a:xfrm>
                    <a:off x="7200512" y="4733135"/>
                    <a:ext cx="1000986" cy="587253"/>
                  </a:xfrm>
                  <a:prstGeom prst="roundRect">
                    <a:avLst/>
                  </a:prstGeom>
                  <a:noFill/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>
                        <a:solidFill>
                          <a:schemeClr val="bg1"/>
                        </a:solidFill>
                        <a:latin typeface="Adobe Clean SemiCondensed" panose="020B0503020404020204" pitchFamily="34" charset="0"/>
                      </a:rPr>
                      <a:t>Experience Manager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594B16B-5C94-4DAD-B218-FD141CA2FBA0}"/>
                      </a:ext>
                    </a:extLst>
                  </p:cNvPr>
                  <p:cNvSpPr txBox="1"/>
                  <p:nvPr/>
                </p:nvSpPr>
                <p:spPr>
                  <a:xfrm>
                    <a:off x="6497919" y="5381691"/>
                    <a:ext cx="1419071" cy="333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accent6"/>
                        </a:solidFill>
                      </a:rPr>
                      <a:t>Bandwidth</a:t>
                    </a:r>
                    <a:r>
                      <a:rPr lang="en-US" sz="1200">
                        <a:solidFill>
                          <a:schemeClr val="accent6"/>
                        </a:solidFill>
                        <a:latin typeface="Adobe Clean Light" panose="020B0303020404020204" pitchFamily="34" charset="0"/>
                      </a:rPr>
                      <a:t> </a:t>
                    </a:r>
                    <a:r>
                      <a:rPr lang="en-US" sz="1200">
                        <a:solidFill>
                          <a:schemeClr val="accent6"/>
                        </a:solidFill>
                        <a:latin typeface="+mj-lt"/>
                      </a:rPr>
                      <a:t>shared with other requests</a:t>
                    </a:r>
                  </a:p>
                </p:txBody>
              </p:sp>
              <p:sp>
                <p:nvSpPr>
                  <p:cNvPr id="36" name="Donut 103">
                    <a:extLst>
                      <a:ext uri="{FF2B5EF4-FFF2-40B4-BE49-F238E27FC236}">
                        <a16:creationId xmlns:a16="http://schemas.microsoft.com/office/drawing/2014/main" id="{0EB51107-AF97-4870-894E-DE13369F209E}"/>
                      </a:ext>
                    </a:extLst>
                  </p:cNvPr>
                  <p:cNvSpPr/>
                  <p:nvPr/>
                </p:nvSpPr>
                <p:spPr>
                  <a:xfrm>
                    <a:off x="6902614" y="5016487"/>
                    <a:ext cx="91440" cy="91440"/>
                  </a:xfrm>
                  <a:prstGeom prst="donut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215F6E0-0CEF-428D-9167-303E56021A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509" y="5107927"/>
                    <a:ext cx="0" cy="26140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0" name="Graphic 29" descr="Female Profile">
                  <a:extLst>
                    <a:ext uri="{FF2B5EF4-FFF2-40B4-BE49-F238E27FC236}">
                      <a16:creationId xmlns:a16="http://schemas.microsoft.com/office/drawing/2014/main" id="{FCED74E9-9A35-4442-BA4A-D7A66E811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2584" y="1833926"/>
                  <a:ext cx="539551" cy="539551"/>
                </a:xfrm>
                <a:prstGeom prst="rect">
                  <a:avLst/>
                </a:prstGeom>
              </p:spPr>
            </p:pic>
            <p:pic>
              <p:nvPicPr>
                <p:cNvPr id="31" name="Graphic 30" descr="Images">
                  <a:extLst>
                    <a:ext uri="{FF2B5EF4-FFF2-40B4-BE49-F238E27FC236}">
                      <a16:creationId xmlns:a16="http://schemas.microsoft.com/office/drawing/2014/main" id="{1F740E20-0B12-41DE-8E17-6C4C65A34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0424" y="1666466"/>
                  <a:ext cx="374570" cy="37457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84916D-C447-43F8-B316-1FF45DDA10A1}"/>
                  </a:ext>
                </a:extLst>
              </p:cNvPr>
              <p:cNvSpPr txBox="1"/>
              <p:nvPr/>
            </p:nvSpPr>
            <p:spPr>
              <a:xfrm>
                <a:off x="5689519" y="1592431"/>
                <a:ext cx="1053979" cy="28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solidFill>
                      <a:schemeClr val="bg1"/>
                    </a:solidFill>
                    <a:latin typeface="+mj-lt"/>
                  </a:rPr>
                  <a:t>On-prem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13F1A96-6124-4435-87B7-C068EEF3DC71}"/>
                </a:ext>
              </a:extLst>
            </p:cNvPr>
            <p:cNvCxnSpPr>
              <a:cxnSpLocks/>
              <a:stCxn id="34" idx="3"/>
              <a:endCxn id="32" idx="1"/>
            </p:cNvCxnSpPr>
            <p:nvPr/>
          </p:nvCxnSpPr>
          <p:spPr>
            <a:xfrm>
              <a:off x="9217642" y="2294192"/>
              <a:ext cx="750145" cy="4914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E9F16F2D-C8F9-4EFF-9FA0-FF18EA88EFF8}"/>
              </a:ext>
            </a:extLst>
          </p:cNvPr>
          <p:cNvSpPr/>
          <p:nvPr/>
        </p:nvSpPr>
        <p:spPr>
          <a:xfrm>
            <a:off x="639294" y="1929095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>
                <a:solidFill>
                  <a:srgbClr val="FFFFFF"/>
                </a:solidFill>
                <a:sym typeface="Helvetica Neue"/>
              </a:rPr>
              <a:t>1. Asset upload</a:t>
            </a:r>
          </a:p>
          <a:p>
            <a:pPr algn="ctr" defTabSz="914217">
              <a:defRPr/>
            </a:pPr>
            <a:r>
              <a:rPr lang="en-US" sz="1799">
                <a:solidFill>
                  <a:srgbClr val="FFFFFF"/>
                </a:solidFill>
                <a:sym typeface="Helvetica Neue"/>
              </a:rPr>
              <a:t>(direct binary upload)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83507E-C1AE-4251-9F01-F0BA2B1C4C44}"/>
              </a:ext>
            </a:extLst>
          </p:cNvPr>
          <p:cNvCxnSpPr>
            <a:cxnSpLocks/>
          </p:cNvCxnSpPr>
          <p:nvPr/>
        </p:nvCxnSpPr>
        <p:spPr>
          <a:xfrm>
            <a:off x="2145002" y="1633471"/>
            <a:ext cx="0" cy="31732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4FE1716-FCB5-4DE6-ADBC-FB920BBA87F1}"/>
              </a:ext>
            </a:extLst>
          </p:cNvPr>
          <p:cNvSpPr txBox="1"/>
          <p:nvPr/>
        </p:nvSpPr>
        <p:spPr>
          <a:xfrm>
            <a:off x="1350150" y="1294917"/>
            <a:ext cx="1589704" cy="3385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 defTabSz="914217">
              <a:defRPr/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sym typeface="Helvetica Neue"/>
              </a:rPr>
              <a:t>Initiate upload</a:t>
            </a:r>
          </a:p>
        </p:txBody>
      </p:sp>
    </p:spTree>
    <p:extLst>
      <p:ext uri="{BB962C8B-B14F-4D97-AF65-F5344CB8AC3E}">
        <p14:creationId xmlns:p14="http://schemas.microsoft.com/office/powerpoint/2010/main" val="1718349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F30B82-86F6-4F38-9263-66EB952D00D7}"/>
              </a:ext>
            </a:extLst>
          </p:cNvPr>
          <p:cNvSpPr/>
          <p:nvPr/>
        </p:nvSpPr>
        <p:spPr>
          <a:xfrm>
            <a:off x="3990980" y="1234824"/>
            <a:ext cx="8201019" cy="5086463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66D12-2C49-4DB3-B652-7D681F17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Scalable asset processing &amp; ingestion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BC442B-76B5-4205-A6B0-08962C61C786}"/>
              </a:ext>
            </a:extLst>
          </p:cNvPr>
          <p:cNvGrpSpPr/>
          <p:nvPr/>
        </p:nvGrpSpPr>
        <p:grpSpPr>
          <a:xfrm>
            <a:off x="4861961" y="1896421"/>
            <a:ext cx="6195144" cy="4267078"/>
            <a:chOff x="-53768" y="799859"/>
            <a:chExt cx="9357365" cy="6445140"/>
          </a:xfrm>
        </p:grpSpPr>
        <p:pic>
          <p:nvPicPr>
            <p:cNvPr id="66" name="Picture 65" descr="A close up of a logo&#10;&#10;Description automatically generated">
              <a:extLst>
                <a:ext uri="{FF2B5EF4-FFF2-40B4-BE49-F238E27FC236}">
                  <a16:creationId xmlns:a16="http://schemas.microsoft.com/office/drawing/2014/main" id="{A74130B1-17A3-4A08-918C-595A61F21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alphaModFix/>
            </a:blip>
            <a:srcRect l="14855" r="10956"/>
            <a:stretch/>
          </p:blipFill>
          <p:spPr>
            <a:xfrm>
              <a:off x="-53768" y="799859"/>
              <a:ext cx="9357365" cy="6445140"/>
            </a:xfrm>
            <a:prstGeom prst="rect">
              <a:avLst/>
            </a:prstGeom>
          </p:spPr>
        </p:pic>
        <p:sp>
          <p:nvSpPr>
            <p:cNvPr id="67" name="Donut 33">
              <a:extLst>
                <a:ext uri="{FF2B5EF4-FFF2-40B4-BE49-F238E27FC236}">
                  <a16:creationId xmlns:a16="http://schemas.microsoft.com/office/drawing/2014/main" id="{01C940E7-A6B5-4C3A-85E2-C8EDD1E5BF0C}"/>
                </a:ext>
              </a:extLst>
            </p:cNvPr>
            <p:cNvSpPr/>
            <p:nvPr/>
          </p:nvSpPr>
          <p:spPr>
            <a:xfrm>
              <a:off x="1407159" y="2668870"/>
              <a:ext cx="124034" cy="124034"/>
            </a:xfrm>
            <a:prstGeom prst="don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68" name="Donut 20">
              <a:extLst>
                <a:ext uri="{FF2B5EF4-FFF2-40B4-BE49-F238E27FC236}">
                  <a16:creationId xmlns:a16="http://schemas.microsoft.com/office/drawing/2014/main" id="{E0596125-3460-4C73-A01D-26E4E02B25A8}"/>
                </a:ext>
              </a:extLst>
            </p:cNvPr>
            <p:cNvSpPr/>
            <p:nvPr/>
          </p:nvSpPr>
          <p:spPr>
            <a:xfrm>
              <a:off x="6604804" y="3382184"/>
              <a:ext cx="124034" cy="124034"/>
            </a:xfrm>
            <a:prstGeom prst="don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69" name="Donut 60">
              <a:extLst>
                <a:ext uri="{FF2B5EF4-FFF2-40B4-BE49-F238E27FC236}">
                  <a16:creationId xmlns:a16="http://schemas.microsoft.com/office/drawing/2014/main" id="{3000B9B5-9F0E-46C3-98FE-BCB844D4E2FB}"/>
                </a:ext>
              </a:extLst>
            </p:cNvPr>
            <p:cNvSpPr/>
            <p:nvPr/>
          </p:nvSpPr>
          <p:spPr>
            <a:xfrm>
              <a:off x="5674362" y="2739992"/>
              <a:ext cx="91440" cy="91440"/>
            </a:xfrm>
            <a:prstGeom prst="don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70" name="Donut 61">
              <a:extLst>
                <a:ext uri="{FF2B5EF4-FFF2-40B4-BE49-F238E27FC236}">
                  <a16:creationId xmlns:a16="http://schemas.microsoft.com/office/drawing/2014/main" id="{1E70BB62-FAD2-4393-8407-E9E71C6A28FD}"/>
                </a:ext>
              </a:extLst>
            </p:cNvPr>
            <p:cNvSpPr/>
            <p:nvPr/>
          </p:nvSpPr>
          <p:spPr>
            <a:xfrm>
              <a:off x="4312921" y="2140554"/>
              <a:ext cx="91440" cy="91440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71" name="Donut 64">
              <a:extLst>
                <a:ext uri="{FF2B5EF4-FFF2-40B4-BE49-F238E27FC236}">
                  <a16:creationId xmlns:a16="http://schemas.microsoft.com/office/drawing/2014/main" id="{DFD2C045-37A5-449E-831F-5A4770B2FB9F}"/>
                </a:ext>
              </a:extLst>
            </p:cNvPr>
            <p:cNvSpPr/>
            <p:nvPr/>
          </p:nvSpPr>
          <p:spPr>
            <a:xfrm>
              <a:off x="3853376" y="2475834"/>
              <a:ext cx="91440" cy="91440"/>
            </a:xfrm>
            <a:prstGeom prst="don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2"/>
                </a:solidFill>
                <a:latin typeface="Adobe Clean"/>
              </a:endParaRPr>
            </a:p>
          </p:txBody>
        </p:sp>
      </p:grpSp>
      <p:pic>
        <p:nvPicPr>
          <p:cNvPr id="45" name="Graphic 44" descr="Male profile">
            <a:extLst>
              <a:ext uri="{FF2B5EF4-FFF2-40B4-BE49-F238E27FC236}">
                <a16:creationId xmlns:a16="http://schemas.microsoft.com/office/drawing/2014/main" id="{C377AD90-E2F6-43EC-87A9-9CBAB12A2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1400" y="3356792"/>
            <a:ext cx="246837" cy="246837"/>
          </a:xfrm>
          <a:prstGeom prst="rect">
            <a:avLst/>
          </a:prstGeom>
        </p:spPr>
      </p:pic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A0B46DD1-8794-4235-B123-5EEBEEEEC88C}"/>
              </a:ext>
            </a:extLst>
          </p:cNvPr>
          <p:cNvSpPr/>
          <p:nvPr/>
        </p:nvSpPr>
        <p:spPr>
          <a:xfrm rot="11181932">
            <a:off x="9087970" y="3494298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62E02457-05A9-4E4D-A87E-CD065EF9FC63}"/>
              </a:ext>
            </a:extLst>
          </p:cNvPr>
          <p:cNvSpPr/>
          <p:nvPr/>
        </p:nvSpPr>
        <p:spPr>
          <a:xfrm rot="11181932">
            <a:off x="8890739" y="3461662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868618B-841A-4E59-95F8-455933D79136}"/>
              </a:ext>
            </a:extLst>
          </p:cNvPr>
          <p:cNvSpPr/>
          <p:nvPr/>
        </p:nvSpPr>
        <p:spPr>
          <a:xfrm rot="11181932">
            <a:off x="8685780" y="3445945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93E0F1F1-BB51-4019-AC4B-0C0B50BA8982}"/>
              </a:ext>
            </a:extLst>
          </p:cNvPr>
          <p:cNvSpPr/>
          <p:nvPr/>
        </p:nvSpPr>
        <p:spPr>
          <a:xfrm rot="11181932">
            <a:off x="8482289" y="3413383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152AC3D4-01F4-4836-977E-36C4777AF4D4}"/>
              </a:ext>
            </a:extLst>
          </p:cNvPr>
          <p:cNvSpPr/>
          <p:nvPr/>
        </p:nvSpPr>
        <p:spPr>
          <a:xfrm rot="11181932">
            <a:off x="8258133" y="3376494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F2BFC9FF-C05E-4C90-8A29-C698AA33A61F}"/>
              </a:ext>
            </a:extLst>
          </p:cNvPr>
          <p:cNvSpPr/>
          <p:nvPr/>
        </p:nvSpPr>
        <p:spPr>
          <a:xfrm rot="11181932">
            <a:off x="8049527" y="3338315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CF98DFA2-12B3-4048-9914-487D7AA43388}"/>
              </a:ext>
            </a:extLst>
          </p:cNvPr>
          <p:cNvSpPr/>
          <p:nvPr/>
        </p:nvSpPr>
        <p:spPr>
          <a:xfrm rot="11181932">
            <a:off x="7829716" y="3307762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8510A7F8-6F17-424B-A585-4AB99865948F}"/>
              </a:ext>
            </a:extLst>
          </p:cNvPr>
          <p:cNvSpPr/>
          <p:nvPr/>
        </p:nvSpPr>
        <p:spPr>
          <a:xfrm rot="11181932">
            <a:off x="7635162" y="3273984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8D140E-7BE3-4009-AE5D-BE443650D9BA}"/>
              </a:ext>
            </a:extLst>
          </p:cNvPr>
          <p:cNvCxnSpPr>
            <a:cxnSpLocks/>
          </p:cNvCxnSpPr>
          <p:nvPr/>
        </p:nvCxnSpPr>
        <p:spPr>
          <a:xfrm flipH="1" flipV="1">
            <a:off x="8759479" y="3215938"/>
            <a:ext cx="525394" cy="33513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56E189A4-1F8F-48B3-8F00-44A3018F1240}"/>
              </a:ext>
            </a:extLst>
          </p:cNvPr>
          <p:cNvSpPr/>
          <p:nvPr/>
        </p:nvSpPr>
        <p:spPr>
          <a:xfrm rot="11129684">
            <a:off x="7471566" y="3242687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29EBAF90-BEBD-4EDF-862E-BF4C6A1F52DA}"/>
              </a:ext>
            </a:extLst>
          </p:cNvPr>
          <p:cNvSpPr/>
          <p:nvPr/>
        </p:nvSpPr>
        <p:spPr>
          <a:xfrm rot="11129684">
            <a:off x="7273862" y="3213051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BA58B178-8A4F-4441-B7FB-753E4B745639}"/>
              </a:ext>
            </a:extLst>
          </p:cNvPr>
          <p:cNvSpPr/>
          <p:nvPr/>
        </p:nvSpPr>
        <p:spPr>
          <a:xfrm rot="11129684">
            <a:off x="7068687" y="3200451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40EDA481-9349-4FFF-8964-23B0E845BC6D}"/>
              </a:ext>
            </a:extLst>
          </p:cNvPr>
          <p:cNvSpPr/>
          <p:nvPr/>
        </p:nvSpPr>
        <p:spPr>
          <a:xfrm rot="11129684">
            <a:off x="6864724" y="3170985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59" name="Arrow: Chevron 58">
            <a:extLst>
              <a:ext uri="{FF2B5EF4-FFF2-40B4-BE49-F238E27FC236}">
                <a16:creationId xmlns:a16="http://schemas.microsoft.com/office/drawing/2014/main" id="{5586B54B-08A5-4EF6-B284-6DECB4D2D4DC}"/>
              </a:ext>
            </a:extLst>
          </p:cNvPr>
          <p:cNvSpPr/>
          <p:nvPr/>
        </p:nvSpPr>
        <p:spPr>
          <a:xfrm rot="11129684">
            <a:off x="6640034" y="3137507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CD081663-846F-4000-B9A1-12E04261B397}"/>
              </a:ext>
            </a:extLst>
          </p:cNvPr>
          <p:cNvSpPr/>
          <p:nvPr/>
        </p:nvSpPr>
        <p:spPr>
          <a:xfrm rot="11129684">
            <a:off x="6430872" y="3102504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6CE08D7C-A6EA-4EC4-898E-F2FF23AC9415}"/>
              </a:ext>
            </a:extLst>
          </p:cNvPr>
          <p:cNvSpPr/>
          <p:nvPr/>
        </p:nvSpPr>
        <p:spPr>
          <a:xfrm rot="11129684">
            <a:off x="6210623" y="3075294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05196219-67BC-4490-B953-AB59515E7209}"/>
              </a:ext>
            </a:extLst>
          </p:cNvPr>
          <p:cNvSpPr/>
          <p:nvPr/>
        </p:nvSpPr>
        <p:spPr>
          <a:xfrm rot="11129684">
            <a:off x="6015577" y="3044477"/>
            <a:ext cx="131127" cy="21024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718F489-1038-4145-9BDD-3F3A603CF8A8}"/>
              </a:ext>
            </a:extLst>
          </p:cNvPr>
          <p:cNvCxnSpPr>
            <a:cxnSpLocks/>
          </p:cNvCxnSpPr>
          <p:nvPr/>
        </p:nvCxnSpPr>
        <p:spPr>
          <a:xfrm flipH="1" flipV="1">
            <a:off x="7821802" y="2821252"/>
            <a:ext cx="802865" cy="33835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B92847-BE85-47EC-B909-E4E1BECE9A65}"/>
              </a:ext>
            </a:extLst>
          </p:cNvPr>
          <p:cNvCxnSpPr>
            <a:cxnSpLocks/>
          </p:cNvCxnSpPr>
          <p:nvPr/>
        </p:nvCxnSpPr>
        <p:spPr>
          <a:xfrm flipH="1">
            <a:off x="7558833" y="2821252"/>
            <a:ext cx="156781" cy="1501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E40EE9A-CCEE-4D5B-A2B3-3479EDD0436A}"/>
              </a:ext>
            </a:extLst>
          </p:cNvPr>
          <p:cNvCxnSpPr>
            <a:cxnSpLocks/>
          </p:cNvCxnSpPr>
          <p:nvPr/>
        </p:nvCxnSpPr>
        <p:spPr>
          <a:xfrm flipH="1">
            <a:off x="5884261" y="3036287"/>
            <a:ext cx="1507014" cy="3026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EEF54C4-AACD-4811-BFB8-8306DA4E2AFC}"/>
              </a:ext>
            </a:extLst>
          </p:cNvPr>
          <p:cNvSpPr txBox="1"/>
          <p:nvPr/>
        </p:nvSpPr>
        <p:spPr>
          <a:xfrm>
            <a:off x="9268229" y="3537384"/>
            <a:ext cx="66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  <a:latin typeface="+mj-lt"/>
              </a:rPr>
              <a:t>DAM Author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DF8F51-136A-43CB-9709-DBC4B0298537}"/>
              </a:ext>
            </a:extLst>
          </p:cNvPr>
          <p:cNvSpPr txBox="1"/>
          <p:nvPr/>
        </p:nvSpPr>
        <p:spPr>
          <a:xfrm>
            <a:off x="4773368" y="2856509"/>
            <a:ext cx="1110925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  <a:latin typeface="+mj-lt"/>
              </a:rPr>
              <a:t>AEM</a:t>
            </a:r>
          </a:p>
          <a:p>
            <a:pPr algn="ctr"/>
            <a:r>
              <a:rPr lang="en-US" sz="1200" b="1">
                <a:solidFill>
                  <a:schemeClr val="tx2"/>
                </a:solidFill>
                <a:latin typeface="+mj-lt"/>
              </a:rPr>
              <a:t>Deployment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55CD94-DBAB-4A01-BD64-2CF4A0C26E2C}"/>
              </a:ext>
            </a:extLst>
          </p:cNvPr>
          <p:cNvSpPr txBox="1"/>
          <p:nvPr/>
        </p:nvSpPr>
        <p:spPr>
          <a:xfrm>
            <a:off x="6595378" y="5218316"/>
            <a:ext cx="3219106" cy="3385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defTabSz="914217">
              <a:defRPr/>
            </a:pPr>
            <a:r>
              <a:rPr lang="en-US" sz="1600">
                <a:solidFill>
                  <a:schemeClr val="tx2"/>
                </a:solidFill>
                <a:latin typeface="Adobe Clean Light" panose="020B0303020404020204" pitchFamily="34" charset="0"/>
                <a:sym typeface="Helvetica Neue"/>
              </a:rPr>
              <a:t>Supporting globally distributed users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AC8172D-5D46-423A-913A-AD327FAB5716}"/>
              </a:ext>
            </a:extLst>
          </p:cNvPr>
          <p:cNvGrpSpPr/>
          <p:nvPr/>
        </p:nvGrpSpPr>
        <p:grpSpPr>
          <a:xfrm>
            <a:off x="10059880" y="5556870"/>
            <a:ext cx="2472389" cy="563934"/>
            <a:chOff x="10163297" y="5614954"/>
            <a:chExt cx="2472389" cy="56393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5D2EEE4-D6BC-4CF2-964E-2ACA9B20D40D}"/>
                </a:ext>
              </a:extLst>
            </p:cNvPr>
            <p:cNvGrpSpPr/>
            <p:nvPr/>
          </p:nvGrpSpPr>
          <p:grpSpPr>
            <a:xfrm>
              <a:off x="10163297" y="5614954"/>
              <a:ext cx="2472389" cy="563934"/>
              <a:chOff x="10116914" y="5774310"/>
              <a:chExt cx="2472389" cy="563934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C1D0C95-4DAE-4508-B626-1A3CA9D55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6914" y="6192050"/>
                <a:ext cx="256531" cy="0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158CAEB-9B12-4FA7-83B4-8E380C11A1B8}"/>
                  </a:ext>
                </a:extLst>
              </p:cNvPr>
              <p:cNvSpPr txBox="1"/>
              <p:nvPr/>
            </p:nvSpPr>
            <p:spPr>
              <a:xfrm>
                <a:off x="10502856" y="5774310"/>
                <a:ext cx="18188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chemeClr val="tx2"/>
                    </a:solidFill>
                    <a:latin typeface="Adobe Clean Light" panose="020B0303020404020204" pitchFamily="34" charset="0"/>
                  </a:rPr>
                  <a:t>With Edge Network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3934B73-1C75-4509-A516-933F9CF2161E}"/>
                  </a:ext>
                </a:extLst>
              </p:cNvPr>
              <p:cNvSpPr txBox="1"/>
              <p:nvPr/>
            </p:nvSpPr>
            <p:spPr>
              <a:xfrm>
                <a:off x="10502854" y="6061245"/>
                <a:ext cx="20864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chemeClr val="tx2"/>
                    </a:solidFill>
                    <a:latin typeface="Adobe Clean Light" panose="020B0303020404020204" pitchFamily="34" charset="0"/>
                  </a:rPr>
                  <a:t>Without Edge Network 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4BDC7E2-1F04-42A9-BC6B-065226DFF747}"/>
                </a:ext>
              </a:extLst>
            </p:cNvPr>
            <p:cNvGrpSpPr/>
            <p:nvPr/>
          </p:nvGrpSpPr>
          <p:grpSpPr>
            <a:xfrm>
              <a:off x="10163297" y="5678557"/>
              <a:ext cx="285405" cy="121021"/>
              <a:chOff x="10163297" y="5678557"/>
              <a:chExt cx="285405" cy="121021"/>
            </a:xfrm>
          </p:grpSpPr>
          <p:sp>
            <p:nvSpPr>
              <p:cNvPr id="78" name="Arrow: Chevron 77">
                <a:extLst>
                  <a:ext uri="{FF2B5EF4-FFF2-40B4-BE49-F238E27FC236}">
                    <a16:creationId xmlns:a16="http://schemas.microsoft.com/office/drawing/2014/main" id="{6DC11454-FDA5-419D-8D61-A24FD88BA365}"/>
                  </a:ext>
                </a:extLst>
              </p:cNvPr>
              <p:cNvSpPr/>
              <p:nvPr/>
            </p:nvSpPr>
            <p:spPr>
              <a:xfrm>
                <a:off x="10163297" y="5678557"/>
                <a:ext cx="120390" cy="112640"/>
              </a:xfrm>
              <a:prstGeom prst="chevr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Arrow: Chevron 78">
                <a:extLst>
                  <a:ext uri="{FF2B5EF4-FFF2-40B4-BE49-F238E27FC236}">
                    <a16:creationId xmlns:a16="http://schemas.microsoft.com/office/drawing/2014/main" id="{BC965B7E-C2CE-4760-B7B4-AAC40C4C1E37}"/>
                  </a:ext>
                </a:extLst>
              </p:cNvPr>
              <p:cNvSpPr/>
              <p:nvPr/>
            </p:nvSpPr>
            <p:spPr>
              <a:xfrm>
                <a:off x="10328312" y="5686938"/>
                <a:ext cx="120390" cy="112640"/>
              </a:xfrm>
              <a:prstGeom prst="chevr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83" name="Rounded Rectangle 15">
            <a:extLst>
              <a:ext uri="{FF2B5EF4-FFF2-40B4-BE49-F238E27FC236}">
                <a16:creationId xmlns:a16="http://schemas.microsoft.com/office/drawing/2014/main" id="{0A1CA503-DAE1-4D56-AE18-E18B53D32F9E}"/>
              </a:ext>
            </a:extLst>
          </p:cNvPr>
          <p:cNvSpPr/>
          <p:nvPr/>
        </p:nvSpPr>
        <p:spPr>
          <a:xfrm>
            <a:off x="639294" y="1929095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>
                <a:solidFill>
                  <a:srgbClr val="FFFFFF"/>
                </a:solidFill>
                <a:sym typeface="Helvetica Neue"/>
              </a:rPr>
              <a:t>1. Asset upload</a:t>
            </a:r>
          </a:p>
          <a:p>
            <a:pPr algn="ctr" defTabSz="914217">
              <a:defRPr/>
            </a:pPr>
            <a:r>
              <a:rPr lang="en-US" sz="1799">
                <a:solidFill>
                  <a:srgbClr val="FFFFFF"/>
                </a:solidFill>
                <a:sym typeface="Helvetica Neue"/>
              </a:rPr>
              <a:t>(direct binary upload)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C39FE6-6577-4EF0-9043-63BF77F8C843}"/>
              </a:ext>
            </a:extLst>
          </p:cNvPr>
          <p:cNvCxnSpPr>
            <a:cxnSpLocks/>
          </p:cNvCxnSpPr>
          <p:nvPr/>
        </p:nvCxnSpPr>
        <p:spPr>
          <a:xfrm>
            <a:off x="2145002" y="1633471"/>
            <a:ext cx="0" cy="31732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444FCA6-B1EB-4F0A-9580-1111B9A07FC8}"/>
              </a:ext>
            </a:extLst>
          </p:cNvPr>
          <p:cNvSpPr txBox="1"/>
          <p:nvPr/>
        </p:nvSpPr>
        <p:spPr>
          <a:xfrm>
            <a:off x="1350150" y="1294917"/>
            <a:ext cx="1589704" cy="3385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 defTabSz="914217">
              <a:defRPr/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sym typeface="Helvetica Neue"/>
              </a:rPr>
              <a:t>Initiate upload</a:t>
            </a:r>
          </a:p>
        </p:txBody>
      </p:sp>
    </p:spTree>
    <p:extLst>
      <p:ext uri="{BB962C8B-B14F-4D97-AF65-F5344CB8AC3E}">
        <p14:creationId xmlns:p14="http://schemas.microsoft.com/office/powerpoint/2010/main" val="362285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F30B82-86F6-4F38-9263-66EB952D00D7}"/>
              </a:ext>
            </a:extLst>
          </p:cNvPr>
          <p:cNvSpPr/>
          <p:nvPr/>
        </p:nvSpPr>
        <p:spPr>
          <a:xfrm>
            <a:off x="3990980" y="1043190"/>
            <a:ext cx="8201019" cy="5278098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66D12-2C49-4DB3-B652-7D681F17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asset processing &amp; ingestion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54AB1FF-5C2C-490D-A19C-29CFFE8FCB4D}"/>
              </a:ext>
            </a:extLst>
          </p:cNvPr>
          <p:cNvGrpSpPr/>
          <p:nvPr/>
        </p:nvGrpSpPr>
        <p:grpSpPr>
          <a:xfrm>
            <a:off x="5336046" y="821598"/>
            <a:ext cx="5510886" cy="5499690"/>
            <a:chOff x="8040548" y="1065571"/>
            <a:chExt cx="4340123" cy="4606763"/>
          </a:xfrm>
        </p:grpSpPr>
        <p:pic>
          <p:nvPicPr>
            <p:cNvPr id="88" name="Graphic 87" descr="Cloud">
              <a:extLst>
                <a:ext uri="{FF2B5EF4-FFF2-40B4-BE49-F238E27FC236}">
                  <a16:creationId xmlns:a16="http://schemas.microsoft.com/office/drawing/2014/main" id="{08CDAA2D-7504-4C39-BDE2-015E6309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87281" y="1065571"/>
              <a:ext cx="1721747" cy="1721747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F8972D5-84ED-45B4-971D-88EE2CA633BC}"/>
                </a:ext>
              </a:extLst>
            </p:cNvPr>
            <p:cNvGrpSpPr/>
            <p:nvPr/>
          </p:nvGrpSpPr>
          <p:grpSpPr>
            <a:xfrm>
              <a:off x="8040548" y="1926445"/>
              <a:ext cx="4340123" cy="3745889"/>
              <a:chOff x="8040548" y="1926445"/>
              <a:chExt cx="4340123" cy="3745889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EC822B8-B029-46C1-8ED1-7F50B468CE78}"/>
                  </a:ext>
                </a:extLst>
              </p:cNvPr>
              <p:cNvGrpSpPr/>
              <p:nvPr/>
            </p:nvGrpSpPr>
            <p:grpSpPr>
              <a:xfrm>
                <a:off x="8040548" y="1926445"/>
                <a:ext cx="4340123" cy="3745889"/>
                <a:chOff x="371924" y="825948"/>
                <a:chExt cx="9248818" cy="7982504"/>
              </a:xfrm>
            </p:grpSpPr>
            <p:sp>
              <p:nvSpPr>
                <p:cNvPr id="92" name="Rounded Rectangle 6">
                  <a:extLst>
                    <a:ext uri="{FF2B5EF4-FFF2-40B4-BE49-F238E27FC236}">
                      <a16:creationId xmlns:a16="http://schemas.microsoft.com/office/drawing/2014/main" id="{B0A34D22-8A8E-4A86-B635-31148C78BEE5}"/>
                    </a:ext>
                  </a:extLst>
                </p:cNvPr>
                <p:cNvSpPr/>
                <p:nvPr/>
              </p:nvSpPr>
              <p:spPr>
                <a:xfrm>
                  <a:off x="2629743" y="3417395"/>
                  <a:ext cx="6139266" cy="2658589"/>
                </a:xfrm>
                <a:prstGeom prst="roundRect">
                  <a:avLst>
                    <a:gd name="adj" fmla="val 4595"/>
                  </a:avLst>
                </a:prstGeom>
                <a:solidFill>
                  <a:schemeClr val="bg1">
                    <a:lumMod val="85000"/>
                    <a:alpha val="72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C94EC4B-836E-4FA6-8E05-C77E186BDBDB}"/>
                    </a:ext>
                  </a:extLst>
                </p:cNvPr>
                <p:cNvSpPr txBox="1"/>
                <p:nvPr/>
              </p:nvSpPr>
              <p:spPr>
                <a:xfrm>
                  <a:off x="6142057" y="7634278"/>
                  <a:ext cx="1530417" cy="933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2"/>
                      </a:solidFill>
                    </a:rPr>
                    <a:t>3</a:t>
                  </a:r>
                  <a:r>
                    <a:rPr lang="en-US" sz="1400" baseline="30000" dirty="0">
                      <a:solidFill>
                        <a:schemeClr val="tx2"/>
                      </a:solidFill>
                    </a:rPr>
                    <a:t>rd</a:t>
                  </a:r>
                  <a:r>
                    <a:rPr lang="en-US" sz="1400" dirty="0">
                      <a:solidFill>
                        <a:schemeClr val="tx2"/>
                      </a:solidFill>
                    </a:rPr>
                    <a:t> party</a:t>
                  </a:r>
                </a:p>
                <a:p>
                  <a:pPr algn="ctr"/>
                  <a:r>
                    <a:rPr lang="en-US" sz="1400" dirty="0">
                      <a:solidFill>
                        <a:schemeClr val="tx2"/>
                      </a:solidFill>
                    </a:rPr>
                    <a:t>Service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B64E648-3AE6-43EA-805F-B1F004B6EC04}"/>
                    </a:ext>
                  </a:extLst>
                </p:cNvPr>
                <p:cNvSpPr txBox="1"/>
                <p:nvPr/>
              </p:nvSpPr>
              <p:spPr>
                <a:xfrm>
                  <a:off x="371924" y="5375552"/>
                  <a:ext cx="1790110" cy="7416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tx2"/>
                      </a:solidFill>
                    </a:rPr>
                    <a:t>Binary Cloud</a:t>
                  </a:r>
                </a:p>
                <a:p>
                  <a:pPr algn="ctr"/>
                  <a:r>
                    <a:rPr lang="en-US" sz="1050" dirty="0">
                      <a:solidFill>
                        <a:schemeClr val="tx2"/>
                      </a:solidFill>
                    </a:rPr>
                    <a:t> Storage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79F420E-3C8A-4929-A88C-8E3962AE7E9F}"/>
                    </a:ext>
                  </a:extLst>
                </p:cNvPr>
                <p:cNvSpPr txBox="1"/>
                <p:nvPr/>
              </p:nvSpPr>
              <p:spPr>
                <a:xfrm>
                  <a:off x="6628767" y="5604134"/>
                  <a:ext cx="2991975" cy="453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2"/>
                      </a:solidFill>
                      <a:latin typeface="Adobe Clean SemiCondensed" panose="020B0503020404020204" pitchFamily="34" charset="0"/>
                    </a:rPr>
                    <a:t>Adobe I/O Runtime</a:t>
                  </a:r>
                </a:p>
              </p:txBody>
            </p: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310E1957-28AE-4560-806F-32841D7ED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37921" y="2838910"/>
                  <a:ext cx="0" cy="605674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97F0827E-E2CA-4AA2-836E-1BC0DB057B5D}"/>
                    </a:ext>
                  </a:extLst>
                </p:cNvPr>
                <p:cNvCxnSpPr>
                  <a:cxnSpLocks/>
                  <a:endCxn id="115" idx="0"/>
                </p:cNvCxnSpPr>
                <p:nvPr/>
              </p:nvCxnSpPr>
              <p:spPr>
                <a:xfrm>
                  <a:off x="4701825" y="1746621"/>
                  <a:ext cx="6836" cy="407044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B01DAC68-7D99-4A15-B991-46436345C2A6}"/>
                    </a:ext>
                  </a:extLst>
                </p:cNvPr>
                <p:cNvCxnSpPr>
                  <a:cxnSpLocks/>
                  <a:endCxn id="116" idx="2"/>
                </p:cNvCxnSpPr>
                <p:nvPr/>
              </p:nvCxnSpPr>
              <p:spPr>
                <a:xfrm flipV="1">
                  <a:off x="6690957" y="2838911"/>
                  <a:ext cx="0" cy="556499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45232B38-BDF8-45C9-82FB-E188E5FC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676984" y="1731718"/>
                  <a:ext cx="13973" cy="421947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E57E017-EC53-4685-913C-39CA3FA32D43}"/>
                    </a:ext>
                  </a:extLst>
                </p:cNvPr>
                <p:cNvSpPr/>
                <p:nvPr/>
              </p:nvSpPr>
              <p:spPr>
                <a:xfrm>
                  <a:off x="4360696" y="980151"/>
                  <a:ext cx="2709897" cy="4570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2"/>
                      </a:solidFill>
                    </a:rPr>
                    <a:t>AEM Assets as Cloud Service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3F222B4E-7821-43E2-99CF-6D6F3DCC2CA6}"/>
                    </a:ext>
                  </a:extLst>
                </p:cNvPr>
                <p:cNvSpPr/>
                <p:nvPr/>
              </p:nvSpPr>
              <p:spPr>
                <a:xfrm>
                  <a:off x="3851501" y="7300490"/>
                  <a:ext cx="1826142" cy="1507962"/>
                </a:xfrm>
                <a:prstGeom prst="rect">
                  <a:avLst/>
                </a:prstGeom>
                <a:noFill/>
                <a:ln w="28575">
                  <a:noFill/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2"/>
                      </a:solidFill>
                      <a:latin typeface="Adobe Clean SemiCondensed" panose="020B0503020404020204" pitchFamily="34" charset="0"/>
                    </a:rPr>
                    <a:t>Adobe Sensei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9D06D1EE-7E6B-43D5-BDB7-83EA2A7BA1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66036" y="4545765"/>
                  <a:ext cx="657023" cy="56847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0F0B63EE-E489-42BC-A9E4-B1829B727B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7822" y="4537566"/>
                  <a:ext cx="541454" cy="536168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019DAC3C-6D01-460D-AD9B-A58E7B698D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7390" y="4541626"/>
                  <a:ext cx="434814" cy="533262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105" name="Elbow Connector 19">
                  <a:extLst>
                    <a:ext uri="{FF2B5EF4-FFF2-40B4-BE49-F238E27FC236}">
                      <a16:creationId xmlns:a16="http://schemas.microsoft.com/office/drawing/2014/main" id="{F8942741-A283-45DB-B332-04095ACD6773}"/>
                    </a:ext>
                  </a:extLst>
                </p:cNvPr>
                <p:cNvCxnSpPr>
                  <a:cxnSpLocks/>
                  <a:endCxn id="88" idx="1"/>
                </p:cNvCxnSpPr>
                <p:nvPr/>
              </p:nvCxnSpPr>
              <p:spPr>
                <a:xfrm rot="5400000" flipH="1" flipV="1">
                  <a:off x="835155" y="1281090"/>
                  <a:ext cx="3501103" cy="2590820"/>
                </a:xfrm>
                <a:prstGeom prst="bentConnector2">
                  <a:avLst/>
                </a:prstGeom>
                <a:ln>
                  <a:solidFill>
                    <a:schemeClr val="accent6"/>
                  </a:solidFill>
                  <a:headEnd type="triangle"/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E371DB91-DB25-46F7-8AE3-2A3AA5B9E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66955" y="4007007"/>
                  <a:ext cx="0" cy="540188"/>
                </a:xfrm>
                <a:prstGeom prst="straightConnector1">
                  <a:avLst/>
                </a:prstGeom>
                <a:noFill/>
                <a:ln w="635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2A10082E-59E7-4468-99A0-D232CE4CF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55382" y="4007007"/>
                  <a:ext cx="0" cy="540188"/>
                </a:xfrm>
                <a:prstGeom prst="straightConnector1">
                  <a:avLst/>
                </a:prstGeom>
                <a:noFill/>
                <a:ln w="635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DA05577C-4CC3-4765-8272-E4EB14D89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3187" y="4007007"/>
                  <a:ext cx="0" cy="540188"/>
                </a:xfrm>
                <a:prstGeom prst="straightConnector1">
                  <a:avLst/>
                </a:prstGeom>
                <a:noFill/>
                <a:ln w="635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A6E9896-F49C-4999-8735-5B255AA3D2F1}"/>
                    </a:ext>
                  </a:extLst>
                </p:cNvPr>
                <p:cNvSpPr txBox="1"/>
                <p:nvPr/>
              </p:nvSpPr>
              <p:spPr>
                <a:xfrm>
                  <a:off x="3671902" y="5047616"/>
                  <a:ext cx="1244018" cy="4120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Adobe Clean Light" panose="020B0303020404020204" pitchFamily="34" charset="0"/>
                    </a:rPr>
                    <a:t>PDF Worker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ADF953B-ABCF-4DFE-94BF-DC06FD1FC1C0}"/>
                    </a:ext>
                  </a:extLst>
                </p:cNvPr>
                <p:cNvSpPr txBox="1"/>
                <p:nvPr/>
              </p:nvSpPr>
              <p:spPr>
                <a:xfrm>
                  <a:off x="5087883" y="5047616"/>
                  <a:ext cx="1290310" cy="6592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Adobe Clean Light" panose="020B0303020404020204" pitchFamily="34" charset="0"/>
                    </a:rPr>
                    <a:t>Photoshop Worker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94A8882-4D83-4C3A-A2D3-C288610A0C4B}"/>
                    </a:ext>
                  </a:extLst>
                </p:cNvPr>
                <p:cNvSpPr txBox="1"/>
                <p:nvPr/>
              </p:nvSpPr>
              <p:spPr>
                <a:xfrm>
                  <a:off x="6555712" y="5047636"/>
                  <a:ext cx="1020719" cy="6592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Adobe Clean Light" panose="020B0303020404020204" pitchFamily="34" charset="0"/>
                    </a:rPr>
                    <a:t>Custom Worker</a:t>
                  </a:r>
                </a:p>
              </p:txBody>
            </p: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F31B527A-E8EB-4F1C-8F86-50480D15BB1D}"/>
                    </a:ext>
                  </a:extLst>
                </p:cNvPr>
                <p:cNvCxnSpPr>
                  <a:cxnSpLocks/>
                  <a:endCxn id="92" idx="1"/>
                </p:cNvCxnSpPr>
                <p:nvPr/>
              </p:nvCxnSpPr>
              <p:spPr>
                <a:xfrm>
                  <a:off x="1744128" y="4636646"/>
                  <a:ext cx="885615" cy="0"/>
                </a:xfrm>
                <a:prstGeom prst="straightConnector1">
                  <a:avLst/>
                </a:prstGeom>
                <a:ln w="38100">
                  <a:solidFill>
                    <a:schemeClr val="tx2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CCF5C331-EC99-4EF4-81EC-FD45DEF2E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059061" y="6798937"/>
                  <a:ext cx="1328762" cy="0"/>
                </a:xfrm>
                <a:prstGeom prst="straightConnector1">
                  <a:avLst/>
                </a:prstGeom>
                <a:ln w="38100">
                  <a:solidFill>
                    <a:schemeClr val="tx2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4B9509E6-14EA-41FB-989D-4FA2F7C777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188004" y="6851982"/>
                  <a:ext cx="1438525" cy="0"/>
                </a:xfrm>
                <a:prstGeom prst="straightConnector1">
                  <a:avLst/>
                </a:prstGeom>
                <a:ln w="38100">
                  <a:solidFill>
                    <a:schemeClr val="tx2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Rounded Rectangle 64">
                  <a:extLst>
                    <a:ext uri="{FF2B5EF4-FFF2-40B4-BE49-F238E27FC236}">
                      <a16:creationId xmlns:a16="http://schemas.microsoft.com/office/drawing/2014/main" id="{07234184-AD14-4A48-BD41-28D049FC1A60}"/>
                    </a:ext>
                  </a:extLst>
                </p:cNvPr>
                <p:cNvSpPr/>
                <p:nvPr/>
              </p:nvSpPr>
              <p:spPr>
                <a:xfrm>
                  <a:off x="3786863" y="2153665"/>
                  <a:ext cx="1843595" cy="657915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Adobe Clean SemiCondensed" panose="020B0503020404020204" pitchFamily="34" charset="0"/>
                    </a:rPr>
                    <a:t>Adobe I/O API Gateway</a:t>
                  </a:r>
                </a:p>
              </p:txBody>
            </p:sp>
            <p:sp>
              <p:nvSpPr>
                <p:cNvPr id="116" name="Rounded Rectangle 68">
                  <a:extLst>
                    <a:ext uri="{FF2B5EF4-FFF2-40B4-BE49-F238E27FC236}">
                      <a16:creationId xmlns:a16="http://schemas.microsoft.com/office/drawing/2014/main" id="{D4BB2168-3DDB-4A97-9CF4-AC002F05EE9B}"/>
                    </a:ext>
                  </a:extLst>
                </p:cNvPr>
                <p:cNvSpPr/>
                <p:nvPr/>
              </p:nvSpPr>
              <p:spPr>
                <a:xfrm>
                  <a:off x="5790124" y="2153665"/>
                  <a:ext cx="1801666" cy="685245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Adobe Clean SemiCondensed" panose="020B0503020404020204" pitchFamily="34" charset="0"/>
                    </a:rPr>
                    <a:t>Adobe I/O Events</a:t>
                  </a:r>
                </a:p>
              </p:txBody>
            </p:sp>
            <p:sp>
              <p:nvSpPr>
                <p:cNvPr id="117" name="Rounded Rectangle 71">
                  <a:extLst>
                    <a:ext uri="{FF2B5EF4-FFF2-40B4-BE49-F238E27FC236}">
                      <a16:creationId xmlns:a16="http://schemas.microsoft.com/office/drawing/2014/main" id="{95E83920-F4BE-41B1-B22D-CE2B852837A4}"/>
                    </a:ext>
                  </a:extLst>
                </p:cNvPr>
                <p:cNvSpPr/>
                <p:nvPr/>
              </p:nvSpPr>
              <p:spPr>
                <a:xfrm>
                  <a:off x="2629743" y="3422757"/>
                  <a:ext cx="6139266" cy="64313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+mj-lt"/>
                    </a:rPr>
                    <a:t>Asset Microservices</a:t>
                  </a: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91E8D897-CE16-4ACC-BC91-6FD439896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7106" y="4818773"/>
                  <a:ext cx="679444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1889C12C-F41E-4F4E-82DC-224B83B5F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07937" y="4820989"/>
                  <a:ext cx="671624" cy="9014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1" name="Graphic 90" descr="Database">
                <a:extLst>
                  <a:ext uri="{FF2B5EF4-FFF2-40B4-BE49-F238E27FC236}">
                    <a16:creationId xmlns:a16="http://schemas.microsoft.com/office/drawing/2014/main" id="{FDDD1F50-D692-4392-8EB9-DD49FA4879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 bright="-10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7702" t="9105" r="16622" b="5514"/>
              <a:stretch/>
            </p:blipFill>
            <p:spPr>
              <a:xfrm>
                <a:off x="8339245" y="3673086"/>
                <a:ext cx="298698" cy="388317"/>
              </a:xfrm>
              <a:prstGeom prst="rect">
                <a:avLst/>
              </a:prstGeom>
            </p:spPr>
          </p:pic>
        </p:grpSp>
      </p:grpSp>
      <p:sp>
        <p:nvSpPr>
          <p:cNvPr id="53" name="Rounded Rectangle 15">
            <a:extLst>
              <a:ext uri="{FF2B5EF4-FFF2-40B4-BE49-F238E27FC236}">
                <a16:creationId xmlns:a16="http://schemas.microsoft.com/office/drawing/2014/main" id="{C99B7524-9981-47CD-983A-EF9793F90D89}"/>
              </a:ext>
            </a:extLst>
          </p:cNvPr>
          <p:cNvSpPr/>
          <p:nvPr/>
        </p:nvSpPr>
        <p:spPr>
          <a:xfrm>
            <a:off x="639294" y="1929095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 dirty="0">
                <a:solidFill>
                  <a:srgbClr val="FFFFFF"/>
                </a:solidFill>
                <a:sym typeface="Helvetica Neue"/>
              </a:rPr>
              <a:t>1. Asset upload</a:t>
            </a:r>
          </a:p>
          <a:p>
            <a:pPr algn="ctr" defTabSz="914217">
              <a:defRPr/>
            </a:pPr>
            <a:r>
              <a:rPr lang="en-US" sz="1799" dirty="0">
                <a:solidFill>
                  <a:srgbClr val="FFFFFF"/>
                </a:solidFill>
                <a:sym typeface="Helvetica Neue"/>
              </a:rPr>
              <a:t>(direct binary upload)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26755A-0738-4A59-8041-2F0DD67DF699}"/>
              </a:ext>
            </a:extLst>
          </p:cNvPr>
          <p:cNvCxnSpPr>
            <a:cxnSpLocks/>
          </p:cNvCxnSpPr>
          <p:nvPr/>
        </p:nvCxnSpPr>
        <p:spPr>
          <a:xfrm>
            <a:off x="2145002" y="1633471"/>
            <a:ext cx="0" cy="31732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326948C-5BE6-4960-8C44-5E0B91C4C91F}"/>
              </a:ext>
            </a:extLst>
          </p:cNvPr>
          <p:cNvSpPr txBox="1"/>
          <p:nvPr/>
        </p:nvSpPr>
        <p:spPr>
          <a:xfrm>
            <a:off x="1350150" y="1294917"/>
            <a:ext cx="1589704" cy="3385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 defTabSz="914217"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Helvetica Neue"/>
              </a:rPr>
              <a:t>Initiate upload</a:t>
            </a:r>
          </a:p>
        </p:txBody>
      </p:sp>
      <p:sp>
        <p:nvSpPr>
          <p:cNvPr id="56" name="Rounded Rectangle 15">
            <a:extLst>
              <a:ext uri="{FF2B5EF4-FFF2-40B4-BE49-F238E27FC236}">
                <a16:creationId xmlns:a16="http://schemas.microsoft.com/office/drawing/2014/main" id="{81CF8924-FFDB-4D8F-818C-09BC49BFA115}"/>
              </a:ext>
            </a:extLst>
          </p:cNvPr>
          <p:cNvSpPr/>
          <p:nvPr/>
        </p:nvSpPr>
        <p:spPr>
          <a:xfrm>
            <a:off x="639294" y="3163334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 dirty="0">
                <a:solidFill>
                  <a:srgbClr val="FFFFFF"/>
                </a:solidFill>
                <a:sym typeface="Helvetica Neue"/>
              </a:rPr>
              <a:t>1. Asset processing</a:t>
            </a:r>
          </a:p>
          <a:p>
            <a:pPr algn="ctr" defTabSz="914217">
              <a:defRPr/>
            </a:pPr>
            <a:r>
              <a:rPr lang="en-US" sz="1799" dirty="0">
                <a:solidFill>
                  <a:srgbClr val="FFFFFF"/>
                </a:solidFill>
                <a:sym typeface="Helvetica Neue"/>
              </a:rPr>
              <a:t>(asset microservices)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BF5C02-8050-423D-BCFF-AF8C59D91EAA}"/>
              </a:ext>
            </a:extLst>
          </p:cNvPr>
          <p:cNvCxnSpPr>
            <a:cxnSpLocks/>
          </p:cNvCxnSpPr>
          <p:nvPr/>
        </p:nvCxnSpPr>
        <p:spPr>
          <a:xfrm>
            <a:off x="2145002" y="2752055"/>
            <a:ext cx="0" cy="432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443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004484-C82C-4381-B3F0-2108FB448CA5}"/>
              </a:ext>
            </a:extLst>
          </p:cNvPr>
          <p:cNvSpPr/>
          <p:nvPr/>
        </p:nvSpPr>
        <p:spPr>
          <a:xfrm>
            <a:off x="3990980" y="1043190"/>
            <a:ext cx="8201019" cy="5278098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66D12-2C49-4DB3-B652-7D681F17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Scalable asset processing &amp; ingestion</a:t>
            </a:r>
          </a:p>
        </p:txBody>
      </p:sp>
      <p:sp>
        <p:nvSpPr>
          <p:cNvPr id="124" name="Rounded Rectangle 15">
            <a:extLst>
              <a:ext uri="{FF2B5EF4-FFF2-40B4-BE49-F238E27FC236}">
                <a16:creationId xmlns:a16="http://schemas.microsoft.com/office/drawing/2014/main" id="{18BDB5DB-1F50-4878-BBC6-5B6CFF97FB17}"/>
              </a:ext>
            </a:extLst>
          </p:cNvPr>
          <p:cNvSpPr/>
          <p:nvPr/>
        </p:nvSpPr>
        <p:spPr>
          <a:xfrm>
            <a:off x="639294" y="1929095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>
                <a:solidFill>
                  <a:srgbClr val="FFFFFF"/>
                </a:solidFill>
                <a:sym typeface="Helvetica Neue"/>
              </a:rPr>
              <a:t>1. Asset upload</a:t>
            </a:r>
          </a:p>
          <a:p>
            <a:pPr algn="ctr" defTabSz="914217">
              <a:defRPr/>
            </a:pPr>
            <a:r>
              <a:rPr lang="en-US" sz="1799">
                <a:solidFill>
                  <a:srgbClr val="FFFFFF"/>
                </a:solidFill>
                <a:sym typeface="Helvetica Neue"/>
              </a:rPr>
              <a:t>(direct binary upload)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9292413-32D9-4554-B4A7-F30A37FAA5F0}"/>
              </a:ext>
            </a:extLst>
          </p:cNvPr>
          <p:cNvCxnSpPr>
            <a:cxnSpLocks/>
          </p:cNvCxnSpPr>
          <p:nvPr/>
        </p:nvCxnSpPr>
        <p:spPr>
          <a:xfrm>
            <a:off x="2145002" y="1633471"/>
            <a:ext cx="0" cy="31732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A587853-5449-4BAF-ACBB-03EEDFFAF5CF}"/>
              </a:ext>
            </a:extLst>
          </p:cNvPr>
          <p:cNvSpPr txBox="1"/>
          <p:nvPr/>
        </p:nvSpPr>
        <p:spPr>
          <a:xfrm>
            <a:off x="1350150" y="1294917"/>
            <a:ext cx="1589704" cy="3385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 defTabSz="914217">
              <a:defRPr/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sym typeface="Helvetica Neue"/>
              </a:rPr>
              <a:t>Initiate upload</a:t>
            </a:r>
          </a:p>
        </p:txBody>
      </p:sp>
      <p:sp>
        <p:nvSpPr>
          <p:cNvPr id="127" name="Rounded Rectangle 15">
            <a:extLst>
              <a:ext uri="{FF2B5EF4-FFF2-40B4-BE49-F238E27FC236}">
                <a16:creationId xmlns:a16="http://schemas.microsoft.com/office/drawing/2014/main" id="{A7C9D4C7-50C6-4D1B-94A6-49035DE91B2A}"/>
              </a:ext>
            </a:extLst>
          </p:cNvPr>
          <p:cNvSpPr/>
          <p:nvPr/>
        </p:nvSpPr>
        <p:spPr>
          <a:xfrm>
            <a:off x="639294" y="3163334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>
                <a:solidFill>
                  <a:srgbClr val="FFFFFF"/>
                </a:solidFill>
                <a:sym typeface="Helvetica Neue"/>
              </a:rPr>
              <a:t>1. Asset processing</a:t>
            </a:r>
          </a:p>
          <a:p>
            <a:pPr algn="ctr" defTabSz="914217">
              <a:defRPr/>
            </a:pPr>
            <a:r>
              <a:rPr lang="en-US" sz="1799">
                <a:solidFill>
                  <a:srgbClr val="FFFFFF"/>
                </a:solidFill>
                <a:sym typeface="Helvetica Neue"/>
              </a:rPr>
              <a:t>(asset microservices)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C9A18F3-A6FE-4DA3-A6DB-2F443977E7F8}"/>
              </a:ext>
            </a:extLst>
          </p:cNvPr>
          <p:cNvCxnSpPr>
            <a:cxnSpLocks/>
          </p:cNvCxnSpPr>
          <p:nvPr/>
        </p:nvCxnSpPr>
        <p:spPr>
          <a:xfrm>
            <a:off x="2145002" y="2752055"/>
            <a:ext cx="0" cy="432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7">
            <a:extLst>
              <a:ext uri="{FF2B5EF4-FFF2-40B4-BE49-F238E27FC236}">
                <a16:creationId xmlns:a16="http://schemas.microsoft.com/office/drawing/2014/main" id="{000B499F-569D-445E-89FB-AF6E8B61DE7A}"/>
              </a:ext>
            </a:extLst>
          </p:cNvPr>
          <p:cNvSpPr/>
          <p:nvPr/>
        </p:nvSpPr>
        <p:spPr>
          <a:xfrm>
            <a:off x="639294" y="4785315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>
                <a:solidFill>
                  <a:schemeClr val="bg1"/>
                </a:solidFill>
                <a:latin typeface="Adobe Clean SemiCondensed" panose="020B0503020404020204" pitchFamily="34" charset="0"/>
                <a:sym typeface="Helvetica Neue"/>
              </a:rPr>
              <a:t>3. Post-processing Workflow</a:t>
            </a:r>
          </a:p>
          <a:p>
            <a:pPr algn="ctr" defTabSz="914217">
              <a:defRPr/>
            </a:pPr>
            <a:r>
              <a:rPr lang="en-US" sz="1799">
                <a:solidFill>
                  <a:schemeClr val="bg1"/>
                </a:solidFill>
                <a:latin typeface="Adobe Clean Light" panose="020B0303020404020204" pitchFamily="34" charset="0"/>
                <a:sym typeface="Helvetica Neue"/>
              </a:rPr>
              <a:t>(optional)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F140CDD-5F0F-4DCA-96A7-66297C3E2DF1}"/>
              </a:ext>
            </a:extLst>
          </p:cNvPr>
          <p:cNvCxnSpPr>
            <a:cxnSpLocks/>
            <a:stCxn id="127" idx="2"/>
          </p:cNvCxnSpPr>
          <p:nvPr/>
        </p:nvCxnSpPr>
        <p:spPr>
          <a:xfrm>
            <a:off x="2145002" y="3986294"/>
            <a:ext cx="1" cy="79902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757C755-A5FB-4912-B3CE-23F0ED39D8A8}"/>
              </a:ext>
            </a:extLst>
          </p:cNvPr>
          <p:cNvSpPr txBox="1"/>
          <p:nvPr/>
        </p:nvSpPr>
        <p:spPr>
          <a:xfrm>
            <a:off x="2436667" y="4221552"/>
            <a:ext cx="1356469" cy="40011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defTabSz="914217">
              <a:defRPr/>
            </a:pPr>
            <a:r>
              <a:rPr lang="en-US" sz="1000">
                <a:solidFill>
                  <a:schemeClr val="tx2"/>
                </a:solidFill>
                <a:latin typeface="Adobe Clean Light" panose="020B0303020404020204" pitchFamily="34" charset="0"/>
                <a:sym typeface="Helvetica Neue"/>
              </a:rPr>
              <a:t>OOTB Renditions / metadata ready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F382C27-1B2C-44A3-9BD3-3C888916253A}"/>
              </a:ext>
            </a:extLst>
          </p:cNvPr>
          <p:cNvCxnSpPr>
            <a:cxnSpLocks/>
          </p:cNvCxnSpPr>
          <p:nvPr/>
        </p:nvCxnSpPr>
        <p:spPr>
          <a:xfrm flipH="1">
            <a:off x="2155486" y="4411009"/>
            <a:ext cx="22158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69B113D-CB22-4D7B-AA03-C48E93B67F9A}"/>
              </a:ext>
            </a:extLst>
          </p:cNvPr>
          <p:cNvGrpSpPr/>
          <p:nvPr/>
        </p:nvGrpSpPr>
        <p:grpSpPr>
          <a:xfrm>
            <a:off x="4917366" y="1294917"/>
            <a:ext cx="5637896" cy="4909002"/>
            <a:chOff x="319340" y="1322149"/>
            <a:chExt cx="4842426" cy="4424045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EA4D692-93B4-4A8B-99E8-F26158C5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340" y="1322149"/>
              <a:ext cx="2608021" cy="286421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D345427-ABAA-4926-8F83-242F7709F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6" y="3958670"/>
              <a:ext cx="4468810" cy="178752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B9975E-B748-456B-BD07-BE414364E59E}"/>
              </a:ext>
            </a:extLst>
          </p:cNvPr>
          <p:cNvGrpSpPr/>
          <p:nvPr/>
        </p:nvGrpSpPr>
        <p:grpSpPr>
          <a:xfrm>
            <a:off x="8659302" y="2057823"/>
            <a:ext cx="2362300" cy="1599339"/>
            <a:chOff x="10154140" y="1621335"/>
            <a:chExt cx="2362300" cy="15993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35B95-2FE6-4E17-A253-93D225DD0211}"/>
                </a:ext>
              </a:extLst>
            </p:cNvPr>
            <p:cNvSpPr txBox="1"/>
            <p:nvPr/>
          </p:nvSpPr>
          <p:spPr>
            <a:xfrm>
              <a:off x="10154140" y="1621335"/>
              <a:ext cx="221910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FA0F00"/>
                  </a:solidFill>
                  <a:latin typeface="+mj-lt"/>
                </a:rPr>
                <a:t>Custom Business Logic in Workflows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32E1D3-4318-474D-810C-DC43986B69B3}"/>
                </a:ext>
              </a:extLst>
            </p:cNvPr>
            <p:cNvSpPr txBox="1"/>
            <p:nvPr/>
          </p:nvSpPr>
          <p:spPr>
            <a:xfrm>
              <a:off x="10154140" y="2266567"/>
              <a:ext cx="23623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2">
                <a:defRPr/>
              </a:pPr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Workflows can be started automatically after the Asset Processing through a simple configuration in the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97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15">
            <a:extLst>
              <a:ext uri="{FF2B5EF4-FFF2-40B4-BE49-F238E27FC236}">
                <a16:creationId xmlns:a16="http://schemas.microsoft.com/office/drawing/2014/main" id="{045FA3F7-8904-4C18-9C6B-C9FBA1CC62F9}"/>
              </a:ext>
            </a:extLst>
          </p:cNvPr>
          <p:cNvSpPr/>
          <p:nvPr/>
        </p:nvSpPr>
        <p:spPr>
          <a:xfrm>
            <a:off x="3667183" y="4167146"/>
            <a:ext cx="7442633" cy="830997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sz="1799">
              <a:solidFill>
                <a:srgbClr val="FFFFFF"/>
              </a:solidFill>
              <a:latin typeface="Adobe Clean Light" panose="020B0303020404020204" pitchFamily="34" charset="0"/>
              <a:sym typeface="Helvetica Neue"/>
            </a:endParaRPr>
          </a:p>
        </p:txBody>
      </p:sp>
      <p:sp>
        <p:nvSpPr>
          <p:cNvPr id="70" name="Rounded Rectangle 15">
            <a:extLst>
              <a:ext uri="{FF2B5EF4-FFF2-40B4-BE49-F238E27FC236}">
                <a16:creationId xmlns:a16="http://schemas.microsoft.com/office/drawing/2014/main" id="{8ACBBB6B-E881-4655-B8D6-9C87BC42216D}"/>
              </a:ext>
            </a:extLst>
          </p:cNvPr>
          <p:cNvSpPr/>
          <p:nvPr/>
        </p:nvSpPr>
        <p:spPr>
          <a:xfrm>
            <a:off x="3679017" y="2710313"/>
            <a:ext cx="7442633" cy="830997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1799" b="1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71" name="Rounded Rectangle 15">
            <a:extLst>
              <a:ext uri="{FF2B5EF4-FFF2-40B4-BE49-F238E27FC236}">
                <a16:creationId xmlns:a16="http://schemas.microsoft.com/office/drawing/2014/main" id="{8E231BC3-8D51-4EA4-A262-6F8F98494033}"/>
              </a:ext>
            </a:extLst>
          </p:cNvPr>
          <p:cNvSpPr/>
          <p:nvPr/>
        </p:nvSpPr>
        <p:spPr>
          <a:xfrm>
            <a:off x="3679017" y="1476488"/>
            <a:ext cx="7442633" cy="830997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1799" b="1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38B72E-1318-42B4-817C-9AA659DEB763}"/>
              </a:ext>
            </a:extLst>
          </p:cNvPr>
          <p:cNvSpPr txBox="1"/>
          <p:nvPr/>
        </p:nvSpPr>
        <p:spPr>
          <a:xfrm>
            <a:off x="7329612" y="1543077"/>
            <a:ext cx="344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defRPr/>
            </a:pPr>
            <a:r>
              <a:rPr lang="en-US">
                <a:solidFill>
                  <a:srgbClr val="FFFFFF"/>
                </a:solidFill>
                <a:latin typeface="Adobe Clean Light" panose="020B0303020404020204" pitchFamily="34" charset="0"/>
                <a:sym typeface="Helvetica Neue"/>
              </a:rPr>
              <a:t>Faster ingestion speed </a:t>
            </a:r>
          </a:p>
          <a:p>
            <a:pPr defTabSz="914217">
              <a:defRPr/>
            </a:pPr>
            <a:r>
              <a:rPr lang="en-US">
                <a:solidFill>
                  <a:srgbClr val="FFFFFF"/>
                </a:solidFill>
                <a:latin typeface="Adobe Clean Light" panose="020B0303020404020204" pitchFamily="34" charset="0"/>
                <a:sym typeface="Helvetica Neue"/>
              </a:rPr>
              <a:t>(</a:t>
            </a:r>
            <a:r>
              <a:rPr lang="en-US" b="1">
                <a:solidFill>
                  <a:srgbClr val="FFFFFF"/>
                </a:solidFill>
                <a:latin typeface="Adobe Clean Light" panose="020B0303020404020204" pitchFamily="34" charset="0"/>
                <a:sym typeface="Helvetica Neue"/>
              </a:rPr>
              <a:t>specially for larger, 1+ GB files</a:t>
            </a:r>
            <a:r>
              <a:rPr lang="en-US">
                <a:solidFill>
                  <a:srgbClr val="FFFFFF"/>
                </a:solidFill>
                <a:latin typeface="Adobe Clean Light" panose="020B0303020404020204" pitchFamily="34" charset="0"/>
                <a:sym typeface="Helvetica Neue"/>
              </a:rPr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B0D190-D24B-4BE9-B08A-00E1ADD6CA06}"/>
              </a:ext>
            </a:extLst>
          </p:cNvPr>
          <p:cNvSpPr txBox="1"/>
          <p:nvPr/>
        </p:nvSpPr>
        <p:spPr>
          <a:xfrm>
            <a:off x="5036231" y="1604632"/>
            <a:ext cx="223607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defTabSz="914217">
              <a:defRPr/>
            </a:pPr>
            <a:r>
              <a:rPr lang="en-US" sz="3200">
                <a:solidFill>
                  <a:schemeClr val="bg1"/>
                </a:solidFill>
                <a:latin typeface="+mj-lt"/>
                <a:sym typeface="Helvetica Neue"/>
              </a:rPr>
              <a:t>2-10X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6293C8-BD5E-45ED-8FBB-7BC6D0B451E3}"/>
              </a:ext>
            </a:extLst>
          </p:cNvPr>
          <p:cNvSpPr txBox="1"/>
          <p:nvPr/>
        </p:nvSpPr>
        <p:spPr>
          <a:xfrm>
            <a:off x="7329613" y="2790298"/>
            <a:ext cx="318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defRPr/>
            </a:pPr>
            <a:r>
              <a:rPr lang="en-US">
                <a:solidFill>
                  <a:srgbClr val="FFFFFF"/>
                </a:solidFill>
                <a:latin typeface="Adobe Clean Light" panose="020B0303020404020204" pitchFamily="34" charset="0"/>
                <a:sym typeface="Helvetica Neue"/>
              </a:rPr>
              <a:t>to handle increases in BOTH traffic and processing demand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A44528-180A-4CE5-8DBE-52DEA3E2E1C6}"/>
              </a:ext>
            </a:extLst>
          </p:cNvPr>
          <p:cNvSpPr txBox="1"/>
          <p:nvPr/>
        </p:nvSpPr>
        <p:spPr>
          <a:xfrm>
            <a:off x="4294125" y="2702172"/>
            <a:ext cx="297818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defTabSz="914217">
              <a:defRPr/>
            </a:pPr>
            <a:r>
              <a:rPr lang="en-US" sz="2400" b="1">
                <a:solidFill>
                  <a:schemeClr val="bg1"/>
                </a:solidFill>
                <a:latin typeface="+mj-lt"/>
                <a:sym typeface="Helvetica Neue"/>
              </a:rPr>
              <a:t>AUTOSCALING ELASTICITY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56345B3-F0AD-4697-ADBC-A4632775A4CE}"/>
              </a:ext>
            </a:extLst>
          </p:cNvPr>
          <p:cNvSpPr txBox="1"/>
          <p:nvPr/>
        </p:nvSpPr>
        <p:spPr>
          <a:xfrm>
            <a:off x="7329612" y="4207110"/>
            <a:ext cx="330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defRPr/>
            </a:pPr>
            <a:r>
              <a:rPr lang="en-US">
                <a:solidFill>
                  <a:srgbClr val="FFFFFF"/>
                </a:solidFill>
                <a:latin typeface="Adobe Clean Light" panose="020B0303020404020204" pitchFamily="34" charset="0"/>
                <a:sym typeface="Helvetica Neue"/>
              </a:rPr>
              <a:t>AI-driven workflows custom tailored to specific use cases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75EF7F-4D0A-49E8-B4CA-C1EDB9187E99}"/>
              </a:ext>
            </a:extLst>
          </p:cNvPr>
          <p:cNvSpPr txBox="1"/>
          <p:nvPr/>
        </p:nvSpPr>
        <p:spPr>
          <a:xfrm>
            <a:off x="4177933" y="4201725"/>
            <a:ext cx="309437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defTabSz="914217">
              <a:defRPr/>
            </a:pPr>
            <a:r>
              <a:rPr lang="en-US" sz="2400" b="1">
                <a:solidFill>
                  <a:schemeClr val="bg1"/>
                </a:solidFill>
                <a:latin typeface="+mj-lt"/>
                <a:sym typeface="Helvetica Neue"/>
              </a:rPr>
              <a:t>CUSTOM BUSINESS LOGIC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66D12-2C49-4DB3-B652-7D681F17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Scalable asset ingestion, processing &amp; downloads</a:t>
            </a:r>
          </a:p>
        </p:txBody>
      </p:sp>
      <p:sp>
        <p:nvSpPr>
          <p:cNvPr id="5" name="Rounded Rectangle 15">
            <a:extLst>
              <a:ext uri="{FF2B5EF4-FFF2-40B4-BE49-F238E27FC236}">
                <a16:creationId xmlns:a16="http://schemas.microsoft.com/office/drawing/2014/main" id="{EFE67C17-CF5E-44CC-BBF4-3A8BECB507FA}"/>
              </a:ext>
            </a:extLst>
          </p:cNvPr>
          <p:cNvSpPr/>
          <p:nvPr/>
        </p:nvSpPr>
        <p:spPr>
          <a:xfrm>
            <a:off x="601716" y="1478158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>
                <a:solidFill>
                  <a:srgbClr val="FFFFFF"/>
                </a:solidFill>
                <a:sym typeface="Helvetica Neue"/>
              </a:rPr>
              <a:t>1. Asset upload</a:t>
            </a:r>
          </a:p>
          <a:p>
            <a:pPr algn="ctr" defTabSz="914217">
              <a:defRPr/>
            </a:pPr>
            <a:r>
              <a:rPr lang="en-US" sz="1799">
                <a:solidFill>
                  <a:srgbClr val="FFFFFF"/>
                </a:solidFill>
                <a:sym typeface="Helvetica Neue"/>
              </a:rPr>
              <a:t>(direct binary upload)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F51957-2454-4894-8E93-FC3FD0EFF062}"/>
              </a:ext>
            </a:extLst>
          </p:cNvPr>
          <p:cNvCxnSpPr>
            <a:cxnSpLocks/>
          </p:cNvCxnSpPr>
          <p:nvPr/>
        </p:nvCxnSpPr>
        <p:spPr>
          <a:xfrm>
            <a:off x="2107424" y="1182534"/>
            <a:ext cx="0" cy="31732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592EF6-40FD-429E-862D-BCAB751694C4}"/>
              </a:ext>
            </a:extLst>
          </p:cNvPr>
          <p:cNvSpPr txBox="1"/>
          <p:nvPr/>
        </p:nvSpPr>
        <p:spPr>
          <a:xfrm>
            <a:off x="1312572" y="843980"/>
            <a:ext cx="1589704" cy="3385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 defTabSz="914217">
              <a:defRPr/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sym typeface="Helvetica Neue"/>
              </a:rPr>
              <a:t>Initiate upload</a:t>
            </a:r>
          </a:p>
        </p:txBody>
      </p:sp>
      <p:sp>
        <p:nvSpPr>
          <p:cNvPr id="84" name="Rounded Rectangle 15">
            <a:extLst>
              <a:ext uri="{FF2B5EF4-FFF2-40B4-BE49-F238E27FC236}">
                <a16:creationId xmlns:a16="http://schemas.microsoft.com/office/drawing/2014/main" id="{8D549DA4-9CA0-4BB2-8952-515B49F39CF2}"/>
              </a:ext>
            </a:extLst>
          </p:cNvPr>
          <p:cNvSpPr/>
          <p:nvPr/>
        </p:nvSpPr>
        <p:spPr>
          <a:xfrm>
            <a:off x="601716" y="2712397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>
                <a:solidFill>
                  <a:srgbClr val="FFFFFF"/>
                </a:solidFill>
                <a:sym typeface="Helvetica Neue"/>
              </a:rPr>
              <a:t>1. Asset processing</a:t>
            </a:r>
          </a:p>
          <a:p>
            <a:pPr algn="ctr" defTabSz="914217">
              <a:defRPr/>
            </a:pPr>
            <a:r>
              <a:rPr lang="en-US" sz="1799">
                <a:solidFill>
                  <a:srgbClr val="FFFFFF"/>
                </a:solidFill>
                <a:sym typeface="Helvetica Neue"/>
              </a:rPr>
              <a:t>(asset microservices)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C9C14E-5752-4806-8A27-9169D7C3F3EE}"/>
              </a:ext>
            </a:extLst>
          </p:cNvPr>
          <p:cNvCxnSpPr>
            <a:cxnSpLocks/>
          </p:cNvCxnSpPr>
          <p:nvPr/>
        </p:nvCxnSpPr>
        <p:spPr>
          <a:xfrm>
            <a:off x="2107424" y="2301118"/>
            <a:ext cx="0" cy="432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17">
            <a:extLst>
              <a:ext uri="{FF2B5EF4-FFF2-40B4-BE49-F238E27FC236}">
                <a16:creationId xmlns:a16="http://schemas.microsoft.com/office/drawing/2014/main" id="{B749727D-F703-4B20-A3F3-621037BEAF1E}"/>
              </a:ext>
            </a:extLst>
          </p:cNvPr>
          <p:cNvSpPr/>
          <p:nvPr/>
        </p:nvSpPr>
        <p:spPr>
          <a:xfrm>
            <a:off x="601716" y="4155667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>
                <a:solidFill>
                  <a:schemeClr val="bg1"/>
                </a:solidFill>
                <a:latin typeface="Adobe Clean SemiCondensed" panose="020B0503020404020204" pitchFamily="34" charset="0"/>
                <a:sym typeface="Helvetica Neue"/>
              </a:rPr>
              <a:t>3. Post-processing Workflow</a:t>
            </a:r>
          </a:p>
          <a:p>
            <a:pPr algn="ctr" defTabSz="914217">
              <a:defRPr/>
            </a:pPr>
            <a:r>
              <a:rPr lang="en-US" sz="1799">
                <a:solidFill>
                  <a:schemeClr val="bg1"/>
                </a:solidFill>
                <a:latin typeface="Adobe Clean Light" panose="020B0303020404020204" pitchFamily="34" charset="0"/>
                <a:sym typeface="Helvetica Neue"/>
              </a:rPr>
              <a:t>(optional)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891B61-D12D-4854-AFDF-3F5491295825}"/>
              </a:ext>
            </a:extLst>
          </p:cNvPr>
          <p:cNvCxnSpPr>
            <a:cxnSpLocks/>
            <a:stCxn id="84" idx="2"/>
            <a:endCxn id="44" idx="0"/>
          </p:cNvCxnSpPr>
          <p:nvPr/>
        </p:nvCxnSpPr>
        <p:spPr>
          <a:xfrm>
            <a:off x="2107424" y="3535357"/>
            <a:ext cx="0" cy="6203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4ED79D-4AF4-466A-8D05-6A7573362ED6}"/>
              </a:ext>
            </a:extLst>
          </p:cNvPr>
          <p:cNvSpPr txBox="1"/>
          <p:nvPr/>
        </p:nvSpPr>
        <p:spPr>
          <a:xfrm>
            <a:off x="2393942" y="3679463"/>
            <a:ext cx="1356469" cy="40011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defTabSz="914217">
              <a:defRPr/>
            </a:pPr>
            <a:r>
              <a:rPr lang="en-US" sz="1000">
                <a:solidFill>
                  <a:schemeClr val="tx2"/>
                </a:solidFill>
                <a:latin typeface="Adobe Clean Light" panose="020B0303020404020204" pitchFamily="34" charset="0"/>
                <a:sym typeface="Helvetica Neue"/>
              </a:rPr>
              <a:t>OOTB Renditions / metadata ready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956599-38BC-4D31-A539-B2C89B37CD32}"/>
              </a:ext>
            </a:extLst>
          </p:cNvPr>
          <p:cNvCxnSpPr>
            <a:cxnSpLocks/>
          </p:cNvCxnSpPr>
          <p:nvPr/>
        </p:nvCxnSpPr>
        <p:spPr>
          <a:xfrm flipH="1">
            <a:off x="2107424" y="3868839"/>
            <a:ext cx="22158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2D62D2-6FE1-4B39-9678-9EB7AC1F46A3}"/>
              </a:ext>
            </a:extLst>
          </p:cNvPr>
          <p:cNvSpPr txBox="1"/>
          <p:nvPr/>
        </p:nvSpPr>
        <p:spPr>
          <a:xfrm>
            <a:off x="1224890" y="6376062"/>
            <a:ext cx="1589704" cy="33855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 defTabSz="914217">
              <a:defRPr/>
            </a:pPr>
            <a:r>
              <a:rPr lang="en-US" sz="1600">
                <a:solidFill>
                  <a:schemeClr val="tx2"/>
                </a:solidFill>
                <a:sym typeface="Helvetica Neue"/>
              </a:rPr>
              <a:t>Asset ready</a:t>
            </a:r>
          </a:p>
        </p:txBody>
      </p:sp>
      <p:sp>
        <p:nvSpPr>
          <p:cNvPr id="23" name="Rounded Rectangle 15">
            <a:extLst>
              <a:ext uri="{FF2B5EF4-FFF2-40B4-BE49-F238E27FC236}">
                <a16:creationId xmlns:a16="http://schemas.microsoft.com/office/drawing/2014/main" id="{A1755334-A225-D449-A577-D2D5438632F8}"/>
              </a:ext>
            </a:extLst>
          </p:cNvPr>
          <p:cNvSpPr/>
          <p:nvPr/>
        </p:nvSpPr>
        <p:spPr>
          <a:xfrm>
            <a:off x="3654400" y="5413402"/>
            <a:ext cx="7442633" cy="830997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sz="1799">
              <a:solidFill>
                <a:srgbClr val="FFFFFF"/>
              </a:solidFill>
              <a:latin typeface="Adobe Clean Light" panose="020B0303020404020204" pitchFamily="34" charset="0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C77FF-91E0-AC4E-B8C8-8D9D1A929A04}"/>
              </a:ext>
            </a:extLst>
          </p:cNvPr>
          <p:cNvSpPr txBox="1"/>
          <p:nvPr/>
        </p:nvSpPr>
        <p:spPr>
          <a:xfrm>
            <a:off x="7442998" y="5620527"/>
            <a:ext cx="330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defRPr/>
            </a:pPr>
            <a:r>
              <a:rPr lang="en-US">
                <a:solidFill>
                  <a:srgbClr val="FFFFFF"/>
                </a:solidFill>
                <a:latin typeface="Adobe Clean Light" panose="020B0303020404020204" pitchFamily="34" charset="0"/>
                <a:sym typeface="Helvetica Neue"/>
              </a:rPr>
              <a:t>Faster download speeds</a:t>
            </a:r>
          </a:p>
          <a:p>
            <a:pPr defTabSz="914217">
              <a:defRPr/>
            </a:pPr>
            <a:endParaRPr lang="en-US">
              <a:solidFill>
                <a:srgbClr val="FFFFFF"/>
              </a:solidFill>
              <a:latin typeface="Adobe Clean Light" panose="020B0303020404020204" pitchFamily="34" charset="0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4DCF60-0405-1448-9013-DB572A0B6701}"/>
              </a:ext>
            </a:extLst>
          </p:cNvPr>
          <p:cNvSpPr txBox="1"/>
          <p:nvPr/>
        </p:nvSpPr>
        <p:spPr>
          <a:xfrm>
            <a:off x="4177932" y="5563131"/>
            <a:ext cx="309437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defTabSz="914217">
              <a:defRPr/>
            </a:pPr>
            <a:r>
              <a:rPr lang="en-US" sz="2400" b="1">
                <a:solidFill>
                  <a:schemeClr val="bg1"/>
                </a:solidFill>
                <a:latin typeface="+mj-lt"/>
                <a:sym typeface="Helvetica Neue"/>
              </a:rPr>
              <a:t>1.5-3X</a:t>
            </a:r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4A6BC6AD-3260-0240-8093-C8992B23D021}"/>
              </a:ext>
            </a:extLst>
          </p:cNvPr>
          <p:cNvSpPr/>
          <p:nvPr/>
        </p:nvSpPr>
        <p:spPr>
          <a:xfrm>
            <a:off x="514034" y="5421841"/>
            <a:ext cx="3011416" cy="82296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sz="1799" b="1">
                <a:solidFill>
                  <a:schemeClr val="bg1"/>
                </a:solidFill>
                <a:latin typeface="Adobe Clean SemiCondensed" panose="020B0503020404020204" pitchFamily="34" charset="0"/>
                <a:sym typeface="Helvetica Neue"/>
              </a:rPr>
              <a:t>4. Asset Download</a:t>
            </a:r>
            <a:endParaRPr lang="en-US" sz="1799">
              <a:solidFill>
                <a:schemeClr val="bg1"/>
              </a:solidFill>
              <a:latin typeface="Adobe Clean Light" panose="020B0303020404020204" pitchFamily="34" charset="0"/>
              <a:sym typeface="Helvetica Neue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24F8A4-9CEF-D247-9173-CA7E2C022C80}"/>
              </a:ext>
            </a:extLst>
          </p:cNvPr>
          <p:cNvCxnSpPr>
            <a:cxnSpLocks/>
          </p:cNvCxnSpPr>
          <p:nvPr/>
        </p:nvCxnSpPr>
        <p:spPr>
          <a:xfrm flipV="1">
            <a:off x="2024881" y="6113539"/>
            <a:ext cx="0" cy="26252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91BEB1-89E7-C047-BC07-C5BC63E594F7}"/>
              </a:ext>
            </a:extLst>
          </p:cNvPr>
          <p:cNvCxnSpPr>
            <a:cxnSpLocks/>
          </p:cNvCxnSpPr>
          <p:nvPr/>
        </p:nvCxnSpPr>
        <p:spPr>
          <a:xfrm>
            <a:off x="2037407" y="4998143"/>
            <a:ext cx="0" cy="432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93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0F2F-0A81-4712-99EE-D7E17F19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 infrastructure sets the pace for CX initiatives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1A1D6-24D9-49F8-82F3-5CDB92044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8364" r="14622"/>
          <a:stretch/>
        </p:blipFill>
        <p:spPr>
          <a:xfrm>
            <a:off x="-84220" y="827314"/>
            <a:ext cx="12392526" cy="5355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1852C1-FD81-4FF6-98CA-9E6A3AED225C}"/>
              </a:ext>
            </a:extLst>
          </p:cNvPr>
          <p:cNvSpPr/>
          <p:nvPr/>
        </p:nvSpPr>
        <p:spPr>
          <a:xfrm>
            <a:off x="6390434" y="3253231"/>
            <a:ext cx="56149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000"/>
              <a:t>Keeping on top of </a:t>
            </a:r>
            <a:r>
              <a:rPr lang="en-US" sz="2000">
                <a:solidFill>
                  <a:schemeClr val="accent6"/>
                </a:solidFill>
                <a:latin typeface="+mj-lt"/>
              </a:rPr>
              <a:t>technology and innovation trends </a:t>
            </a:r>
            <a:r>
              <a:rPr lang="en-US" sz="2000"/>
              <a:t>remain significant worry for many IT executives (</a:t>
            </a:r>
            <a:r>
              <a:rPr lang="en-US" sz="2000">
                <a:solidFill>
                  <a:schemeClr val="accent6"/>
                </a:solidFill>
                <a:latin typeface="+mj-lt"/>
              </a:rPr>
              <a:t>35%</a:t>
            </a:r>
            <a:r>
              <a:rPr lang="en-US" sz="2000"/>
              <a:t>)</a:t>
            </a:r>
            <a:endParaRPr lang="en-US" sz="2000">
              <a:latin typeface="Adobe Clean Black" panose="020B0A030204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ED9BC-9281-4D58-B064-36C86692055E}"/>
              </a:ext>
            </a:extLst>
          </p:cNvPr>
          <p:cNvSpPr/>
          <p:nvPr/>
        </p:nvSpPr>
        <p:spPr>
          <a:xfrm>
            <a:off x="6390434" y="1585809"/>
            <a:ext cx="52043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000">
                <a:solidFill>
                  <a:schemeClr val="accent6"/>
                </a:solidFill>
                <a:latin typeface="+mj-lt"/>
              </a:rPr>
              <a:t>80% </a:t>
            </a:r>
            <a:r>
              <a:rPr lang="en-US" sz="2000">
                <a:solidFill>
                  <a:sysClr val="windowText" lastClr="000000"/>
                </a:solidFill>
              </a:rPr>
              <a:t>of IT executive report that conflicts occur between marketing-related </a:t>
            </a:r>
            <a:r>
              <a:rPr lang="en-US" sz="2000">
                <a:solidFill>
                  <a:schemeClr val="accent6"/>
                </a:solidFill>
                <a:latin typeface="+mj-lt"/>
              </a:rPr>
              <a:t>IT priorities and broader  development </a:t>
            </a:r>
            <a:r>
              <a:rPr lang="en-US" sz="2000">
                <a:solidFill>
                  <a:sysClr val="windowText" lastClr="000000"/>
                </a:solidFill>
              </a:rPr>
              <a:t>or maintenance functions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FD2B0-1CE1-40AB-A8A8-31D176FFDA6E}"/>
              </a:ext>
            </a:extLst>
          </p:cNvPr>
          <p:cNvSpPr/>
          <p:nvPr/>
        </p:nvSpPr>
        <p:spPr>
          <a:xfrm>
            <a:off x="6390434" y="4926995"/>
            <a:ext cx="5614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000">
                <a:solidFill>
                  <a:schemeClr val="accent6"/>
                </a:solidFill>
                <a:latin typeface="+mj-lt"/>
              </a:rPr>
              <a:t>Downtime and threat of security </a:t>
            </a:r>
            <a:r>
              <a:rPr lang="en-US" sz="2000"/>
              <a:t>are among the top 3 infrastructure health challenges (</a:t>
            </a:r>
            <a:r>
              <a:rPr lang="en-US" sz="2000">
                <a:solidFill>
                  <a:schemeClr val="accent6"/>
                </a:solidFill>
                <a:latin typeface="+mj-lt"/>
              </a:rPr>
              <a:t>44%</a:t>
            </a:r>
            <a:r>
              <a:rPr lang="en-US" sz="2000"/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8AB41E-4350-457B-A7C5-50FADC02C870}"/>
              </a:ext>
            </a:extLst>
          </p:cNvPr>
          <p:cNvGrpSpPr/>
          <p:nvPr/>
        </p:nvGrpSpPr>
        <p:grpSpPr>
          <a:xfrm>
            <a:off x="117441" y="5280938"/>
            <a:ext cx="5940459" cy="805138"/>
            <a:chOff x="64174" y="4583929"/>
            <a:chExt cx="5940459" cy="8051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66EB5F-0F39-4B1D-9934-9582BA9DE769}"/>
                </a:ext>
              </a:extLst>
            </p:cNvPr>
            <p:cNvSpPr/>
            <p:nvPr/>
          </p:nvSpPr>
          <p:spPr>
            <a:xfrm>
              <a:off x="64174" y="4786760"/>
              <a:ext cx="40378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>
                  <a:solidFill>
                    <a:sysClr val="windowText" lastClr="000000"/>
                  </a:solidFill>
                </a:rPr>
                <a:t>Adobe &amp; </a:t>
              </a:r>
              <a:r>
                <a:rPr lang="en-US" sz="1000" i="1" err="1">
                  <a:solidFill>
                    <a:sysClr val="windowText" lastClr="000000"/>
                  </a:solidFill>
                </a:rPr>
                <a:t>Econsultancy’s</a:t>
              </a:r>
              <a:endParaRPr lang="en-US" sz="1000" i="1">
                <a:solidFill>
                  <a:sysClr val="windowText" lastClr="000000"/>
                </a:solidFill>
              </a:endParaRPr>
            </a:p>
            <a:p>
              <a:r>
                <a:rPr lang="en-US" sz="1000" i="1">
                  <a:solidFill>
                    <a:sysClr val="windowText" lastClr="000000"/>
                  </a:solidFill>
                </a:rPr>
                <a:t>Digital Trends 10</a:t>
              </a:r>
              <a:r>
                <a:rPr lang="en-US" sz="1000" i="1" baseline="30000">
                  <a:solidFill>
                    <a:sysClr val="windowText" lastClr="000000"/>
                  </a:solidFill>
                </a:rPr>
                <a:t>th</a:t>
              </a:r>
              <a:r>
                <a:rPr lang="en-US" sz="1000" i="1">
                  <a:solidFill>
                    <a:sysClr val="windowText" lastClr="000000"/>
                  </a:solidFill>
                </a:rPr>
                <a:t> Edition, 2019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20FDDD-F45A-46EB-9FCC-F3186FFEFFC6}"/>
                </a:ext>
              </a:extLst>
            </p:cNvPr>
            <p:cNvSpPr/>
            <p:nvPr/>
          </p:nvSpPr>
          <p:spPr>
            <a:xfrm>
              <a:off x="64174" y="4583929"/>
              <a:ext cx="403786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>
                  <a:solidFill>
                    <a:sysClr val="windowText" lastClr="000000"/>
                  </a:solidFill>
                </a:rPr>
                <a:t>2020 Digital Trends: IT in Focus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621864-8206-44FB-A2B0-B303DBCA8D93}"/>
                </a:ext>
              </a:extLst>
            </p:cNvPr>
            <p:cNvSpPr/>
            <p:nvPr/>
          </p:nvSpPr>
          <p:spPr>
            <a:xfrm>
              <a:off x="64174" y="5142846"/>
              <a:ext cx="594045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>
                  <a:solidFill>
                    <a:sysClr val="windowText" lastClr="000000"/>
                  </a:solidFill>
                </a:rPr>
                <a:t>Based on 1085 qualified survey responses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686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7A2CD-A124-4E65-BD6E-B32762BCD2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0068" y="4533160"/>
            <a:ext cx="7741452" cy="502972"/>
          </a:xfrm>
        </p:spPr>
        <p:txBody>
          <a:bodyPr/>
          <a:lstStyle/>
          <a:p>
            <a:r>
              <a:rPr lang="en-US"/>
              <a:t>Performance resiliency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4BD88-FFC2-4C3A-8798-DB609AC7DE3A}"/>
              </a:ext>
            </a:extLst>
          </p:cNvPr>
          <p:cNvSpPr txBox="1"/>
          <p:nvPr/>
        </p:nvSpPr>
        <p:spPr>
          <a:xfrm>
            <a:off x="610068" y="5036132"/>
            <a:ext cx="60946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l" defTabSz="1087639">
              <a:spcBef>
                <a:spcPts val="600"/>
              </a:spcBef>
              <a:buClr>
                <a:srgbClr val="FF6E01"/>
              </a:buClr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chemeClr val="tx2"/>
                </a:solidFill>
              </a:rPr>
              <a:t>High resilience  with built-in geo redundancy</a:t>
            </a:r>
          </a:p>
          <a:p>
            <a:pPr marL="285750" lvl="1" indent="-285750" algn="l" defTabSz="1087639">
              <a:spcBef>
                <a:spcPts val="600"/>
              </a:spcBef>
              <a:buClr>
                <a:srgbClr val="FF6E01"/>
              </a:buClr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chemeClr val="tx2"/>
                </a:solidFill>
              </a:rPr>
              <a:t>High reliability with self-healing infrastructure  </a:t>
            </a:r>
          </a:p>
          <a:p>
            <a:pPr marL="285750" lvl="1" indent="-285750" algn="l" defTabSz="1087639">
              <a:spcBef>
                <a:spcPts val="600"/>
              </a:spcBef>
              <a:buClr>
                <a:srgbClr val="FF6E01"/>
              </a:buClr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chemeClr val="tx2"/>
                </a:solidFill>
              </a:rPr>
              <a:t>Backup and recovery strategy</a:t>
            </a:r>
          </a:p>
        </p:txBody>
      </p:sp>
    </p:spTree>
    <p:extLst>
      <p:ext uri="{BB962C8B-B14F-4D97-AF65-F5344CB8AC3E}">
        <p14:creationId xmlns:p14="http://schemas.microsoft.com/office/powerpoint/2010/main" val="111905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B4242D7-33F6-4D19-8FD4-5D0266C425F5}"/>
              </a:ext>
            </a:extLst>
          </p:cNvPr>
          <p:cNvSpPr/>
          <p:nvPr/>
        </p:nvSpPr>
        <p:spPr>
          <a:xfrm>
            <a:off x="1221659" y="1323990"/>
            <a:ext cx="9748683" cy="4719793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8E7BD5-4CB3-443E-A40C-97A7AE5CC697}"/>
              </a:ext>
            </a:extLst>
          </p:cNvPr>
          <p:cNvGrpSpPr/>
          <p:nvPr/>
        </p:nvGrpSpPr>
        <p:grpSpPr>
          <a:xfrm>
            <a:off x="2861636" y="3328575"/>
            <a:ext cx="6195144" cy="2575093"/>
            <a:chOff x="-53768" y="799859"/>
            <a:chExt cx="9357365" cy="3889508"/>
          </a:xfrm>
        </p:grpSpPr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EA4DBB30-E5A1-4A1C-9090-88B8E1423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alphaModFix/>
            </a:blip>
            <a:srcRect l="14855" r="10956" b="39652"/>
            <a:stretch/>
          </p:blipFill>
          <p:spPr>
            <a:xfrm>
              <a:off x="-53768" y="799859"/>
              <a:ext cx="9357365" cy="3889508"/>
            </a:xfrm>
            <a:prstGeom prst="rect">
              <a:avLst/>
            </a:prstGeom>
          </p:spPr>
        </p:pic>
        <p:sp>
          <p:nvSpPr>
            <p:cNvPr id="42" name="Donut 33">
              <a:extLst>
                <a:ext uri="{FF2B5EF4-FFF2-40B4-BE49-F238E27FC236}">
                  <a16:creationId xmlns:a16="http://schemas.microsoft.com/office/drawing/2014/main" id="{B385812C-27B4-4677-B6C3-782E32C95C4E}"/>
                </a:ext>
              </a:extLst>
            </p:cNvPr>
            <p:cNvSpPr/>
            <p:nvPr/>
          </p:nvSpPr>
          <p:spPr>
            <a:xfrm>
              <a:off x="1407159" y="2668870"/>
              <a:ext cx="124034" cy="124034"/>
            </a:xfrm>
            <a:prstGeom prst="don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43" name="Donut 20">
              <a:extLst>
                <a:ext uri="{FF2B5EF4-FFF2-40B4-BE49-F238E27FC236}">
                  <a16:creationId xmlns:a16="http://schemas.microsoft.com/office/drawing/2014/main" id="{4BCADAF4-D261-43D1-96D0-B91900352D37}"/>
                </a:ext>
              </a:extLst>
            </p:cNvPr>
            <p:cNvSpPr/>
            <p:nvPr/>
          </p:nvSpPr>
          <p:spPr>
            <a:xfrm>
              <a:off x="6604804" y="3382184"/>
              <a:ext cx="124034" cy="124034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44" name="Donut 60">
              <a:extLst>
                <a:ext uri="{FF2B5EF4-FFF2-40B4-BE49-F238E27FC236}">
                  <a16:creationId xmlns:a16="http://schemas.microsoft.com/office/drawing/2014/main" id="{5D7C51CE-A5B4-475B-BF00-4AA282C8DA39}"/>
                </a:ext>
              </a:extLst>
            </p:cNvPr>
            <p:cNvSpPr/>
            <p:nvPr/>
          </p:nvSpPr>
          <p:spPr>
            <a:xfrm>
              <a:off x="5674362" y="2739992"/>
              <a:ext cx="91440" cy="91440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45" name="Donut 61">
              <a:extLst>
                <a:ext uri="{FF2B5EF4-FFF2-40B4-BE49-F238E27FC236}">
                  <a16:creationId xmlns:a16="http://schemas.microsoft.com/office/drawing/2014/main" id="{C8EC827D-8178-4DE9-9F4F-D76DF000C19E}"/>
                </a:ext>
              </a:extLst>
            </p:cNvPr>
            <p:cNvSpPr/>
            <p:nvPr/>
          </p:nvSpPr>
          <p:spPr>
            <a:xfrm>
              <a:off x="4299607" y="2140553"/>
              <a:ext cx="91440" cy="91440"/>
            </a:xfrm>
            <a:prstGeom prst="don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2"/>
                </a:solidFill>
                <a:latin typeface="Adobe Clean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7AF660-63FE-43CD-BA04-7C3D6A3A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Designed to withstand disruptions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82859-074D-4225-8E89-916346103D07}"/>
              </a:ext>
            </a:extLst>
          </p:cNvPr>
          <p:cNvSpPr txBox="1"/>
          <p:nvPr/>
        </p:nvSpPr>
        <p:spPr>
          <a:xfrm>
            <a:off x="310896" y="714985"/>
            <a:ext cx="609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Geo redundancy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947D209-C8BD-43A3-8174-E7DF79AB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6545" y="6477000"/>
            <a:ext cx="1015735" cy="16827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56F56-D5AE-4C6F-B826-C69D1BC521BB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Clean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4B83-C239-4D3D-8537-73DCFCE4E0DD}"/>
              </a:ext>
            </a:extLst>
          </p:cNvPr>
          <p:cNvSpPr/>
          <p:nvPr/>
        </p:nvSpPr>
        <p:spPr>
          <a:xfrm>
            <a:off x="2637183" y="1973774"/>
            <a:ext cx="2557670" cy="11529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76CA8-2BD4-4C06-805C-08C99F7AE6DA}"/>
              </a:ext>
            </a:extLst>
          </p:cNvPr>
          <p:cNvSpPr txBox="1"/>
          <p:nvPr/>
        </p:nvSpPr>
        <p:spPr>
          <a:xfrm>
            <a:off x="2541103" y="1621711"/>
            <a:ext cx="964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East US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750ED5-8904-4B4F-94EF-0DB2203E98EF}"/>
              </a:ext>
            </a:extLst>
          </p:cNvPr>
          <p:cNvGrpSpPr/>
          <p:nvPr/>
        </p:nvGrpSpPr>
        <p:grpSpPr>
          <a:xfrm>
            <a:off x="2685707" y="2104093"/>
            <a:ext cx="2481470" cy="939419"/>
            <a:chOff x="2729947" y="2334601"/>
            <a:chExt cx="2481470" cy="9394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5C319C-7E98-473C-A0AA-714357B1D233}"/>
                </a:ext>
              </a:extLst>
            </p:cNvPr>
            <p:cNvGrpSpPr/>
            <p:nvPr/>
          </p:nvGrpSpPr>
          <p:grpSpPr>
            <a:xfrm>
              <a:off x="2729947" y="2334601"/>
              <a:ext cx="828262" cy="939419"/>
              <a:chOff x="2729947" y="2334601"/>
              <a:chExt cx="828262" cy="939419"/>
            </a:xfrm>
          </p:grpSpPr>
          <p:pic>
            <p:nvPicPr>
              <p:cNvPr id="19" name="Graphic 18" descr="Database">
                <a:extLst>
                  <a:ext uri="{FF2B5EF4-FFF2-40B4-BE49-F238E27FC236}">
                    <a16:creationId xmlns:a16="http://schemas.microsoft.com/office/drawing/2014/main" id="{7DA284C2-D4A4-4BE7-8481-30E27BE05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82348" y="2334601"/>
                <a:ext cx="523460" cy="52346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590551-B19F-47DE-A115-C01785AD0310}"/>
                  </a:ext>
                </a:extLst>
              </p:cNvPr>
              <p:cNvSpPr txBox="1"/>
              <p:nvPr/>
            </p:nvSpPr>
            <p:spPr>
              <a:xfrm>
                <a:off x="2729947" y="2843133"/>
                <a:ext cx="82826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chemeClr val="tx2"/>
                    </a:solidFill>
                  </a:rPr>
                  <a:t>Segment &amp; Blob store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BAD4AFE-2B6F-499A-8B16-5E14E5D54664}"/>
                </a:ext>
              </a:extLst>
            </p:cNvPr>
            <p:cNvGrpSpPr/>
            <p:nvPr/>
          </p:nvGrpSpPr>
          <p:grpSpPr>
            <a:xfrm>
              <a:off x="3531673" y="2339701"/>
              <a:ext cx="828262" cy="899761"/>
              <a:chOff x="3505200" y="2374259"/>
              <a:chExt cx="828262" cy="899761"/>
            </a:xfrm>
          </p:grpSpPr>
          <p:pic>
            <p:nvPicPr>
              <p:cNvPr id="17" name="Graphic 16" descr="Table">
                <a:extLst>
                  <a:ext uri="{FF2B5EF4-FFF2-40B4-BE49-F238E27FC236}">
                    <a16:creationId xmlns:a16="http://schemas.microsoft.com/office/drawing/2014/main" id="{22C895CB-570F-4D9D-8169-7A042E9B4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74117" y="2374259"/>
                <a:ext cx="483802" cy="4838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ADC73F-FD33-4F7E-B6AC-F78E7C5AEFC3}"/>
                  </a:ext>
                </a:extLst>
              </p:cNvPr>
              <p:cNvSpPr txBox="1"/>
              <p:nvPr/>
            </p:nvSpPr>
            <p:spPr>
              <a:xfrm>
                <a:off x="3505200" y="2843133"/>
                <a:ext cx="82826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chemeClr val="tx2"/>
                    </a:solidFill>
                  </a:rPr>
                  <a:t>Author tier node store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C7366E-41A4-4A95-B2BB-4EE8F169D033}"/>
                </a:ext>
              </a:extLst>
            </p:cNvPr>
            <p:cNvGrpSpPr/>
            <p:nvPr/>
          </p:nvGrpSpPr>
          <p:grpSpPr>
            <a:xfrm>
              <a:off x="4383155" y="2344535"/>
              <a:ext cx="828262" cy="929485"/>
              <a:chOff x="4383155" y="2344535"/>
              <a:chExt cx="828262" cy="929485"/>
            </a:xfrm>
          </p:grpSpPr>
          <p:pic>
            <p:nvPicPr>
              <p:cNvPr id="15" name="Graphic 14" descr="Chevron arrows">
                <a:extLst>
                  <a:ext uri="{FF2B5EF4-FFF2-40B4-BE49-F238E27FC236}">
                    <a16:creationId xmlns:a16="http://schemas.microsoft.com/office/drawing/2014/main" id="{C8E8182A-3BB4-47EA-BB59-41592E014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12336" y="2344535"/>
                <a:ext cx="513526" cy="513526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64178-E26F-444A-9050-3321BD992EBB}"/>
                  </a:ext>
                </a:extLst>
              </p:cNvPr>
              <p:cNvSpPr txBox="1"/>
              <p:nvPr/>
            </p:nvSpPr>
            <p:spPr>
              <a:xfrm>
                <a:off x="4383155" y="2843133"/>
                <a:ext cx="82826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chemeClr val="tx2"/>
                    </a:solidFill>
                  </a:rPr>
                  <a:t>Pipeline clusters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0874FC-9745-4DD1-9DED-88BD9A43AEF0}"/>
              </a:ext>
            </a:extLst>
          </p:cNvPr>
          <p:cNvGrpSpPr/>
          <p:nvPr/>
        </p:nvGrpSpPr>
        <p:grpSpPr>
          <a:xfrm>
            <a:off x="6091165" y="1621711"/>
            <a:ext cx="2662033" cy="1516887"/>
            <a:chOff x="5894797" y="1849165"/>
            <a:chExt cx="2662033" cy="15168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51D034-8B55-4A18-814B-9FB597282C3E}"/>
                </a:ext>
              </a:extLst>
            </p:cNvPr>
            <p:cNvSpPr/>
            <p:nvPr/>
          </p:nvSpPr>
          <p:spPr>
            <a:xfrm>
              <a:off x="5999160" y="2213113"/>
              <a:ext cx="2557670" cy="1152939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FC2771-50BA-4E87-A56A-6366AF5879A8}"/>
                </a:ext>
              </a:extLst>
            </p:cNvPr>
            <p:cNvSpPr txBox="1"/>
            <p:nvPr/>
          </p:nvSpPr>
          <p:spPr>
            <a:xfrm>
              <a:off x="5894797" y="1849165"/>
              <a:ext cx="1149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West US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D1E702-F833-43B5-BE1F-995D2CAA9E62}"/>
                </a:ext>
              </a:extLst>
            </p:cNvPr>
            <p:cNvGrpSpPr/>
            <p:nvPr/>
          </p:nvGrpSpPr>
          <p:grpSpPr>
            <a:xfrm>
              <a:off x="6036363" y="2299540"/>
              <a:ext cx="2481470" cy="939419"/>
              <a:chOff x="2729947" y="2334601"/>
              <a:chExt cx="2481470" cy="93941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939A543-2058-4409-BF72-CA2BC87F5C9B}"/>
                  </a:ext>
                </a:extLst>
              </p:cNvPr>
              <p:cNvGrpSpPr/>
              <p:nvPr/>
            </p:nvGrpSpPr>
            <p:grpSpPr>
              <a:xfrm>
                <a:off x="2729947" y="2334601"/>
                <a:ext cx="828262" cy="939419"/>
                <a:chOff x="2729947" y="2334601"/>
                <a:chExt cx="828262" cy="939419"/>
              </a:xfrm>
            </p:grpSpPr>
            <p:pic>
              <p:nvPicPr>
                <p:cNvPr id="32" name="Graphic 31" descr="Database">
                  <a:extLst>
                    <a:ext uri="{FF2B5EF4-FFF2-40B4-BE49-F238E27FC236}">
                      <a16:creationId xmlns:a16="http://schemas.microsoft.com/office/drawing/2014/main" id="{6F71C9C5-C5A7-403D-84DE-5F68E38B4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2348" y="2334601"/>
                  <a:ext cx="523460" cy="52346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486A56A-1593-4C4E-AF5E-ABFBBE317A06}"/>
                    </a:ext>
                  </a:extLst>
                </p:cNvPr>
                <p:cNvSpPr txBox="1"/>
                <p:nvPr/>
              </p:nvSpPr>
              <p:spPr>
                <a:xfrm>
                  <a:off x="2729947" y="2843133"/>
                  <a:ext cx="82826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>
                      <a:solidFill>
                        <a:schemeClr val="tx2"/>
                      </a:solidFill>
                    </a:rPr>
                    <a:t>Segment &amp; Blob store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C52987B-5647-4897-B828-C79542FA4CC2}"/>
                  </a:ext>
                </a:extLst>
              </p:cNvPr>
              <p:cNvGrpSpPr/>
              <p:nvPr/>
            </p:nvGrpSpPr>
            <p:grpSpPr>
              <a:xfrm>
                <a:off x="3531673" y="2339701"/>
                <a:ext cx="828262" cy="899761"/>
                <a:chOff x="3505200" y="2374259"/>
                <a:chExt cx="828262" cy="899761"/>
              </a:xfrm>
            </p:grpSpPr>
            <p:pic>
              <p:nvPicPr>
                <p:cNvPr id="30" name="Graphic 29" descr="Table">
                  <a:extLst>
                    <a:ext uri="{FF2B5EF4-FFF2-40B4-BE49-F238E27FC236}">
                      <a16:creationId xmlns:a16="http://schemas.microsoft.com/office/drawing/2014/main" id="{3297B2C0-C0C1-491C-BA42-AC4C7EBEA6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4117" y="2374259"/>
                  <a:ext cx="483802" cy="483802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F5C22BC-314C-46C4-B35B-E9D5C1498231}"/>
                    </a:ext>
                  </a:extLst>
                </p:cNvPr>
                <p:cNvSpPr txBox="1"/>
                <p:nvPr/>
              </p:nvSpPr>
              <p:spPr>
                <a:xfrm>
                  <a:off x="3505200" y="2843133"/>
                  <a:ext cx="82826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>
                      <a:solidFill>
                        <a:schemeClr val="tx2"/>
                      </a:solidFill>
                    </a:rPr>
                    <a:t>Author tier node store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7738F38-1CE9-4D9B-82C9-A14C7B47E0F0}"/>
                  </a:ext>
                </a:extLst>
              </p:cNvPr>
              <p:cNvGrpSpPr/>
              <p:nvPr/>
            </p:nvGrpSpPr>
            <p:grpSpPr>
              <a:xfrm>
                <a:off x="4383155" y="2344535"/>
                <a:ext cx="828262" cy="929485"/>
                <a:chOff x="4383155" y="2344535"/>
                <a:chExt cx="828262" cy="929485"/>
              </a:xfrm>
            </p:grpSpPr>
            <p:pic>
              <p:nvPicPr>
                <p:cNvPr id="28" name="Graphic 27" descr="Chevron arrows">
                  <a:extLst>
                    <a:ext uri="{FF2B5EF4-FFF2-40B4-BE49-F238E27FC236}">
                      <a16:creationId xmlns:a16="http://schemas.microsoft.com/office/drawing/2014/main" id="{607A6C16-9FDC-4050-AC9B-E7A72F7C11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2336" y="2344535"/>
                  <a:ext cx="513526" cy="513526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B0BD36-14B6-4EDA-8C53-FBABECDF73C9}"/>
                    </a:ext>
                  </a:extLst>
                </p:cNvPr>
                <p:cNvSpPr txBox="1"/>
                <p:nvPr/>
              </p:nvSpPr>
              <p:spPr>
                <a:xfrm>
                  <a:off x="4383155" y="2843133"/>
                  <a:ext cx="82826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>
                      <a:solidFill>
                        <a:schemeClr val="tx2"/>
                      </a:solidFill>
                    </a:rPr>
                    <a:t>Pipeline clusters</a:t>
                  </a:r>
                </a:p>
              </p:txBody>
            </p:sp>
          </p:grpSp>
        </p:grp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5AABEB-1A49-422F-9FFA-4013486CBE0E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194853" y="2550244"/>
            <a:ext cx="1000675" cy="0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BE1F873-ACA4-4134-B059-85BCF7C77413}"/>
              </a:ext>
            </a:extLst>
          </p:cNvPr>
          <p:cNvSpPr txBox="1"/>
          <p:nvPr/>
        </p:nvSpPr>
        <p:spPr>
          <a:xfrm>
            <a:off x="5189240" y="2043042"/>
            <a:ext cx="105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Geo-replicated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3D139C-7A23-4C90-9685-464AF040E0A2}"/>
              </a:ext>
            </a:extLst>
          </p:cNvPr>
          <p:cNvSpPr/>
          <p:nvPr/>
        </p:nvSpPr>
        <p:spPr>
          <a:xfrm>
            <a:off x="3698101" y="4216197"/>
            <a:ext cx="282317" cy="6758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AED3ED-CDF2-4C63-AC9B-A5DD98FC7773}"/>
              </a:ext>
            </a:extLst>
          </p:cNvPr>
          <p:cNvSpPr/>
          <p:nvPr/>
        </p:nvSpPr>
        <p:spPr>
          <a:xfrm>
            <a:off x="5620396" y="3887547"/>
            <a:ext cx="282316" cy="67586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D3E252-91DE-4CB4-8776-7175C748FAA2}"/>
              </a:ext>
            </a:extLst>
          </p:cNvPr>
          <p:cNvSpPr txBox="1"/>
          <p:nvPr/>
        </p:nvSpPr>
        <p:spPr>
          <a:xfrm>
            <a:off x="8798575" y="2181541"/>
            <a:ext cx="194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Complete restore of backup</a:t>
            </a:r>
          </a:p>
        </p:txBody>
      </p:sp>
      <p:sp>
        <p:nvSpPr>
          <p:cNvPr id="47" name="Donut 64">
            <a:extLst>
              <a:ext uri="{FF2B5EF4-FFF2-40B4-BE49-F238E27FC236}">
                <a16:creationId xmlns:a16="http://schemas.microsoft.com/office/drawing/2014/main" id="{4478CFAC-ABD8-4AA1-AE5A-87792E030DC5}"/>
              </a:ext>
            </a:extLst>
          </p:cNvPr>
          <p:cNvSpPr/>
          <p:nvPr/>
        </p:nvSpPr>
        <p:spPr>
          <a:xfrm>
            <a:off x="2992881" y="4493588"/>
            <a:ext cx="60539" cy="60539"/>
          </a:xfrm>
          <a:prstGeom prst="don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2"/>
              </a:solidFill>
              <a:latin typeface="Adobe Clean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3DDC57-D13F-4D0E-9153-A6A28F38BEF8}"/>
              </a:ext>
            </a:extLst>
          </p:cNvPr>
          <p:cNvSpPr/>
          <p:nvPr/>
        </p:nvSpPr>
        <p:spPr>
          <a:xfrm>
            <a:off x="2898696" y="4185926"/>
            <a:ext cx="282317" cy="675861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E00863-C07B-4211-85DE-8BC353E5AB5E}"/>
              </a:ext>
            </a:extLst>
          </p:cNvPr>
          <p:cNvSpPr/>
          <p:nvPr/>
        </p:nvSpPr>
        <p:spPr>
          <a:xfrm>
            <a:off x="5337513" y="4185926"/>
            <a:ext cx="282317" cy="67586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nut 33">
            <a:extLst>
              <a:ext uri="{FF2B5EF4-FFF2-40B4-BE49-F238E27FC236}">
                <a16:creationId xmlns:a16="http://schemas.microsoft.com/office/drawing/2014/main" id="{122559E7-E741-4590-90D9-2E6B118AD9D8}"/>
              </a:ext>
            </a:extLst>
          </p:cNvPr>
          <p:cNvSpPr/>
          <p:nvPr/>
        </p:nvSpPr>
        <p:spPr>
          <a:xfrm>
            <a:off x="5434275" y="4411470"/>
            <a:ext cx="82118" cy="82118"/>
          </a:xfrm>
          <a:prstGeom prst="don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2"/>
              </a:solidFill>
              <a:latin typeface="Adobe Clean"/>
            </a:endParaRPr>
          </a:p>
        </p:txBody>
      </p:sp>
    </p:spTree>
    <p:extLst>
      <p:ext uri="{BB962C8B-B14F-4D97-AF65-F5344CB8AC3E}">
        <p14:creationId xmlns:p14="http://schemas.microsoft.com/office/powerpoint/2010/main" val="3272114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B85E8D1-2380-42DD-B56F-FE672E9CD9B7}"/>
              </a:ext>
            </a:extLst>
          </p:cNvPr>
          <p:cNvSpPr/>
          <p:nvPr/>
        </p:nvSpPr>
        <p:spPr>
          <a:xfrm>
            <a:off x="0" y="1323990"/>
            <a:ext cx="12191999" cy="4719793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58E34-1FA6-47DF-921F-53E760FDE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Designed for high reliability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CD319-DFDF-4FE0-83B1-9F3083C14812}"/>
              </a:ext>
            </a:extLst>
          </p:cNvPr>
          <p:cNvSpPr txBox="1"/>
          <p:nvPr/>
        </p:nvSpPr>
        <p:spPr>
          <a:xfrm>
            <a:off x="310896" y="707612"/>
            <a:ext cx="609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Self-healing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E24C6-95FF-4FB5-85B2-28A78013B617}"/>
              </a:ext>
            </a:extLst>
          </p:cNvPr>
          <p:cNvSpPr/>
          <p:nvPr/>
        </p:nvSpPr>
        <p:spPr>
          <a:xfrm>
            <a:off x="7064477" y="4890062"/>
            <a:ext cx="3473433" cy="962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A60E7-AA1E-43FC-A501-680FA6F7A91A}"/>
              </a:ext>
            </a:extLst>
          </p:cNvPr>
          <p:cNvSpPr txBox="1"/>
          <p:nvPr/>
        </p:nvSpPr>
        <p:spPr>
          <a:xfrm>
            <a:off x="7412606" y="4925042"/>
            <a:ext cx="4035105" cy="87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No single point of failure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Automatic recovery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7564A-8663-41CB-B2EC-25FCBE6814A2}"/>
              </a:ext>
            </a:extLst>
          </p:cNvPr>
          <p:cNvSpPr txBox="1"/>
          <p:nvPr/>
        </p:nvSpPr>
        <p:spPr>
          <a:xfrm>
            <a:off x="2168482" y="2609136"/>
            <a:ext cx="213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</a:rPr>
              <a:t>Orchestration engine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33E911-8593-404C-82C4-F6CECB536434}"/>
              </a:ext>
            </a:extLst>
          </p:cNvPr>
          <p:cNvGrpSpPr/>
          <p:nvPr/>
        </p:nvGrpSpPr>
        <p:grpSpPr>
          <a:xfrm>
            <a:off x="1411100" y="3479177"/>
            <a:ext cx="925954" cy="834381"/>
            <a:chOff x="7321332" y="3100063"/>
            <a:chExt cx="1643553" cy="1481009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3626A3E6-45DD-4CE8-A342-323F709D57DE}"/>
                </a:ext>
              </a:extLst>
            </p:cNvPr>
            <p:cNvSpPr/>
            <p:nvPr/>
          </p:nvSpPr>
          <p:spPr>
            <a:xfrm flipH="1">
              <a:off x="8135327" y="3246959"/>
              <a:ext cx="649829" cy="548497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E8241E2-2D7D-4BB8-9394-6D2DCB95318B}"/>
                </a:ext>
              </a:extLst>
            </p:cNvPr>
            <p:cNvSpPr/>
            <p:nvPr/>
          </p:nvSpPr>
          <p:spPr>
            <a:xfrm flipH="1">
              <a:off x="7493276" y="3579820"/>
              <a:ext cx="649832" cy="548497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B9C3B25-8962-498B-B48F-AAB7421003FD}"/>
                </a:ext>
              </a:extLst>
            </p:cNvPr>
            <p:cNvSpPr/>
            <p:nvPr/>
          </p:nvSpPr>
          <p:spPr>
            <a:xfrm flipH="1">
              <a:off x="8135325" y="3913050"/>
              <a:ext cx="649832" cy="548497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4A7E928-6F01-4E8C-8295-A030144B5C44}"/>
                </a:ext>
              </a:extLst>
            </p:cNvPr>
            <p:cNvSpPr/>
            <p:nvPr/>
          </p:nvSpPr>
          <p:spPr>
            <a:xfrm>
              <a:off x="7321332" y="3100063"/>
              <a:ext cx="1643553" cy="148100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748995-6781-4E65-B6D6-EA6BB1531DC9}"/>
              </a:ext>
            </a:extLst>
          </p:cNvPr>
          <p:cNvGrpSpPr/>
          <p:nvPr/>
        </p:nvGrpSpPr>
        <p:grpSpPr>
          <a:xfrm>
            <a:off x="2764603" y="3479177"/>
            <a:ext cx="824699" cy="834381"/>
            <a:chOff x="7321332" y="3100063"/>
            <a:chExt cx="1643553" cy="1481009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E668987D-4D29-4DCC-AD0C-DD722F4B1320}"/>
                </a:ext>
              </a:extLst>
            </p:cNvPr>
            <p:cNvSpPr/>
            <p:nvPr/>
          </p:nvSpPr>
          <p:spPr>
            <a:xfrm flipH="1">
              <a:off x="8053827" y="3246958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626E2917-1DB9-4236-A9E7-1D08345F70B5}"/>
                </a:ext>
              </a:extLst>
            </p:cNvPr>
            <p:cNvSpPr/>
            <p:nvPr/>
          </p:nvSpPr>
          <p:spPr>
            <a:xfrm flipH="1">
              <a:off x="7411779" y="3579821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12AED062-9BF5-4E6A-80EC-1B1F0F437451}"/>
                </a:ext>
              </a:extLst>
            </p:cNvPr>
            <p:cNvSpPr/>
            <p:nvPr/>
          </p:nvSpPr>
          <p:spPr>
            <a:xfrm flipH="1">
              <a:off x="8053828" y="3913049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4BCE8A0-1ECB-4904-B04B-B5E305F1FDAB}"/>
                </a:ext>
              </a:extLst>
            </p:cNvPr>
            <p:cNvSpPr/>
            <p:nvPr/>
          </p:nvSpPr>
          <p:spPr>
            <a:xfrm>
              <a:off x="7321332" y="3100063"/>
              <a:ext cx="1643553" cy="148100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FBCD02-5FBA-4A06-9F71-78895396342A}"/>
              </a:ext>
            </a:extLst>
          </p:cNvPr>
          <p:cNvGrpSpPr/>
          <p:nvPr/>
        </p:nvGrpSpPr>
        <p:grpSpPr>
          <a:xfrm>
            <a:off x="4118106" y="3479177"/>
            <a:ext cx="824699" cy="834381"/>
            <a:chOff x="7321332" y="3100063"/>
            <a:chExt cx="1643553" cy="1481009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78CA4B52-6834-45AB-B7FD-976CF436B595}"/>
                </a:ext>
              </a:extLst>
            </p:cNvPr>
            <p:cNvSpPr/>
            <p:nvPr/>
          </p:nvSpPr>
          <p:spPr>
            <a:xfrm flipH="1">
              <a:off x="8053827" y="3246958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9B8D073F-7611-44AF-BD30-903B29C9E390}"/>
                </a:ext>
              </a:extLst>
            </p:cNvPr>
            <p:cNvSpPr/>
            <p:nvPr/>
          </p:nvSpPr>
          <p:spPr>
            <a:xfrm flipH="1">
              <a:off x="7411779" y="3579821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704CD040-9A9F-46BA-9BB5-3E5CAEA0D17A}"/>
                </a:ext>
              </a:extLst>
            </p:cNvPr>
            <p:cNvSpPr/>
            <p:nvPr/>
          </p:nvSpPr>
          <p:spPr>
            <a:xfrm flipH="1">
              <a:off x="8053828" y="3913049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EE88553-BEA4-48D3-BF85-81F12B9D2255}"/>
                </a:ext>
              </a:extLst>
            </p:cNvPr>
            <p:cNvSpPr/>
            <p:nvPr/>
          </p:nvSpPr>
          <p:spPr>
            <a:xfrm>
              <a:off x="7321332" y="3100063"/>
              <a:ext cx="1643553" cy="148100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E8D9AE-95EB-494E-B7AC-C36C6C900969}"/>
              </a:ext>
            </a:extLst>
          </p:cNvPr>
          <p:cNvSpPr txBox="1"/>
          <p:nvPr/>
        </p:nvSpPr>
        <p:spPr>
          <a:xfrm>
            <a:off x="2742434" y="4346548"/>
            <a:ext cx="881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Pod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B612A-5E34-48E9-AD42-47B46E099C18}"/>
              </a:ext>
            </a:extLst>
          </p:cNvPr>
          <p:cNvSpPr txBox="1"/>
          <p:nvPr/>
        </p:nvSpPr>
        <p:spPr>
          <a:xfrm>
            <a:off x="1433176" y="4344412"/>
            <a:ext cx="881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Pod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565F8-06E1-4BE8-8AFA-EC8BBA14D224}"/>
              </a:ext>
            </a:extLst>
          </p:cNvPr>
          <p:cNvSpPr txBox="1"/>
          <p:nvPr/>
        </p:nvSpPr>
        <p:spPr>
          <a:xfrm>
            <a:off x="4095323" y="4344412"/>
            <a:ext cx="881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Pod 3</a:t>
            </a:r>
          </a:p>
        </p:txBody>
      </p:sp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5346084C-1A28-4D41-9137-13575ED7D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801" y="3521603"/>
            <a:ext cx="678236" cy="67823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CA09A5-8727-47ED-8EC5-DD2674BD3370}"/>
              </a:ext>
            </a:extLst>
          </p:cNvPr>
          <p:cNvCxnSpPr>
            <a:cxnSpLocks/>
          </p:cNvCxnSpPr>
          <p:nvPr/>
        </p:nvCxnSpPr>
        <p:spPr>
          <a:xfrm flipH="1">
            <a:off x="2029787" y="2962447"/>
            <a:ext cx="543236" cy="39656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9CECC5-4B22-45DF-B5DB-21F515C3D453}"/>
              </a:ext>
            </a:extLst>
          </p:cNvPr>
          <p:cNvCxnSpPr>
            <a:cxnSpLocks/>
          </p:cNvCxnSpPr>
          <p:nvPr/>
        </p:nvCxnSpPr>
        <p:spPr>
          <a:xfrm flipH="1">
            <a:off x="3227579" y="2991549"/>
            <a:ext cx="0" cy="39656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530484-3D17-44F7-A2EF-A0BFE1B3F010}"/>
              </a:ext>
            </a:extLst>
          </p:cNvPr>
          <p:cNvCxnSpPr>
            <a:cxnSpLocks/>
          </p:cNvCxnSpPr>
          <p:nvPr/>
        </p:nvCxnSpPr>
        <p:spPr>
          <a:xfrm flipH="1" flipV="1">
            <a:off x="3919826" y="2941894"/>
            <a:ext cx="425288" cy="40081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67E7D5C-EA70-4A7B-AE46-1DB2E53BC89E}"/>
              </a:ext>
            </a:extLst>
          </p:cNvPr>
          <p:cNvSpPr txBox="1"/>
          <p:nvPr/>
        </p:nvSpPr>
        <p:spPr>
          <a:xfrm>
            <a:off x="678637" y="2901089"/>
            <a:ext cx="15571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+mj-lt"/>
              </a:rPr>
              <a:t>Continual monitoring of health of pods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E475E-6661-4861-AB0A-52EC4750D391}"/>
              </a:ext>
            </a:extLst>
          </p:cNvPr>
          <p:cNvSpPr txBox="1"/>
          <p:nvPr/>
        </p:nvSpPr>
        <p:spPr>
          <a:xfrm>
            <a:off x="7772671" y="2609136"/>
            <a:ext cx="1972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</a:rPr>
              <a:t>Orchestration engine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A0A1D0-1A21-4878-883C-8FBF3FD2D7FB}"/>
              </a:ext>
            </a:extLst>
          </p:cNvPr>
          <p:cNvGrpSpPr/>
          <p:nvPr/>
        </p:nvGrpSpPr>
        <p:grpSpPr>
          <a:xfrm>
            <a:off x="8310071" y="3477041"/>
            <a:ext cx="824699" cy="834381"/>
            <a:chOff x="7321332" y="3100063"/>
            <a:chExt cx="1643553" cy="1481009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35CAB6FF-5E9D-4542-9739-C0D9E7ED56C2}"/>
                </a:ext>
              </a:extLst>
            </p:cNvPr>
            <p:cNvSpPr/>
            <p:nvPr/>
          </p:nvSpPr>
          <p:spPr>
            <a:xfrm flipH="1">
              <a:off x="8053827" y="3246958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A5CC2B7C-1B94-4599-8E17-6B1E25B01757}"/>
                </a:ext>
              </a:extLst>
            </p:cNvPr>
            <p:cNvSpPr/>
            <p:nvPr/>
          </p:nvSpPr>
          <p:spPr>
            <a:xfrm flipH="1">
              <a:off x="7411779" y="3579821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AE07B63E-5DBA-4E2D-BF25-C6EC607837BC}"/>
                </a:ext>
              </a:extLst>
            </p:cNvPr>
            <p:cNvSpPr/>
            <p:nvPr/>
          </p:nvSpPr>
          <p:spPr>
            <a:xfrm flipH="1">
              <a:off x="8053828" y="3913049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D1015FF-1E37-4EF5-A7BD-17E9C1ECE090}"/>
                </a:ext>
              </a:extLst>
            </p:cNvPr>
            <p:cNvSpPr/>
            <p:nvPr/>
          </p:nvSpPr>
          <p:spPr>
            <a:xfrm>
              <a:off x="7321332" y="3100063"/>
              <a:ext cx="1643553" cy="148100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C5D5A2-27D9-42C4-BE17-2FE66649078F}"/>
              </a:ext>
            </a:extLst>
          </p:cNvPr>
          <p:cNvGrpSpPr/>
          <p:nvPr/>
        </p:nvGrpSpPr>
        <p:grpSpPr>
          <a:xfrm>
            <a:off x="9663574" y="3477041"/>
            <a:ext cx="824699" cy="834381"/>
            <a:chOff x="7321332" y="3100063"/>
            <a:chExt cx="1643553" cy="1481009"/>
          </a:xfrm>
        </p:grpSpPr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E08E0025-B25F-4EF4-8C2B-B121678CD4C7}"/>
                </a:ext>
              </a:extLst>
            </p:cNvPr>
            <p:cNvSpPr/>
            <p:nvPr/>
          </p:nvSpPr>
          <p:spPr>
            <a:xfrm flipH="1">
              <a:off x="8053827" y="3246958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4C64CEA9-BC40-4E9B-B962-AA36F6578077}"/>
                </a:ext>
              </a:extLst>
            </p:cNvPr>
            <p:cNvSpPr/>
            <p:nvPr/>
          </p:nvSpPr>
          <p:spPr>
            <a:xfrm flipH="1">
              <a:off x="7411779" y="3579821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5DF47E71-BFE7-424B-ABCA-A5F82A4F8F52}"/>
                </a:ext>
              </a:extLst>
            </p:cNvPr>
            <p:cNvSpPr/>
            <p:nvPr/>
          </p:nvSpPr>
          <p:spPr>
            <a:xfrm flipH="1">
              <a:off x="8053828" y="3913049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C6FFD2B-A7DB-4B64-B403-028598EC38F2}"/>
                </a:ext>
              </a:extLst>
            </p:cNvPr>
            <p:cNvSpPr/>
            <p:nvPr/>
          </p:nvSpPr>
          <p:spPr>
            <a:xfrm>
              <a:off x="7321332" y="3100063"/>
              <a:ext cx="1643553" cy="148100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A926D63-DEA9-44B3-AE14-4FA1EB7D8E88}"/>
              </a:ext>
            </a:extLst>
          </p:cNvPr>
          <p:cNvSpPr txBox="1"/>
          <p:nvPr/>
        </p:nvSpPr>
        <p:spPr>
          <a:xfrm>
            <a:off x="8280528" y="4344412"/>
            <a:ext cx="881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Pod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AB1268-D790-45F4-9131-3021852A47AF}"/>
              </a:ext>
            </a:extLst>
          </p:cNvPr>
          <p:cNvSpPr txBox="1"/>
          <p:nvPr/>
        </p:nvSpPr>
        <p:spPr>
          <a:xfrm>
            <a:off x="9626043" y="4342276"/>
            <a:ext cx="881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Pod 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3EF1BC-62B1-4B0A-992C-67561575FF01}"/>
              </a:ext>
            </a:extLst>
          </p:cNvPr>
          <p:cNvSpPr txBox="1"/>
          <p:nvPr/>
        </p:nvSpPr>
        <p:spPr>
          <a:xfrm>
            <a:off x="6971751" y="4343799"/>
            <a:ext cx="881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New pod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694359-6878-4D07-A8E4-DD3409D23D4E}"/>
              </a:ext>
            </a:extLst>
          </p:cNvPr>
          <p:cNvCxnSpPr>
            <a:cxnSpLocks/>
          </p:cNvCxnSpPr>
          <p:nvPr/>
        </p:nvCxnSpPr>
        <p:spPr>
          <a:xfrm flipH="1">
            <a:off x="7523637" y="2960311"/>
            <a:ext cx="543236" cy="39656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5DB352-E1BD-4CCC-8662-3ECD7F8C51CB}"/>
              </a:ext>
            </a:extLst>
          </p:cNvPr>
          <p:cNvCxnSpPr>
            <a:cxnSpLocks/>
          </p:cNvCxnSpPr>
          <p:nvPr/>
        </p:nvCxnSpPr>
        <p:spPr>
          <a:xfrm flipH="1">
            <a:off x="8721429" y="2989413"/>
            <a:ext cx="0" cy="39656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587975-D4DF-48BE-AF40-1FFA27CC6BC1}"/>
              </a:ext>
            </a:extLst>
          </p:cNvPr>
          <p:cNvCxnSpPr>
            <a:cxnSpLocks/>
          </p:cNvCxnSpPr>
          <p:nvPr/>
        </p:nvCxnSpPr>
        <p:spPr>
          <a:xfrm flipH="1" flipV="1">
            <a:off x="9413676" y="2939758"/>
            <a:ext cx="425288" cy="40081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B63EE8A-D304-4B51-833B-05404B1E6F65}"/>
              </a:ext>
            </a:extLst>
          </p:cNvPr>
          <p:cNvGrpSpPr/>
          <p:nvPr/>
        </p:nvGrpSpPr>
        <p:grpSpPr>
          <a:xfrm>
            <a:off x="7141469" y="3620045"/>
            <a:ext cx="542274" cy="579794"/>
            <a:chOff x="7321332" y="3100063"/>
            <a:chExt cx="1643553" cy="1481009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92076426-5F0C-4C9A-ADCA-8676E2621552}"/>
                </a:ext>
              </a:extLst>
            </p:cNvPr>
            <p:cNvSpPr/>
            <p:nvPr/>
          </p:nvSpPr>
          <p:spPr>
            <a:xfrm flipH="1">
              <a:off x="8053827" y="3246958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F00EC22C-1D83-4143-B482-CFFC01AB1B03}"/>
                </a:ext>
              </a:extLst>
            </p:cNvPr>
            <p:cNvSpPr/>
            <p:nvPr/>
          </p:nvSpPr>
          <p:spPr>
            <a:xfrm flipH="1">
              <a:off x="7411779" y="3579821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B30A6CA6-6A5E-47AA-9ADC-53A8C50B218C}"/>
                </a:ext>
              </a:extLst>
            </p:cNvPr>
            <p:cNvSpPr/>
            <p:nvPr/>
          </p:nvSpPr>
          <p:spPr>
            <a:xfrm flipH="1">
              <a:off x="8053828" y="3913049"/>
              <a:ext cx="731330" cy="548497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6176D1D-1AB3-4A4F-8DB3-21B196A5C2A2}"/>
                </a:ext>
              </a:extLst>
            </p:cNvPr>
            <p:cNvSpPr/>
            <p:nvPr/>
          </p:nvSpPr>
          <p:spPr>
            <a:xfrm>
              <a:off x="7321332" y="3100063"/>
              <a:ext cx="1643553" cy="1481009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2"/>
                </a:solidFill>
                <a:latin typeface="Adobe Clean"/>
              </a:endParaRPr>
            </a:p>
          </p:txBody>
        </p:sp>
      </p:grp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DA17AC57-FBCC-4485-93F1-5668A9696EC2}"/>
              </a:ext>
            </a:extLst>
          </p:cNvPr>
          <p:cNvSpPr/>
          <p:nvPr/>
        </p:nvSpPr>
        <p:spPr>
          <a:xfrm>
            <a:off x="5725624" y="3747330"/>
            <a:ext cx="664552" cy="361356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D2918DA-5D81-4C3B-BD2E-3D3F89F3C803}"/>
              </a:ext>
            </a:extLst>
          </p:cNvPr>
          <p:cNvGrpSpPr/>
          <p:nvPr/>
        </p:nvGrpSpPr>
        <p:grpSpPr>
          <a:xfrm>
            <a:off x="2733692" y="1599131"/>
            <a:ext cx="954778" cy="954778"/>
            <a:chOff x="2733692" y="1599131"/>
            <a:chExt cx="954778" cy="95477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DFE76E7-F295-4492-BC3A-776D3CC9C7DF}"/>
                </a:ext>
              </a:extLst>
            </p:cNvPr>
            <p:cNvSpPr/>
            <p:nvPr/>
          </p:nvSpPr>
          <p:spPr>
            <a:xfrm>
              <a:off x="2733692" y="1599131"/>
              <a:ext cx="954778" cy="9547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Gears">
              <a:extLst>
                <a:ext uri="{FF2B5EF4-FFF2-40B4-BE49-F238E27FC236}">
                  <a16:creationId xmlns:a16="http://schemas.microsoft.com/office/drawing/2014/main" id="{DE552E09-7120-420D-9C74-D8735F1F2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9013" y="1665328"/>
              <a:ext cx="809893" cy="809893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1265F1-6B4A-4973-8F6B-48DD3A4F6C5B}"/>
              </a:ext>
            </a:extLst>
          </p:cNvPr>
          <p:cNvGrpSpPr/>
          <p:nvPr/>
        </p:nvGrpSpPr>
        <p:grpSpPr>
          <a:xfrm>
            <a:off x="8245031" y="1599131"/>
            <a:ext cx="954778" cy="954778"/>
            <a:chOff x="2733692" y="1599131"/>
            <a:chExt cx="954778" cy="95477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CD5F5A2-65B8-4ED3-AFB5-5D8814AEC039}"/>
                </a:ext>
              </a:extLst>
            </p:cNvPr>
            <p:cNvSpPr/>
            <p:nvPr/>
          </p:nvSpPr>
          <p:spPr>
            <a:xfrm>
              <a:off x="2733692" y="1599131"/>
              <a:ext cx="954778" cy="9547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Gears">
              <a:extLst>
                <a:ext uri="{FF2B5EF4-FFF2-40B4-BE49-F238E27FC236}">
                  <a16:creationId xmlns:a16="http://schemas.microsoft.com/office/drawing/2014/main" id="{B1B9E8FA-A377-4C71-8DBB-C6708657B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6135" y="1665328"/>
              <a:ext cx="809893" cy="809893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E439D38E-2F06-45A3-A350-98EB02522ECB}"/>
              </a:ext>
            </a:extLst>
          </p:cNvPr>
          <p:cNvSpPr/>
          <p:nvPr/>
        </p:nvSpPr>
        <p:spPr>
          <a:xfrm>
            <a:off x="12191999" y="0"/>
            <a:ext cx="2616821" cy="6804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Note: The slide has an animation. Please play in presentation mode.</a:t>
            </a:r>
          </a:p>
        </p:txBody>
      </p:sp>
    </p:spTree>
    <p:extLst>
      <p:ext uri="{BB962C8B-B14F-4D97-AF65-F5344CB8AC3E}">
        <p14:creationId xmlns:p14="http://schemas.microsoft.com/office/powerpoint/2010/main" val="18302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6DCD-9717-4BFD-AA10-5F016038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AA06ED-9457-4970-831A-51F067E8988D}"/>
              </a:ext>
            </a:extLst>
          </p:cNvPr>
          <p:cNvSpPr/>
          <p:nvPr/>
        </p:nvSpPr>
        <p:spPr>
          <a:xfrm>
            <a:off x="460543" y="1350606"/>
            <a:ext cx="11267739" cy="1306296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C6297-C6D2-47E9-9AFF-471F83F4EDAC}"/>
              </a:ext>
            </a:extLst>
          </p:cNvPr>
          <p:cNvSpPr/>
          <p:nvPr/>
        </p:nvSpPr>
        <p:spPr>
          <a:xfrm>
            <a:off x="460543" y="3027322"/>
            <a:ext cx="11267739" cy="1306296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4603A-9C32-4A64-BC85-1AACA9188E8E}"/>
              </a:ext>
            </a:extLst>
          </p:cNvPr>
          <p:cNvSpPr/>
          <p:nvPr/>
        </p:nvSpPr>
        <p:spPr>
          <a:xfrm>
            <a:off x="460543" y="4704037"/>
            <a:ext cx="11267739" cy="1306296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62F8CC-5FD0-4F5B-9F14-BF13D34026E6}"/>
              </a:ext>
            </a:extLst>
          </p:cNvPr>
          <p:cNvSpPr/>
          <p:nvPr/>
        </p:nvSpPr>
        <p:spPr>
          <a:xfrm>
            <a:off x="1995288" y="1461438"/>
            <a:ext cx="9730708" cy="1254670"/>
          </a:xfrm>
          <a:prstGeom prst="rect">
            <a:avLst/>
          </a:prstGeom>
          <a:noFill/>
          <a:ln w="3175"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03" tIns="34205" rIns="68403" bIns="34205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6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+mj-lt"/>
                <a:ea typeface="+mn-ea"/>
                <a:cs typeface="+mn-cs"/>
                <a:sym typeface="Adobe Clean"/>
              </a:rPr>
              <a:t>Multiple Scenario Plans</a:t>
            </a:r>
          </a:p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000000"/>
                </a:solidFill>
              </a:uFill>
              <a:latin typeface="Adobe Clean Light" charset="0"/>
              <a:ea typeface="+mn-ea"/>
              <a:cs typeface="+mn-cs"/>
              <a:sym typeface="Adobe Clean"/>
            </a:endParaRPr>
          </a:p>
          <a:p>
            <a:pPr latinLnBrk="1" hangingPunct="0">
              <a:defRPr/>
            </a:pPr>
            <a:r>
              <a:rPr lang="en-US" sz="1996" kern="0" dirty="0">
                <a:solidFill>
                  <a:schemeClr val="tx2"/>
                </a:solidFill>
                <a:uFill>
                  <a:solidFill/>
                </a:uFill>
                <a:sym typeface="Adobe Clean"/>
              </a:rPr>
              <a:t>Adobe-defined recovery scenarios optimized to effectively address arising problems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D3774A-52D0-4CD1-82FB-D6EF922D4EEA}"/>
              </a:ext>
            </a:extLst>
          </p:cNvPr>
          <p:cNvSpPr/>
          <p:nvPr/>
        </p:nvSpPr>
        <p:spPr>
          <a:xfrm>
            <a:off x="1995288" y="3138155"/>
            <a:ext cx="9721332" cy="1306296"/>
          </a:xfrm>
          <a:prstGeom prst="rect">
            <a:avLst/>
          </a:prstGeom>
          <a:noFill/>
          <a:ln w="3175"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03" tIns="34205" rIns="68403" bIns="34205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796" dirty="0">
                <a:solidFill>
                  <a:schemeClr val="accent6"/>
                </a:solidFill>
                <a:uFill>
                  <a:solidFill>
                    <a:srgbClr val="000000"/>
                  </a:solidFill>
                </a:uFill>
                <a:latin typeface="+mj-lt"/>
                <a:sym typeface="Adobe Clean"/>
              </a:rPr>
              <a:t>Regular</a:t>
            </a:r>
            <a:r>
              <a:rPr kumimoji="0" lang="en-US" sz="2796" b="0" i="0" u="none" strike="noStrike" kern="1200" cap="none" spc="0" normalizeH="0" baseline="0" noProof="0" dirty="0">
                <a:ln>
                  <a:noFill/>
                </a:ln>
                <a:solidFill>
                  <a:srgbClr val="F26F14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dobe Clean Light" charset="0"/>
                <a:ea typeface="+mn-ea"/>
                <a:cs typeface="+mn-cs"/>
                <a:sym typeface="Adobe Clean"/>
              </a:rPr>
              <a:t> </a:t>
            </a:r>
            <a:r>
              <a:rPr lang="en-US" sz="2796" dirty="0">
                <a:solidFill>
                  <a:schemeClr val="accent6"/>
                </a:solidFill>
                <a:uFill>
                  <a:solidFill>
                    <a:srgbClr val="000000"/>
                  </a:solidFill>
                </a:uFill>
                <a:latin typeface="+mj-lt"/>
                <a:sym typeface="Adobe Clean"/>
              </a:rPr>
              <a:t>Testing</a:t>
            </a:r>
          </a:p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000000"/>
                </a:solidFill>
              </a:uFill>
              <a:latin typeface="Adobe Clean Light" charset="0"/>
              <a:ea typeface="+mn-ea"/>
              <a:cs typeface="+mn-cs"/>
              <a:sym typeface="Adobe Clean"/>
            </a:endParaRPr>
          </a:p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6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Regular disaster recovery testing ensures effectiveness of recovery processes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6C7F5D-7596-4B3D-A54F-0C01C6EFF802}"/>
              </a:ext>
            </a:extLst>
          </p:cNvPr>
          <p:cNvSpPr/>
          <p:nvPr/>
        </p:nvSpPr>
        <p:spPr>
          <a:xfrm>
            <a:off x="1995288" y="4837128"/>
            <a:ext cx="9714300" cy="1284037"/>
          </a:xfrm>
          <a:prstGeom prst="rect">
            <a:avLst/>
          </a:prstGeom>
          <a:noFill/>
          <a:ln w="3175"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21" tIns="34214" rIns="68421" bIns="34214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796" dirty="0">
                <a:solidFill>
                  <a:schemeClr val="accent6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Pro-active</a:t>
            </a:r>
            <a:r>
              <a:rPr kumimoji="0" lang="en-US" sz="2796" b="0" i="0" u="none" strike="noStrike" kern="1200" cap="none" spc="0" normalizeH="0" baseline="0" noProof="0" dirty="0">
                <a:ln>
                  <a:noFill/>
                </a:ln>
                <a:solidFill>
                  <a:srgbClr val="F26F14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dobe Clean Light" charset="0"/>
                <a:ea typeface="+mn-ea"/>
                <a:cs typeface="+mn-cs"/>
              </a:rPr>
              <a:t> </a:t>
            </a:r>
            <a:r>
              <a:rPr lang="en-US" sz="2796" dirty="0">
                <a:solidFill>
                  <a:schemeClr val="accent6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monitoring</a:t>
            </a:r>
          </a:p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000000"/>
                </a:solidFill>
              </a:uFill>
              <a:latin typeface="Adobe Clean Light" charset="0"/>
              <a:ea typeface="+mn-ea"/>
              <a:cs typeface="+mn-cs"/>
            </a:endParaRPr>
          </a:p>
          <a:p>
            <a:pPr latinLnBrk="1" hangingPunct="0">
              <a:defRPr/>
            </a:pPr>
            <a:r>
              <a:rPr lang="en-US" sz="1996" kern="0" dirty="0">
                <a:solidFill>
                  <a:schemeClr val="tx2"/>
                </a:solidFill>
                <a:uFill>
                  <a:solidFill/>
                </a:uFill>
              </a:rPr>
              <a:t>Equipped with pro-active readiness and liveliness health checks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4DFD01-B9B4-4556-8EC3-C82CBCF1EF01}"/>
              </a:ext>
            </a:extLst>
          </p:cNvPr>
          <p:cNvSpPr/>
          <p:nvPr/>
        </p:nvSpPr>
        <p:spPr>
          <a:xfrm>
            <a:off x="661749" y="1478977"/>
            <a:ext cx="1095375" cy="10953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A93FD9F-5D39-4B83-A1C8-32003EB67CF3}"/>
              </a:ext>
            </a:extLst>
          </p:cNvPr>
          <p:cNvSpPr/>
          <p:nvPr/>
        </p:nvSpPr>
        <p:spPr>
          <a:xfrm>
            <a:off x="661749" y="3138155"/>
            <a:ext cx="1095375" cy="10953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DE1644-EE73-4BD4-B8E8-DF3E46B44667}"/>
              </a:ext>
            </a:extLst>
          </p:cNvPr>
          <p:cNvSpPr/>
          <p:nvPr/>
        </p:nvSpPr>
        <p:spPr>
          <a:xfrm>
            <a:off x="661749" y="4809497"/>
            <a:ext cx="1095375" cy="10953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picture containing man&#10;&#10;Description automatically generated">
            <a:extLst>
              <a:ext uri="{FF2B5EF4-FFF2-40B4-BE49-F238E27FC236}">
                <a16:creationId xmlns:a16="http://schemas.microsoft.com/office/drawing/2014/main" id="{C32878F4-3A5F-4687-916F-5A6FBAC19B0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781536" y="4894812"/>
            <a:ext cx="831273" cy="831273"/>
          </a:xfrm>
          <a:prstGeom prst="rect">
            <a:avLst/>
          </a:prstGeom>
        </p:spPr>
      </p:pic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A843CA9C-C5A4-4FE5-A43D-DCA86ADCFB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00110" y="3249254"/>
            <a:ext cx="831273" cy="831273"/>
          </a:xfrm>
          <a:prstGeom prst="rect">
            <a:avLst/>
          </a:prstGeom>
        </p:spPr>
      </p:pic>
      <p:pic>
        <p:nvPicPr>
          <p:cNvPr id="66" name="Picture 65" descr="A picture containing plate&#10;&#10;Description automatically generated">
            <a:extLst>
              <a:ext uri="{FF2B5EF4-FFF2-40B4-BE49-F238E27FC236}">
                <a16:creationId xmlns:a16="http://schemas.microsoft.com/office/drawing/2014/main" id="{0E92A9A1-2821-4F48-AC96-89775DD7EE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88845" y="1643776"/>
            <a:ext cx="755703" cy="7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68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DF077C6-0777-41D0-9E60-92C4EEDC67EE}"/>
              </a:ext>
            </a:extLst>
          </p:cNvPr>
          <p:cNvSpPr/>
          <p:nvPr/>
        </p:nvSpPr>
        <p:spPr>
          <a:xfrm>
            <a:off x="0" y="1323990"/>
            <a:ext cx="12191999" cy="4719793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9D20FC-F8AC-4F9D-9374-551C0E6DC3D1}"/>
              </a:ext>
            </a:extLst>
          </p:cNvPr>
          <p:cNvGrpSpPr/>
          <p:nvPr/>
        </p:nvGrpSpPr>
        <p:grpSpPr>
          <a:xfrm>
            <a:off x="1320931" y="1570279"/>
            <a:ext cx="1789811" cy="1789811"/>
            <a:chOff x="1320931" y="1570279"/>
            <a:chExt cx="1789811" cy="178981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8F61B73-B84D-4AB0-8F85-9E410E3C3D29}"/>
                </a:ext>
              </a:extLst>
            </p:cNvPr>
            <p:cNvSpPr/>
            <p:nvPr/>
          </p:nvSpPr>
          <p:spPr>
            <a:xfrm>
              <a:off x="1320931" y="1570279"/>
              <a:ext cx="1789811" cy="17898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2975C0-17DA-4862-8A42-3FEE1C1A7608}"/>
                </a:ext>
              </a:extLst>
            </p:cNvPr>
            <p:cNvSpPr/>
            <p:nvPr/>
          </p:nvSpPr>
          <p:spPr>
            <a:xfrm>
              <a:off x="1402286" y="1661159"/>
              <a:ext cx="1627101" cy="16271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021D88-1DAA-480B-9757-C19924A703B6}"/>
              </a:ext>
            </a:extLst>
          </p:cNvPr>
          <p:cNvGrpSpPr/>
          <p:nvPr/>
        </p:nvGrpSpPr>
        <p:grpSpPr>
          <a:xfrm>
            <a:off x="5381934" y="1570279"/>
            <a:ext cx="1789811" cy="1789811"/>
            <a:chOff x="1320931" y="1570279"/>
            <a:chExt cx="1789811" cy="178981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059289D-1941-48E8-B565-5EFAD8524DB0}"/>
                </a:ext>
              </a:extLst>
            </p:cNvPr>
            <p:cNvSpPr/>
            <p:nvPr/>
          </p:nvSpPr>
          <p:spPr>
            <a:xfrm>
              <a:off x="1320931" y="1570279"/>
              <a:ext cx="1789811" cy="17898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745F50-0C0D-4120-95D8-7D549BCDF92B}"/>
                </a:ext>
              </a:extLst>
            </p:cNvPr>
            <p:cNvSpPr/>
            <p:nvPr/>
          </p:nvSpPr>
          <p:spPr>
            <a:xfrm>
              <a:off x="1402286" y="1661159"/>
              <a:ext cx="1627101" cy="16271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CCD344-BEAF-4F51-A754-AA4BD9174C9B}"/>
              </a:ext>
            </a:extLst>
          </p:cNvPr>
          <p:cNvGrpSpPr/>
          <p:nvPr/>
        </p:nvGrpSpPr>
        <p:grpSpPr>
          <a:xfrm>
            <a:off x="9316418" y="1570279"/>
            <a:ext cx="1789811" cy="1789811"/>
            <a:chOff x="1320931" y="1570279"/>
            <a:chExt cx="1789811" cy="178981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DAA4DE0-F349-42F9-969D-DE3AD7A0D834}"/>
                </a:ext>
              </a:extLst>
            </p:cNvPr>
            <p:cNvSpPr/>
            <p:nvPr/>
          </p:nvSpPr>
          <p:spPr>
            <a:xfrm>
              <a:off x="1320931" y="1570279"/>
              <a:ext cx="1789811" cy="17898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A15F33-D953-4FEE-957B-2D2A10C352F3}"/>
                </a:ext>
              </a:extLst>
            </p:cNvPr>
            <p:cNvSpPr/>
            <p:nvPr/>
          </p:nvSpPr>
          <p:spPr>
            <a:xfrm>
              <a:off x="1402286" y="1661159"/>
              <a:ext cx="1627101" cy="16271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9ED045-33F4-423F-8656-ECE8EEAB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&amp; Recovery Strategy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9B1DC-6205-474A-87EF-665DE8728B9D}"/>
              </a:ext>
            </a:extLst>
          </p:cNvPr>
          <p:cNvSpPr/>
          <p:nvPr/>
        </p:nvSpPr>
        <p:spPr>
          <a:xfrm>
            <a:off x="377180" y="3497910"/>
            <a:ext cx="3709579" cy="706470"/>
          </a:xfrm>
          <a:prstGeom prst="rect">
            <a:avLst/>
          </a:prstGeom>
          <a:noFill/>
          <a:ln w="3175"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39" tIns="34223" rIns="68439" bIns="34223" anchor="t"/>
          <a:lstStyle/>
          <a:p>
            <a:pPr algn="ctr" latinLnBrk="1" hangingPunct="0">
              <a:lnSpc>
                <a:spcPct val="80000"/>
              </a:lnSpc>
            </a:pPr>
            <a:r>
              <a:rPr lang="en-US" sz="2797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Highly frequent</a:t>
            </a:r>
          </a:p>
          <a:p>
            <a:pPr algn="ctr" latinLnBrk="1" hangingPunct="0">
              <a:lnSpc>
                <a:spcPct val="80000"/>
              </a:lnSpc>
            </a:pPr>
            <a:r>
              <a:rPr lang="en-US" sz="2797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 data back-ups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7F1F0-042D-485A-B251-04F00BE89AED}"/>
              </a:ext>
            </a:extLst>
          </p:cNvPr>
          <p:cNvSpPr/>
          <p:nvPr/>
        </p:nvSpPr>
        <p:spPr>
          <a:xfrm>
            <a:off x="4898399" y="3497910"/>
            <a:ext cx="2756883" cy="827829"/>
          </a:xfrm>
          <a:prstGeom prst="rect">
            <a:avLst/>
          </a:prstGeom>
          <a:noFill/>
          <a:ln w="3175"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39" tIns="34223" rIns="68439" bIns="34223" anchor="t"/>
          <a:lstStyle/>
          <a:p>
            <a:pPr algn="ctr" latinLnBrk="1" hangingPunct="0">
              <a:lnSpc>
                <a:spcPct val="80000"/>
              </a:lnSpc>
            </a:pPr>
            <a:r>
              <a:rPr lang="en-US" sz="2797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Fast and </a:t>
            </a:r>
          </a:p>
          <a:p>
            <a:pPr algn="ctr" latinLnBrk="1" hangingPunct="0">
              <a:lnSpc>
                <a:spcPct val="80000"/>
              </a:lnSpc>
            </a:pPr>
            <a:r>
              <a:rPr lang="en-US" sz="2797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in time recovery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5B3EF-7A2F-47BF-81BB-E125005932A6}"/>
              </a:ext>
            </a:extLst>
          </p:cNvPr>
          <p:cNvGrpSpPr/>
          <p:nvPr/>
        </p:nvGrpSpPr>
        <p:grpSpPr>
          <a:xfrm>
            <a:off x="9813515" y="1955494"/>
            <a:ext cx="795615" cy="970986"/>
            <a:chOff x="1001713" y="866775"/>
            <a:chExt cx="979487" cy="1195388"/>
          </a:xfrm>
          <a:solidFill>
            <a:schemeClr val="bg1"/>
          </a:solidFill>
        </p:grpSpPr>
        <p:sp>
          <p:nvSpPr>
            <p:cNvPr id="6" name="Freeform 139">
              <a:extLst>
                <a:ext uri="{FF2B5EF4-FFF2-40B4-BE49-F238E27FC236}">
                  <a16:creationId xmlns:a16="http://schemas.microsoft.com/office/drawing/2014/main" id="{7EC74BB3-EAE6-4404-B5A5-9433FA193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713" y="1371600"/>
              <a:ext cx="979487" cy="690563"/>
            </a:xfrm>
            <a:custGeom>
              <a:avLst/>
              <a:gdLst>
                <a:gd name="T0" fmla="*/ 2474 w 2721"/>
                <a:gd name="T1" fmla="*/ 1917 h 1918"/>
                <a:gd name="T2" fmla="*/ 246 w 2721"/>
                <a:gd name="T3" fmla="*/ 1917 h 1918"/>
                <a:gd name="T4" fmla="*/ 0 w 2721"/>
                <a:gd name="T5" fmla="*/ 1671 h 1918"/>
                <a:gd name="T6" fmla="*/ 0 w 2721"/>
                <a:gd name="T7" fmla="*/ 246 h 1918"/>
                <a:gd name="T8" fmla="*/ 246 w 2721"/>
                <a:gd name="T9" fmla="*/ 0 h 1918"/>
                <a:gd name="T10" fmla="*/ 2471 w 2721"/>
                <a:gd name="T11" fmla="*/ 0 h 1918"/>
                <a:gd name="T12" fmla="*/ 2716 w 2721"/>
                <a:gd name="T13" fmla="*/ 246 h 1918"/>
                <a:gd name="T14" fmla="*/ 2716 w 2721"/>
                <a:gd name="T15" fmla="*/ 1671 h 1918"/>
                <a:gd name="T16" fmla="*/ 2474 w 2721"/>
                <a:gd name="T17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1" h="1918">
                  <a:moveTo>
                    <a:pt x="2474" y="1917"/>
                  </a:moveTo>
                  <a:lnTo>
                    <a:pt x="246" y="1917"/>
                  </a:lnTo>
                  <a:cubicBezTo>
                    <a:pt x="109" y="1917"/>
                    <a:pt x="0" y="1808"/>
                    <a:pt x="0" y="1671"/>
                  </a:cubicBezTo>
                  <a:lnTo>
                    <a:pt x="0" y="246"/>
                  </a:lnTo>
                  <a:cubicBezTo>
                    <a:pt x="0" y="109"/>
                    <a:pt x="109" y="0"/>
                    <a:pt x="246" y="0"/>
                  </a:cubicBezTo>
                  <a:lnTo>
                    <a:pt x="2471" y="0"/>
                  </a:lnTo>
                  <a:cubicBezTo>
                    <a:pt x="2607" y="0"/>
                    <a:pt x="2716" y="109"/>
                    <a:pt x="2716" y="246"/>
                  </a:cubicBezTo>
                  <a:lnTo>
                    <a:pt x="2716" y="1671"/>
                  </a:lnTo>
                  <a:cubicBezTo>
                    <a:pt x="2720" y="1808"/>
                    <a:pt x="2607" y="1917"/>
                    <a:pt x="2474" y="1917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140">
              <a:extLst>
                <a:ext uri="{FF2B5EF4-FFF2-40B4-BE49-F238E27FC236}">
                  <a16:creationId xmlns:a16="http://schemas.microsoft.com/office/drawing/2014/main" id="{9F1366BF-F018-4AFC-AC6E-9AC67BB8C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700" y="866775"/>
              <a:ext cx="676275" cy="511175"/>
            </a:xfrm>
            <a:custGeom>
              <a:avLst/>
              <a:gdLst>
                <a:gd name="T0" fmla="*/ 0 w 1880"/>
                <a:gd name="T1" fmla="*/ 1421 h 1422"/>
                <a:gd name="T2" fmla="*/ 0 w 1880"/>
                <a:gd name="T3" fmla="*/ 956 h 1422"/>
                <a:gd name="T4" fmla="*/ 939 w 1880"/>
                <a:gd name="T5" fmla="*/ 0 h 1422"/>
                <a:gd name="T6" fmla="*/ 1879 w 1880"/>
                <a:gd name="T7" fmla="*/ 960 h 1422"/>
                <a:gd name="T8" fmla="*/ 1879 w 1880"/>
                <a:gd name="T9" fmla="*/ 1421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0" h="1422">
                  <a:moveTo>
                    <a:pt x="0" y="1421"/>
                  </a:moveTo>
                  <a:lnTo>
                    <a:pt x="0" y="956"/>
                  </a:lnTo>
                  <a:cubicBezTo>
                    <a:pt x="0" y="427"/>
                    <a:pt x="410" y="0"/>
                    <a:pt x="939" y="0"/>
                  </a:cubicBezTo>
                  <a:cubicBezTo>
                    <a:pt x="1469" y="0"/>
                    <a:pt x="1879" y="433"/>
                    <a:pt x="1879" y="960"/>
                  </a:cubicBezTo>
                  <a:lnTo>
                    <a:pt x="1879" y="1421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141">
              <a:extLst>
                <a:ext uri="{FF2B5EF4-FFF2-40B4-BE49-F238E27FC236}">
                  <a16:creationId xmlns:a16="http://schemas.microsoft.com/office/drawing/2014/main" id="{A829834E-2368-48F2-A887-B09D8AE06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775" y="1509713"/>
              <a:ext cx="238125" cy="409575"/>
            </a:xfrm>
            <a:custGeom>
              <a:avLst/>
              <a:gdLst>
                <a:gd name="T0" fmla="*/ 587 w 661"/>
                <a:gd name="T1" fmla="*/ 328 h 1139"/>
                <a:gd name="T2" fmla="*/ 440 w 661"/>
                <a:gd name="T3" fmla="*/ 561 h 1139"/>
                <a:gd name="T4" fmla="*/ 407 w 661"/>
                <a:gd name="T5" fmla="*/ 639 h 1139"/>
                <a:gd name="T6" fmla="*/ 546 w 661"/>
                <a:gd name="T7" fmla="*/ 1069 h 1139"/>
                <a:gd name="T8" fmla="*/ 122 w 661"/>
                <a:gd name="T9" fmla="*/ 1069 h 1139"/>
                <a:gd name="T10" fmla="*/ 259 w 661"/>
                <a:gd name="T11" fmla="*/ 645 h 1139"/>
                <a:gd name="T12" fmla="*/ 221 w 661"/>
                <a:gd name="T13" fmla="*/ 564 h 1139"/>
                <a:gd name="T14" fmla="*/ 65 w 661"/>
                <a:gd name="T15" fmla="*/ 325 h 1139"/>
                <a:gd name="T16" fmla="*/ 328 w 661"/>
                <a:gd name="T17" fmla="*/ 68 h 1139"/>
                <a:gd name="T18" fmla="*/ 587 w 661"/>
                <a:gd name="T19" fmla="*/ 328 h 1139"/>
                <a:gd name="T20" fmla="*/ 328 w 661"/>
                <a:gd name="T21" fmla="*/ 0 h 1139"/>
                <a:gd name="T22" fmla="*/ 0 w 661"/>
                <a:gd name="T23" fmla="*/ 328 h 1139"/>
                <a:gd name="T24" fmla="*/ 198 w 661"/>
                <a:gd name="T25" fmla="*/ 625 h 1139"/>
                <a:gd name="T26" fmla="*/ 30 w 661"/>
                <a:gd name="T27" fmla="*/ 1138 h 1139"/>
                <a:gd name="T28" fmla="*/ 641 w 661"/>
                <a:gd name="T29" fmla="*/ 1138 h 1139"/>
                <a:gd name="T30" fmla="*/ 474 w 661"/>
                <a:gd name="T31" fmla="*/ 619 h 1139"/>
                <a:gd name="T32" fmla="*/ 660 w 661"/>
                <a:gd name="T33" fmla="*/ 325 h 1139"/>
                <a:gd name="T34" fmla="*/ 328 w 661"/>
                <a:gd name="T35" fmla="*/ 0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1" h="1139">
                  <a:moveTo>
                    <a:pt x="587" y="328"/>
                  </a:moveTo>
                  <a:cubicBezTo>
                    <a:pt x="587" y="427"/>
                    <a:pt x="532" y="516"/>
                    <a:pt x="440" y="561"/>
                  </a:cubicBezTo>
                  <a:cubicBezTo>
                    <a:pt x="410" y="574"/>
                    <a:pt x="396" y="608"/>
                    <a:pt x="407" y="639"/>
                  </a:cubicBezTo>
                  <a:lnTo>
                    <a:pt x="546" y="1069"/>
                  </a:lnTo>
                  <a:lnTo>
                    <a:pt x="122" y="1069"/>
                  </a:lnTo>
                  <a:lnTo>
                    <a:pt x="259" y="645"/>
                  </a:lnTo>
                  <a:cubicBezTo>
                    <a:pt x="270" y="612"/>
                    <a:pt x="253" y="578"/>
                    <a:pt x="221" y="564"/>
                  </a:cubicBezTo>
                  <a:cubicBezTo>
                    <a:pt x="126" y="523"/>
                    <a:pt x="65" y="430"/>
                    <a:pt x="65" y="325"/>
                  </a:cubicBezTo>
                  <a:cubicBezTo>
                    <a:pt x="68" y="184"/>
                    <a:pt x="184" y="68"/>
                    <a:pt x="328" y="68"/>
                  </a:cubicBezTo>
                  <a:cubicBezTo>
                    <a:pt x="471" y="68"/>
                    <a:pt x="587" y="184"/>
                    <a:pt x="587" y="328"/>
                  </a:cubicBezTo>
                  <a:close/>
                  <a:moveTo>
                    <a:pt x="328" y="0"/>
                  </a:moveTo>
                  <a:cubicBezTo>
                    <a:pt x="147" y="0"/>
                    <a:pt x="0" y="147"/>
                    <a:pt x="0" y="328"/>
                  </a:cubicBezTo>
                  <a:cubicBezTo>
                    <a:pt x="0" y="465"/>
                    <a:pt x="82" y="574"/>
                    <a:pt x="198" y="625"/>
                  </a:cubicBezTo>
                  <a:lnTo>
                    <a:pt x="30" y="1138"/>
                  </a:lnTo>
                  <a:lnTo>
                    <a:pt x="641" y="1138"/>
                  </a:lnTo>
                  <a:lnTo>
                    <a:pt x="474" y="619"/>
                  </a:lnTo>
                  <a:cubicBezTo>
                    <a:pt x="583" y="564"/>
                    <a:pt x="660" y="454"/>
                    <a:pt x="660" y="325"/>
                  </a:cubicBezTo>
                  <a:cubicBezTo>
                    <a:pt x="656" y="143"/>
                    <a:pt x="509" y="0"/>
                    <a:pt x="3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30DDE3-1B52-4548-8133-8F6E12AD1281}"/>
              </a:ext>
            </a:extLst>
          </p:cNvPr>
          <p:cNvGrpSpPr/>
          <p:nvPr/>
        </p:nvGrpSpPr>
        <p:grpSpPr>
          <a:xfrm>
            <a:off x="5735309" y="1955719"/>
            <a:ext cx="1071533" cy="1025827"/>
            <a:chOff x="5797550" y="2781300"/>
            <a:chExt cx="1004888" cy="962025"/>
          </a:xfrm>
        </p:grpSpPr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E24939D-FE75-4918-8016-4C9CCF6A1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550" y="2781300"/>
              <a:ext cx="800100" cy="800100"/>
            </a:xfrm>
            <a:custGeom>
              <a:avLst/>
              <a:gdLst>
                <a:gd name="T0" fmla="*/ 2220 w 2221"/>
                <a:gd name="T1" fmla="*/ 1111 h 2221"/>
                <a:gd name="T2" fmla="*/ 2072 w 2221"/>
                <a:gd name="T3" fmla="*/ 1666 h 2221"/>
                <a:gd name="T4" fmla="*/ 1665 w 2221"/>
                <a:gd name="T5" fmla="*/ 2072 h 2221"/>
                <a:gd name="T6" fmla="*/ 1110 w 2221"/>
                <a:gd name="T7" fmla="*/ 2220 h 2221"/>
                <a:gd name="T8" fmla="*/ 555 w 2221"/>
                <a:gd name="T9" fmla="*/ 2072 h 2221"/>
                <a:gd name="T10" fmla="*/ 149 w 2221"/>
                <a:gd name="T11" fmla="*/ 1666 h 2221"/>
                <a:gd name="T12" fmla="*/ 0 w 2221"/>
                <a:gd name="T13" fmla="*/ 1111 h 2221"/>
                <a:gd name="T14" fmla="*/ 149 w 2221"/>
                <a:gd name="T15" fmla="*/ 555 h 2221"/>
                <a:gd name="T16" fmla="*/ 555 w 2221"/>
                <a:gd name="T17" fmla="*/ 149 h 2221"/>
                <a:gd name="T18" fmla="*/ 1110 w 2221"/>
                <a:gd name="T19" fmla="*/ 0 h 2221"/>
                <a:gd name="T20" fmla="*/ 1665 w 2221"/>
                <a:gd name="T21" fmla="*/ 149 h 2221"/>
                <a:gd name="T22" fmla="*/ 2072 w 2221"/>
                <a:gd name="T23" fmla="*/ 555 h 2221"/>
                <a:gd name="T24" fmla="*/ 2220 w 2221"/>
                <a:gd name="T25" fmla="*/ 1111 h 2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1" h="2221">
                  <a:moveTo>
                    <a:pt x="2220" y="1111"/>
                  </a:moveTo>
                  <a:cubicBezTo>
                    <a:pt x="2220" y="1314"/>
                    <a:pt x="2174" y="1489"/>
                    <a:pt x="2072" y="1666"/>
                  </a:cubicBezTo>
                  <a:cubicBezTo>
                    <a:pt x="1969" y="1843"/>
                    <a:pt x="1842" y="1969"/>
                    <a:pt x="1665" y="2072"/>
                  </a:cubicBezTo>
                  <a:cubicBezTo>
                    <a:pt x="1488" y="2174"/>
                    <a:pt x="1315" y="2220"/>
                    <a:pt x="1110" y="2220"/>
                  </a:cubicBezTo>
                  <a:cubicBezTo>
                    <a:pt x="906" y="2220"/>
                    <a:pt x="732" y="2174"/>
                    <a:pt x="555" y="2072"/>
                  </a:cubicBezTo>
                  <a:cubicBezTo>
                    <a:pt x="378" y="1969"/>
                    <a:pt x="252" y="1843"/>
                    <a:pt x="149" y="1666"/>
                  </a:cubicBezTo>
                  <a:cubicBezTo>
                    <a:pt x="47" y="1489"/>
                    <a:pt x="0" y="1315"/>
                    <a:pt x="0" y="1111"/>
                  </a:cubicBezTo>
                  <a:cubicBezTo>
                    <a:pt x="0" y="906"/>
                    <a:pt x="47" y="732"/>
                    <a:pt x="149" y="555"/>
                  </a:cubicBezTo>
                  <a:cubicBezTo>
                    <a:pt x="252" y="378"/>
                    <a:pt x="378" y="251"/>
                    <a:pt x="555" y="149"/>
                  </a:cubicBezTo>
                  <a:cubicBezTo>
                    <a:pt x="732" y="48"/>
                    <a:pt x="906" y="0"/>
                    <a:pt x="1110" y="0"/>
                  </a:cubicBezTo>
                  <a:cubicBezTo>
                    <a:pt x="1314" y="0"/>
                    <a:pt x="1488" y="48"/>
                    <a:pt x="1665" y="149"/>
                  </a:cubicBezTo>
                  <a:cubicBezTo>
                    <a:pt x="1842" y="251"/>
                    <a:pt x="1969" y="378"/>
                    <a:pt x="2072" y="555"/>
                  </a:cubicBezTo>
                  <a:cubicBezTo>
                    <a:pt x="2174" y="732"/>
                    <a:pt x="2220" y="906"/>
                    <a:pt x="2220" y="1111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10CE5F9F-1E15-4A6C-995F-9127A3F6B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988" y="3148013"/>
              <a:ext cx="73025" cy="73025"/>
            </a:xfrm>
            <a:custGeom>
              <a:avLst/>
              <a:gdLst>
                <a:gd name="T0" fmla="*/ 202 w 203"/>
                <a:gd name="T1" fmla="*/ 100 h 203"/>
                <a:gd name="T2" fmla="*/ 190 w 203"/>
                <a:gd name="T3" fmla="*/ 151 h 203"/>
                <a:gd name="T4" fmla="*/ 152 w 203"/>
                <a:gd name="T5" fmla="*/ 188 h 203"/>
                <a:gd name="T6" fmla="*/ 102 w 203"/>
                <a:gd name="T7" fmla="*/ 202 h 203"/>
                <a:gd name="T8" fmla="*/ 51 w 203"/>
                <a:gd name="T9" fmla="*/ 188 h 203"/>
                <a:gd name="T10" fmla="*/ 14 w 203"/>
                <a:gd name="T11" fmla="*/ 151 h 203"/>
                <a:gd name="T12" fmla="*/ 0 w 203"/>
                <a:gd name="T13" fmla="*/ 100 h 203"/>
                <a:gd name="T14" fmla="*/ 14 w 203"/>
                <a:gd name="T15" fmla="*/ 51 h 203"/>
                <a:gd name="T16" fmla="*/ 51 w 203"/>
                <a:gd name="T17" fmla="*/ 14 h 203"/>
                <a:gd name="T18" fmla="*/ 102 w 203"/>
                <a:gd name="T19" fmla="*/ 0 h 203"/>
                <a:gd name="T20" fmla="*/ 152 w 203"/>
                <a:gd name="T21" fmla="*/ 14 h 203"/>
                <a:gd name="T22" fmla="*/ 190 w 203"/>
                <a:gd name="T23" fmla="*/ 51 h 203"/>
                <a:gd name="T24" fmla="*/ 202 w 203"/>
                <a:gd name="T25" fmla="*/ 10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203">
                  <a:moveTo>
                    <a:pt x="202" y="100"/>
                  </a:moveTo>
                  <a:cubicBezTo>
                    <a:pt x="202" y="120"/>
                    <a:pt x="200" y="135"/>
                    <a:pt x="190" y="151"/>
                  </a:cubicBezTo>
                  <a:cubicBezTo>
                    <a:pt x="180" y="167"/>
                    <a:pt x="167" y="179"/>
                    <a:pt x="152" y="188"/>
                  </a:cubicBezTo>
                  <a:cubicBezTo>
                    <a:pt x="136" y="198"/>
                    <a:pt x="120" y="202"/>
                    <a:pt x="102" y="202"/>
                  </a:cubicBezTo>
                  <a:cubicBezTo>
                    <a:pt x="83" y="202"/>
                    <a:pt x="67" y="198"/>
                    <a:pt x="51" y="188"/>
                  </a:cubicBezTo>
                  <a:cubicBezTo>
                    <a:pt x="35" y="179"/>
                    <a:pt x="23" y="167"/>
                    <a:pt x="14" y="151"/>
                  </a:cubicBezTo>
                  <a:cubicBezTo>
                    <a:pt x="5" y="135"/>
                    <a:pt x="0" y="119"/>
                    <a:pt x="0" y="100"/>
                  </a:cubicBezTo>
                  <a:cubicBezTo>
                    <a:pt x="0" y="81"/>
                    <a:pt x="5" y="67"/>
                    <a:pt x="14" y="51"/>
                  </a:cubicBezTo>
                  <a:cubicBezTo>
                    <a:pt x="23" y="34"/>
                    <a:pt x="35" y="23"/>
                    <a:pt x="51" y="14"/>
                  </a:cubicBezTo>
                  <a:cubicBezTo>
                    <a:pt x="67" y="4"/>
                    <a:pt x="83" y="0"/>
                    <a:pt x="102" y="0"/>
                  </a:cubicBezTo>
                  <a:cubicBezTo>
                    <a:pt x="120" y="0"/>
                    <a:pt x="136" y="4"/>
                    <a:pt x="152" y="14"/>
                  </a:cubicBezTo>
                  <a:cubicBezTo>
                    <a:pt x="167" y="23"/>
                    <a:pt x="180" y="34"/>
                    <a:pt x="190" y="51"/>
                  </a:cubicBezTo>
                  <a:cubicBezTo>
                    <a:pt x="200" y="67"/>
                    <a:pt x="202" y="82"/>
                    <a:pt x="202" y="10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5AE4B8B4-B144-4115-A200-E2D327050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1600" y="3144838"/>
              <a:ext cx="73025" cy="73025"/>
            </a:xfrm>
            <a:custGeom>
              <a:avLst/>
              <a:gdLst>
                <a:gd name="T0" fmla="*/ 203 w 204"/>
                <a:gd name="T1" fmla="*/ 100 h 202"/>
                <a:gd name="T2" fmla="*/ 189 w 204"/>
                <a:gd name="T3" fmla="*/ 151 h 202"/>
                <a:gd name="T4" fmla="*/ 152 w 204"/>
                <a:gd name="T5" fmla="*/ 188 h 202"/>
                <a:gd name="T6" fmla="*/ 102 w 204"/>
                <a:gd name="T7" fmla="*/ 201 h 202"/>
                <a:gd name="T8" fmla="*/ 51 w 204"/>
                <a:gd name="T9" fmla="*/ 188 h 202"/>
                <a:gd name="T10" fmla="*/ 14 w 204"/>
                <a:gd name="T11" fmla="*/ 151 h 202"/>
                <a:gd name="T12" fmla="*/ 0 w 204"/>
                <a:gd name="T13" fmla="*/ 100 h 202"/>
                <a:gd name="T14" fmla="*/ 14 w 204"/>
                <a:gd name="T15" fmla="*/ 49 h 202"/>
                <a:gd name="T16" fmla="*/ 51 w 204"/>
                <a:gd name="T17" fmla="*/ 12 h 202"/>
                <a:gd name="T18" fmla="*/ 102 w 204"/>
                <a:gd name="T19" fmla="*/ 0 h 202"/>
                <a:gd name="T20" fmla="*/ 152 w 204"/>
                <a:gd name="T21" fmla="*/ 12 h 202"/>
                <a:gd name="T22" fmla="*/ 189 w 204"/>
                <a:gd name="T23" fmla="*/ 49 h 202"/>
                <a:gd name="T24" fmla="*/ 203 w 204"/>
                <a:gd name="T25" fmla="*/ 10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202">
                  <a:moveTo>
                    <a:pt x="203" y="100"/>
                  </a:moveTo>
                  <a:cubicBezTo>
                    <a:pt x="203" y="119"/>
                    <a:pt x="198" y="135"/>
                    <a:pt x="189" y="151"/>
                  </a:cubicBezTo>
                  <a:cubicBezTo>
                    <a:pt x="180" y="167"/>
                    <a:pt x="168" y="179"/>
                    <a:pt x="152" y="188"/>
                  </a:cubicBezTo>
                  <a:cubicBezTo>
                    <a:pt x="136" y="197"/>
                    <a:pt x="121" y="201"/>
                    <a:pt x="102" y="201"/>
                  </a:cubicBezTo>
                  <a:cubicBezTo>
                    <a:pt x="83" y="201"/>
                    <a:pt x="67" y="197"/>
                    <a:pt x="51" y="188"/>
                  </a:cubicBezTo>
                  <a:cubicBezTo>
                    <a:pt x="35" y="179"/>
                    <a:pt x="24" y="167"/>
                    <a:pt x="14" y="151"/>
                  </a:cubicBezTo>
                  <a:cubicBezTo>
                    <a:pt x="5" y="135"/>
                    <a:pt x="0" y="119"/>
                    <a:pt x="0" y="100"/>
                  </a:cubicBezTo>
                  <a:cubicBezTo>
                    <a:pt x="0" y="82"/>
                    <a:pt x="5" y="65"/>
                    <a:pt x="14" y="49"/>
                  </a:cubicBezTo>
                  <a:cubicBezTo>
                    <a:pt x="24" y="33"/>
                    <a:pt x="35" y="21"/>
                    <a:pt x="51" y="12"/>
                  </a:cubicBezTo>
                  <a:cubicBezTo>
                    <a:pt x="67" y="3"/>
                    <a:pt x="82" y="0"/>
                    <a:pt x="102" y="0"/>
                  </a:cubicBezTo>
                  <a:cubicBezTo>
                    <a:pt x="121" y="0"/>
                    <a:pt x="136" y="3"/>
                    <a:pt x="152" y="12"/>
                  </a:cubicBezTo>
                  <a:cubicBezTo>
                    <a:pt x="168" y="21"/>
                    <a:pt x="180" y="33"/>
                    <a:pt x="189" y="49"/>
                  </a:cubicBezTo>
                  <a:cubicBezTo>
                    <a:pt x="198" y="65"/>
                    <a:pt x="203" y="82"/>
                    <a:pt x="203" y="10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97F52703-A402-4F88-A67F-6DCF3F334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2854325"/>
              <a:ext cx="73025" cy="73025"/>
            </a:xfrm>
            <a:custGeom>
              <a:avLst/>
              <a:gdLst>
                <a:gd name="T0" fmla="*/ 202 w 203"/>
                <a:gd name="T1" fmla="*/ 101 h 203"/>
                <a:gd name="T2" fmla="*/ 188 w 203"/>
                <a:gd name="T3" fmla="*/ 152 h 203"/>
                <a:gd name="T4" fmla="*/ 151 w 203"/>
                <a:gd name="T5" fmla="*/ 189 h 203"/>
                <a:gd name="T6" fmla="*/ 100 w 203"/>
                <a:gd name="T7" fmla="*/ 202 h 203"/>
                <a:gd name="T8" fmla="*/ 49 w 203"/>
                <a:gd name="T9" fmla="*/ 189 h 203"/>
                <a:gd name="T10" fmla="*/ 12 w 203"/>
                <a:gd name="T11" fmla="*/ 152 h 203"/>
                <a:gd name="T12" fmla="*/ 0 w 203"/>
                <a:gd name="T13" fmla="*/ 101 h 203"/>
                <a:gd name="T14" fmla="*/ 12 w 203"/>
                <a:gd name="T15" fmla="*/ 51 h 203"/>
                <a:gd name="T16" fmla="*/ 49 w 203"/>
                <a:gd name="T17" fmla="*/ 13 h 203"/>
                <a:gd name="T18" fmla="*/ 100 w 203"/>
                <a:gd name="T19" fmla="*/ 0 h 203"/>
                <a:gd name="T20" fmla="*/ 151 w 203"/>
                <a:gd name="T21" fmla="*/ 13 h 203"/>
                <a:gd name="T22" fmla="*/ 188 w 203"/>
                <a:gd name="T23" fmla="*/ 51 h 203"/>
                <a:gd name="T24" fmla="*/ 202 w 203"/>
                <a:gd name="T25" fmla="*/ 10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203">
                  <a:moveTo>
                    <a:pt x="202" y="101"/>
                  </a:moveTo>
                  <a:cubicBezTo>
                    <a:pt x="202" y="120"/>
                    <a:pt x="198" y="137"/>
                    <a:pt x="188" y="152"/>
                  </a:cubicBezTo>
                  <a:cubicBezTo>
                    <a:pt x="179" y="168"/>
                    <a:pt x="167" y="180"/>
                    <a:pt x="151" y="189"/>
                  </a:cubicBezTo>
                  <a:cubicBezTo>
                    <a:pt x="135" y="199"/>
                    <a:pt x="119" y="202"/>
                    <a:pt x="100" y="202"/>
                  </a:cubicBezTo>
                  <a:cubicBezTo>
                    <a:pt x="82" y="202"/>
                    <a:pt x="65" y="199"/>
                    <a:pt x="49" y="189"/>
                  </a:cubicBezTo>
                  <a:cubicBezTo>
                    <a:pt x="34" y="180"/>
                    <a:pt x="22" y="168"/>
                    <a:pt x="12" y="152"/>
                  </a:cubicBezTo>
                  <a:cubicBezTo>
                    <a:pt x="3" y="137"/>
                    <a:pt x="0" y="120"/>
                    <a:pt x="0" y="101"/>
                  </a:cubicBezTo>
                  <a:cubicBezTo>
                    <a:pt x="0" y="83"/>
                    <a:pt x="3" y="67"/>
                    <a:pt x="12" y="51"/>
                  </a:cubicBezTo>
                  <a:cubicBezTo>
                    <a:pt x="22" y="34"/>
                    <a:pt x="34" y="23"/>
                    <a:pt x="49" y="13"/>
                  </a:cubicBezTo>
                  <a:cubicBezTo>
                    <a:pt x="65" y="4"/>
                    <a:pt x="82" y="0"/>
                    <a:pt x="100" y="0"/>
                  </a:cubicBezTo>
                  <a:cubicBezTo>
                    <a:pt x="119" y="0"/>
                    <a:pt x="135" y="4"/>
                    <a:pt x="151" y="13"/>
                  </a:cubicBezTo>
                  <a:cubicBezTo>
                    <a:pt x="167" y="23"/>
                    <a:pt x="179" y="34"/>
                    <a:pt x="188" y="51"/>
                  </a:cubicBezTo>
                  <a:cubicBezTo>
                    <a:pt x="198" y="67"/>
                    <a:pt x="202" y="83"/>
                    <a:pt x="202" y="101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4A4EBD23-9213-418D-9E0B-322D78A7B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3150" y="3436938"/>
              <a:ext cx="73025" cy="73025"/>
            </a:xfrm>
            <a:custGeom>
              <a:avLst/>
              <a:gdLst>
                <a:gd name="T0" fmla="*/ 202 w 203"/>
                <a:gd name="T1" fmla="*/ 101 h 203"/>
                <a:gd name="T2" fmla="*/ 189 w 203"/>
                <a:gd name="T3" fmla="*/ 151 h 203"/>
                <a:gd name="T4" fmla="*/ 152 w 203"/>
                <a:gd name="T5" fmla="*/ 188 h 203"/>
                <a:gd name="T6" fmla="*/ 102 w 203"/>
                <a:gd name="T7" fmla="*/ 202 h 203"/>
                <a:gd name="T8" fmla="*/ 51 w 203"/>
                <a:gd name="T9" fmla="*/ 188 h 203"/>
                <a:gd name="T10" fmla="*/ 14 w 203"/>
                <a:gd name="T11" fmla="*/ 151 h 203"/>
                <a:gd name="T12" fmla="*/ 0 w 203"/>
                <a:gd name="T13" fmla="*/ 101 h 203"/>
                <a:gd name="T14" fmla="*/ 14 w 203"/>
                <a:gd name="T15" fmla="*/ 50 h 203"/>
                <a:gd name="T16" fmla="*/ 51 w 203"/>
                <a:gd name="T17" fmla="*/ 13 h 203"/>
                <a:gd name="T18" fmla="*/ 102 w 203"/>
                <a:gd name="T19" fmla="*/ 0 h 203"/>
                <a:gd name="T20" fmla="*/ 152 w 203"/>
                <a:gd name="T21" fmla="*/ 13 h 203"/>
                <a:gd name="T22" fmla="*/ 189 w 203"/>
                <a:gd name="T23" fmla="*/ 50 h 203"/>
                <a:gd name="T24" fmla="*/ 202 w 203"/>
                <a:gd name="T25" fmla="*/ 10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203">
                  <a:moveTo>
                    <a:pt x="202" y="101"/>
                  </a:moveTo>
                  <a:cubicBezTo>
                    <a:pt x="202" y="120"/>
                    <a:pt x="198" y="135"/>
                    <a:pt x="189" y="151"/>
                  </a:cubicBezTo>
                  <a:cubicBezTo>
                    <a:pt x="179" y="167"/>
                    <a:pt x="168" y="178"/>
                    <a:pt x="152" y="188"/>
                  </a:cubicBezTo>
                  <a:cubicBezTo>
                    <a:pt x="135" y="198"/>
                    <a:pt x="120" y="202"/>
                    <a:pt x="102" y="202"/>
                  </a:cubicBezTo>
                  <a:cubicBezTo>
                    <a:pt x="83" y="202"/>
                    <a:pt x="67" y="198"/>
                    <a:pt x="51" y="188"/>
                  </a:cubicBezTo>
                  <a:cubicBezTo>
                    <a:pt x="35" y="178"/>
                    <a:pt x="23" y="167"/>
                    <a:pt x="14" y="151"/>
                  </a:cubicBezTo>
                  <a:cubicBezTo>
                    <a:pt x="5" y="135"/>
                    <a:pt x="0" y="120"/>
                    <a:pt x="0" y="101"/>
                  </a:cubicBezTo>
                  <a:cubicBezTo>
                    <a:pt x="0" y="83"/>
                    <a:pt x="5" y="67"/>
                    <a:pt x="14" y="50"/>
                  </a:cubicBezTo>
                  <a:cubicBezTo>
                    <a:pt x="23" y="34"/>
                    <a:pt x="35" y="23"/>
                    <a:pt x="51" y="13"/>
                  </a:cubicBezTo>
                  <a:cubicBezTo>
                    <a:pt x="67" y="4"/>
                    <a:pt x="83" y="0"/>
                    <a:pt x="102" y="0"/>
                  </a:cubicBezTo>
                  <a:cubicBezTo>
                    <a:pt x="120" y="0"/>
                    <a:pt x="135" y="4"/>
                    <a:pt x="152" y="13"/>
                  </a:cubicBezTo>
                  <a:cubicBezTo>
                    <a:pt x="168" y="23"/>
                    <a:pt x="179" y="34"/>
                    <a:pt x="189" y="50"/>
                  </a:cubicBezTo>
                  <a:cubicBezTo>
                    <a:pt x="198" y="67"/>
                    <a:pt x="202" y="83"/>
                    <a:pt x="202" y="101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027A660F-7C49-41BA-BA35-A9C12AA6D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3124200"/>
              <a:ext cx="112713" cy="112713"/>
            </a:xfrm>
            <a:custGeom>
              <a:avLst/>
              <a:gdLst>
                <a:gd name="T0" fmla="*/ 314 w 315"/>
                <a:gd name="T1" fmla="*/ 156 h 313"/>
                <a:gd name="T2" fmla="*/ 293 w 315"/>
                <a:gd name="T3" fmla="*/ 235 h 313"/>
                <a:gd name="T4" fmla="*/ 235 w 315"/>
                <a:gd name="T5" fmla="*/ 291 h 313"/>
                <a:gd name="T6" fmla="*/ 157 w 315"/>
                <a:gd name="T7" fmla="*/ 312 h 313"/>
                <a:gd name="T8" fmla="*/ 79 w 315"/>
                <a:gd name="T9" fmla="*/ 291 h 313"/>
                <a:gd name="T10" fmla="*/ 21 w 315"/>
                <a:gd name="T11" fmla="*/ 235 h 313"/>
                <a:gd name="T12" fmla="*/ 0 w 315"/>
                <a:gd name="T13" fmla="*/ 156 h 313"/>
                <a:gd name="T14" fmla="*/ 21 w 315"/>
                <a:gd name="T15" fmla="*/ 77 h 313"/>
                <a:gd name="T16" fmla="*/ 79 w 315"/>
                <a:gd name="T17" fmla="*/ 21 h 313"/>
                <a:gd name="T18" fmla="*/ 157 w 315"/>
                <a:gd name="T19" fmla="*/ 0 h 313"/>
                <a:gd name="T20" fmla="*/ 235 w 315"/>
                <a:gd name="T21" fmla="*/ 21 h 313"/>
                <a:gd name="T22" fmla="*/ 293 w 315"/>
                <a:gd name="T23" fmla="*/ 77 h 313"/>
                <a:gd name="T24" fmla="*/ 314 w 315"/>
                <a:gd name="T25" fmla="*/ 15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313">
                  <a:moveTo>
                    <a:pt x="314" y="156"/>
                  </a:moveTo>
                  <a:cubicBezTo>
                    <a:pt x="314" y="185"/>
                    <a:pt x="307" y="210"/>
                    <a:pt x="293" y="235"/>
                  </a:cubicBezTo>
                  <a:cubicBezTo>
                    <a:pt x="278" y="260"/>
                    <a:pt x="260" y="277"/>
                    <a:pt x="235" y="291"/>
                  </a:cubicBezTo>
                  <a:cubicBezTo>
                    <a:pt x="210" y="306"/>
                    <a:pt x="186" y="312"/>
                    <a:pt x="157" y="312"/>
                  </a:cubicBezTo>
                  <a:cubicBezTo>
                    <a:pt x="129" y="312"/>
                    <a:pt x="104" y="306"/>
                    <a:pt x="79" y="291"/>
                  </a:cubicBezTo>
                  <a:cubicBezTo>
                    <a:pt x="54" y="277"/>
                    <a:pt x="35" y="260"/>
                    <a:pt x="21" y="235"/>
                  </a:cubicBezTo>
                  <a:cubicBezTo>
                    <a:pt x="7" y="210"/>
                    <a:pt x="0" y="185"/>
                    <a:pt x="0" y="156"/>
                  </a:cubicBezTo>
                  <a:cubicBezTo>
                    <a:pt x="0" y="127"/>
                    <a:pt x="7" y="102"/>
                    <a:pt x="21" y="77"/>
                  </a:cubicBezTo>
                  <a:cubicBezTo>
                    <a:pt x="35" y="53"/>
                    <a:pt x="54" y="35"/>
                    <a:pt x="79" y="21"/>
                  </a:cubicBezTo>
                  <a:cubicBezTo>
                    <a:pt x="104" y="6"/>
                    <a:pt x="129" y="0"/>
                    <a:pt x="157" y="0"/>
                  </a:cubicBezTo>
                  <a:cubicBezTo>
                    <a:pt x="186" y="0"/>
                    <a:pt x="210" y="6"/>
                    <a:pt x="235" y="21"/>
                  </a:cubicBezTo>
                  <a:cubicBezTo>
                    <a:pt x="260" y="35"/>
                    <a:pt x="278" y="53"/>
                    <a:pt x="293" y="77"/>
                  </a:cubicBezTo>
                  <a:cubicBezTo>
                    <a:pt x="307" y="102"/>
                    <a:pt x="314" y="127"/>
                    <a:pt x="314" y="156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Line 36">
              <a:extLst>
                <a:ext uri="{FF2B5EF4-FFF2-40B4-BE49-F238E27FC236}">
                  <a16:creationId xmlns:a16="http://schemas.microsoft.com/office/drawing/2014/main" id="{FD55E9BD-C98B-48EA-9496-84F759DCB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46788" y="3014663"/>
              <a:ext cx="112712" cy="125412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Line 37">
              <a:extLst>
                <a:ext uri="{FF2B5EF4-FFF2-40B4-BE49-F238E27FC236}">
                  <a16:creationId xmlns:a16="http://schemas.microsoft.com/office/drawing/2014/main" id="{81151B56-0108-4FBD-ACCA-BAB2E107A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2050" y="2982913"/>
              <a:ext cx="209550" cy="166687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756C69C4-852C-4573-AC16-678FDCD0E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50" y="3259138"/>
              <a:ext cx="484188" cy="484187"/>
            </a:xfrm>
            <a:custGeom>
              <a:avLst/>
              <a:gdLst>
                <a:gd name="T0" fmla="*/ 43 w 1343"/>
                <a:gd name="T1" fmla="*/ 819 h 1343"/>
                <a:gd name="T2" fmla="*/ 79 w 1343"/>
                <a:gd name="T3" fmla="*/ 894 h 1343"/>
                <a:gd name="T4" fmla="*/ 79 w 1343"/>
                <a:gd name="T5" fmla="*/ 894 h 1343"/>
                <a:gd name="T6" fmla="*/ 0 w 1343"/>
                <a:gd name="T7" fmla="*/ 1057 h 1343"/>
                <a:gd name="T8" fmla="*/ 128 w 1343"/>
                <a:gd name="T9" fmla="*/ 1184 h 1343"/>
                <a:gd name="T10" fmla="*/ 291 w 1343"/>
                <a:gd name="T11" fmla="*/ 1107 h 1343"/>
                <a:gd name="T12" fmla="*/ 291 w 1343"/>
                <a:gd name="T13" fmla="*/ 1107 h 1343"/>
                <a:gd name="T14" fmla="*/ 445 w 1343"/>
                <a:gd name="T15" fmla="*/ 1171 h 1343"/>
                <a:gd name="T16" fmla="*/ 504 w 1343"/>
                <a:gd name="T17" fmla="*/ 1342 h 1343"/>
                <a:gd name="T18" fmla="*/ 683 w 1343"/>
                <a:gd name="T19" fmla="*/ 1342 h 1343"/>
                <a:gd name="T20" fmla="*/ 742 w 1343"/>
                <a:gd name="T21" fmla="*/ 1171 h 1343"/>
                <a:gd name="T22" fmla="*/ 895 w 1343"/>
                <a:gd name="T23" fmla="*/ 1107 h 1343"/>
                <a:gd name="T24" fmla="*/ 895 w 1343"/>
                <a:gd name="T25" fmla="*/ 1107 h 1343"/>
                <a:gd name="T26" fmla="*/ 1058 w 1343"/>
                <a:gd name="T27" fmla="*/ 1184 h 1343"/>
                <a:gd name="T28" fmla="*/ 1186 w 1343"/>
                <a:gd name="T29" fmla="*/ 1057 h 1343"/>
                <a:gd name="T30" fmla="*/ 1107 w 1343"/>
                <a:gd name="T31" fmla="*/ 894 h 1343"/>
                <a:gd name="T32" fmla="*/ 1107 w 1343"/>
                <a:gd name="T33" fmla="*/ 894 h 1343"/>
                <a:gd name="T34" fmla="*/ 1172 w 1343"/>
                <a:gd name="T35" fmla="*/ 741 h 1343"/>
                <a:gd name="T36" fmla="*/ 1342 w 1343"/>
                <a:gd name="T37" fmla="*/ 682 h 1343"/>
                <a:gd name="T38" fmla="*/ 1342 w 1343"/>
                <a:gd name="T39" fmla="*/ 503 h 1343"/>
                <a:gd name="T40" fmla="*/ 1172 w 1343"/>
                <a:gd name="T41" fmla="*/ 444 h 1343"/>
                <a:gd name="T42" fmla="*/ 1107 w 1343"/>
                <a:gd name="T43" fmla="*/ 290 h 1343"/>
                <a:gd name="T44" fmla="*/ 1107 w 1343"/>
                <a:gd name="T45" fmla="*/ 290 h 1343"/>
                <a:gd name="T46" fmla="*/ 1186 w 1343"/>
                <a:gd name="T47" fmla="*/ 127 h 1343"/>
                <a:gd name="T48" fmla="*/ 1058 w 1343"/>
                <a:gd name="T49" fmla="*/ 0 h 1343"/>
                <a:gd name="T50" fmla="*/ 895 w 1343"/>
                <a:gd name="T51" fmla="*/ 78 h 1343"/>
                <a:gd name="T52" fmla="*/ 895 w 1343"/>
                <a:gd name="T53" fmla="*/ 78 h 1343"/>
                <a:gd name="T54" fmla="*/ 742 w 1343"/>
                <a:gd name="T55" fmla="*/ 12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43" h="1343">
                  <a:moveTo>
                    <a:pt x="43" y="819"/>
                  </a:moveTo>
                  <a:cubicBezTo>
                    <a:pt x="52" y="845"/>
                    <a:pt x="66" y="872"/>
                    <a:pt x="79" y="894"/>
                  </a:cubicBezTo>
                  <a:lnTo>
                    <a:pt x="79" y="894"/>
                  </a:lnTo>
                  <a:lnTo>
                    <a:pt x="0" y="1057"/>
                  </a:lnTo>
                  <a:lnTo>
                    <a:pt x="128" y="1184"/>
                  </a:lnTo>
                  <a:lnTo>
                    <a:pt x="291" y="1107"/>
                  </a:lnTo>
                  <a:lnTo>
                    <a:pt x="291" y="1107"/>
                  </a:lnTo>
                  <a:cubicBezTo>
                    <a:pt x="340" y="1136"/>
                    <a:pt x="389" y="1155"/>
                    <a:pt x="445" y="1171"/>
                  </a:cubicBezTo>
                  <a:lnTo>
                    <a:pt x="504" y="1342"/>
                  </a:lnTo>
                  <a:lnTo>
                    <a:pt x="683" y="1342"/>
                  </a:lnTo>
                  <a:lnTo>
                    <a:pt x="742" y="1171"/>
                  </a:lnTo>
                  <a:cubicBezTo>
                    <a:pt x="797" y="1159"/>
                    <a:pt x="849" y="1136"/>
                    <a:pt x="895" y="1107"/>
                  </a:cubicBezTo>
                  <a:lnTo>
                    <a:pt x="895" y="1107"/>
                  </a:lnTo>
                  <a:lnTo>
                    <a:pt x="1058" y="1184"/>
                  </a:lnTo>
                  <a:lnTo>
                    <a:pt x="1186" y="1057"/>
                  </a:lnTo>
                  <a:lnTo>
                    <a:pt x="1107" y="894"/>
                  </a:lnTo>
                  <a:lnTo>
                    <a:pt x="1107" y="894"/>
                  </a:lnTo>
                  <a:cubicBezTo>
                    <a:pt x="1136" y="845"/>
                    <a:pt x="1156" y="797"/>
                    <a:pt x="1172" y="741"/>
                  </a:cubicBezTo>
                  <a:lnTo>
                    <a:pt x="1342" y="682"/>
                  </a:lnTo>
                  <a:lnTo>
                    <a:pt x="1342" y="503"/>
                  </a:lnTo>
                  <a:lnTo>
                    <a:pt x="1172" y="444"/>
                  </a:lnTo>
                  <a:cubicBezTo>
                    <a:pt x="1159" y="388"/>
                    <a:pt x="1136" y="336"/>
                    <a:pt x="1107" y="290"/>
                  </a:cubicBezTo>
                  <a:lnTo>
                    <a:pt x="1107" y="290"/>
                  </a:lnTo>
                  <a:lnTo>
                    <a:pt x="1186" y="127"/>
                  </a:lnTo>
                  <a:lnTo>
                    <a:pt x="1058" y="0"/>
                  </a:lnTo>
                  <a:lnTo>
                    <a:pt x="895" y="78"/>
                  </a:lnTo>
                  <a:lnTo>
                    <a:pt x="895" y="78"/>
                  </a:lnTo>
                  <a:cubicBezTo>
                    <a:pt x="846" y="48"/>
                    <a:pt x="797" y="29"/>
                    <a:pt x="742" y="12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254D739B-CA5E-4706-968F-3731501B8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365500"/>
              <a:ext cx="211138" cy="215900"/>
            </a:xfrm>
            <a:custGeom>
              <a:avLst/>
              <a:gdLst>
                <a:gd name="T0" fmla="*/ 336 w 585"/>
                <a:gd name="T1" fmla="*/ 0 h 599"/>
                <a:gd name="T2" fmla="*/ 584 w 585"/>
                <a:gd name="T3" fmla="*/ 297 h 599"/>
                <a:gd name="T4" fmla="*/ 284 w 585"/>
                <a:gd name="T5" fmla="*/ 598 h 599"/>
                <a:gd name="T6" fmla="*/ 0 w 585"/>
                <a:gd name="T7" fmla="*/ 392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5" h="599">
                  <a:moveTo>
                    <a:pt x="336" y="0"/>
                  </a:moveTo>
                  <a:cubicBezTo>
                    <a:pt x="476" y="26"/>
                    <a:pt x="584" y="146"/>
                    <a:pt x="584" y="297"/>
                  </a:cubicBezTo>
                  <a:cubicBezTo>
                    <a:pt x="584" y="463"/>
                    <a:pt x="450" y="598"/>
                    <a:pt x="284" y="598"/>
                  </a:cubicBezTo>
                  <a:cubicBezTo>
                    <a:pt x="150" y="598"/>
                    <a:pt x="39" y="512"/>
                    <a:pt x="0" y="392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B755F7D-3188-4C19-811B-16796E6A9857}"/>
              </a:ext>
            </a:extLst>
          </p:cNvPr>
          <p:cNvSpPr/>
          <p:nvPr/>
        </p:nvSpPr>
        <p:spPr>
          <a:xfrm>
            <a:off x="8699747" y="3497910"/>
            <a:ext cx="3111898" cy="827829"/>
          </a:xfrm>
          <a:prstGeom prst="rect">
            <a:avLst/>
          </a:prstGeom>
          <a:noFill/>
          <a:ln w="3175"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39" tIns="34223" rIns="68439" bIns="34223" anchor="t"/>
          <a:lstStyle/>
          <a:p>
            <a:pPr algn="ctr" latinLnBrk="1" hangingPunct="0">
              <a:lnSpc>
                <a:spcPct val="80000"/>
              </a:lnSpc>
            </a:pPr>
            <a:r>
              <a:rPr lang="en-US" sz="2797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In-region</a:t>
            </a:r>
          </a:p>
          <a:p>
            <a:pPr algn="ctr" latinLnBrk="1" hangingPunct="0">
              <a:lnSpc>
                <a:spcPct val="80000"/>
              </a:lnSpc>
            </a:pPr>
            <a:r>
              <a:rPr lang="en-US" sz="2797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protection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CFB8C7-2C2B-4CD8-B3FD-21538ED4D346}"/>
              </a:ext>
            </a:extLst>
          </p:cNvPr>
          <p:cNvSpPr/>
          <p:nvPr/>
        </p:nvSpPr>
        <p:spPr>
          <a:xfrm>
            <a:off x="1082866" y="4341492"/>
            <a:ext cx="2298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 hangingPunct="0"/>
            <a:r>
              <a:rPr lang="en-US" dirty="0">
                <a:solidFill>
                  <a:schemeClr val="tx2"/>
                </a:solidFill>
              </a:rPr>
              <a:t>Daily snapshots stored up to 7 days</a:t>
            </a:r>
            <a:endParaRPr lang="en-US" dirty="0">
              <a:solidFill>
                <a:schemeClr val="tx2"/>
              </a:solidFill>
              <a:uFill>
                <a:solidFill>
                  <a:srgbClr val="000000"/>
                </a:solidFill>
              </a:uFill>
              <a:ea typeface="Adobe Clean Light" charset="0"/>
              <a:cs typeface="Adobe Clean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DCEEB-CA27-4E6E-A0A2-F46EE819ECF5}"/>
              </a:ext>
            </a:extLst>
          </p:cNvPr>
          <p:cNvSpPr/>
          <p:nvPr/>
        </p:nvSpPr>
        <p:spPr>
          <a:xfrm>
            <a:off x="4792447" y="4292932"/>
            <a:ext cx="2934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 hangingPunct="0"/>
            <a:r>
              <a:rPr lang="en-US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ea typeface="Adobe Clean Light" charset="0"/>
                <a:cs typeface="Adobe Clean Light" charset="0"/>
              </a:rPr>
              <a:t>System restored to any point </a:t>
            </a:r>
          </a:p>
          <a:p>
            <a:pPr lvl="0" algn="ctr" latinLnBrk="1" hangingPunct="0"/>
            <a:r>
              <a:rPr lang="en-US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ea typeface="Adobe Clean Light" charset="0"/>
                <a:cs typeface="Adobe Clean Light" charset="0"/>
              </a:rPr>
              <a:t>in last 24 hours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F6495E-0F8B-443B-BDA3-7EE30A92FE19}"/>
              </a:ext>
            </a:extLst>
          </p:cNvPr>
          <p:cNvSpPr/>
          <p:nvPr/>
        </p:nvSpPr>
        <p:spPr>
          <a:xfrm>
            <a:off x="8538545" y="4328192"/>
            <a:ext cx="334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 hangingPunct="0"/>
            <a:r>
              <a:rPr lang="en-US" dirty="0">
                <a:solidFill>
                  <a:schemeClr val="tx2"/>
                </a:solidFill>
                <a:ea typeface="Adobe Clean Light" charset="0"/>
                <a:cs typeface="Adobe Clean Light" charset="0"/>
              </a:rPr>
              <a:t>Built-in redundancy with </a:t>
            </a:r>
          </a:p>
          <a:p>
            <a:pPr lvl="0" algn="ctr" latinLnBrk="1" hangingPunct="0"/>
            <a:r>
              <a:rPr lang="en-US" dirty="0">
                <a:solidFill>
                  <a:schemeClr val="tx2"/>
                </a:solidFill>
                <a:ea typeface="Adobe Clean Light" charset="0"/>
                <a:cs typeface="Adobe Clean Light" charset="0"/>
              </a:rPr>
              <a:t>geo-replication of data snapshots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90B15C-6430-461A-9995-03E8475A0018}"/>
              </a:ext>
            </a:extLst>
          </p:cNvPr>
          <p:cNvCxnSpPr/>
          <p:nvPr/>
        </p:nvCxnSpPr>
        <p:spPr>
          <a:xfrm>
            <a:off x="4086759" y="1822850"/>
            <a:ext cx="0" cy="32816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A24C6A-C708-410E-BDF7-183E1B1A3F57}"/>
              </a:ext>
            </a:extLst>
          </p:cNvPr>
          <p:cNvCxnSpPr/>
          <p:nvPr/>
        </p:nvCxnSpPr>
        <p:spPr>
          <a:xfrm>
            <a:off x="8281387" y="1822850"/>
            <a:ext cx="0" cy="32816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picture containing object, building&#10;&#10;Description automatically generated">
            <a:extLst>
              <a:ext uri="{FF2B5EF4-FFF2-40B4-BE49-F238E27FC236}">
                <a16:creationId xmlns:a16="http://schemas.microsoft.com/office/drawing/2014/main" id="{ADD1A4EC-DC53-4B71-9021-6C3133298BD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596771" y="1875763"/>
            <a:ext cx="1217066" cy="12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48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7A2CD-A124-4E65-BD6E-B32762BCD2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0068" y="4533160"/>
            <a:ext cx="7741452" cy="502972"/>
          </a:xfrm>
        </p:spPr>
        <p:txBody>
          <a:bodyPr/>
          <a:lstStyle/>
          <a:p>
            <a:r>
              <a:rPr lang="en-US"/>
              <a:t>Secure by default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4BD88-FFC2-4C3A-8798-DB609AC7DE3A}"/>
              </a:ext>
            </a:extLst>
          </p:cNvPr>
          <p:cNvSpPr txBox="1"/>
          <p:nvPr/>
        </p:nvSpPr>
        <p:spPr>
          <a:xfrm>
            <a:off x="610068" y="5036132"/>
            <a:ext cx="6094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2"/>
                </a:solidFill>
              </a:rPr>
              <a:t>Enterprise-level isolation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2"/>
                </a:solidFill>
              </a:rPr>
              <a:t>Environments pre-configured with security rules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2"/>
                </a:solidFill>
              </a:rPr>
              <a:t>Authentication with IMS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2"/>
                </a:solidFill>
              </a:rPr>
              <a:t>Compliant with industry-recognized security standards </a:t>
            </a:r>
          </a:p>
        </p:txBody>
      </p:sp>
    </p:spTree>
    <p:extLst>
      <p:ext uri="{BB962C8B-B14F-4D97-AF65-F5344CB8AC3E}">
        <p14:creationId xmlns:p14="http://schemas.microsoft.com/office/powerpoint/2010/main" val="3744057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7FB2-EA9F-40B7-8A54-E7BA028B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Adobe’s Security Strategy</a:t>
            </a:r>
          </a:p>
        </p:txBody>
      </p:sp>
      <p:grpSp>
        <p:nvGrpSpPr>
          <p:cNvPr id="3" name="Group 25">
            <a:extLst>
              <a:ext uri="{FF2B5EF4-FFF2-40B4-BE49-F238E27FC236}">
                <a16:creationId xmlns:a16="http://schemas.microsoft.com/office/drawing/2014/main" id="{3E66F72D-178F-4C0E-BD47-F706B817AD16}"/>
              </a:ext>
            </a:extLst>
          </p:cNvPr>
          <p:cNvGrpSpPr/>
          <p:nvPr/>
        </p:nvGrpSpPr>
        <p:grpSpPr>
          <a:xfrm>
            <a:off x="0" y="1421243"/>
            <a:ext cx="12191999" cy="4049282"/>
            <a:chOff x="-1020830" y="2765491"/>
            <a:chExt cx="11461724" cy="2261842"/>
          </a:xfrm>
          <a:gradFill flip="none" rotWithShape="1">
            <a:gsLst>
              <a:gs pos="0">
                <a:schemeClr val="accent4">
                  <a:alpha val="87000"/>
                </a:schemeClr>
              </a:gs>
              <a:gs pos="100000">
                <a:schemeClr val="accent4">
                  <a:lumMod val="75000"/>
                  <a:alpha val="84000"/>
                </a:schemeClr>
              </a:gs>
            </a:gsLst>
            <a:lin ang="0" scaled="1"/>
            <a:tileRect/>
          </a:gradFill>
        </p:grpSpPr>
        <p:sp>
          <p:nvSpPr>
            <p:cNvPr id="4" name="Trapezoid 32">
              <a:extLst>
                <a:ext uri="{FF2B5EF4-FFF2-40B4-BE49-F238E27FC236}">
                  <a16:creationId xmlns:a16="http://schemas.microsoft.com/office/drawing/2014/main" id="{BAFAEE90-9EEF-4137-B9B4-F7BF03BD91CA}"/>
                </a:ext>
              </a:extLst>
            </p:cNvPr>
            <p:cNvSpPr/>
            <p:nvPr/>
          </p:nvSpPr>
          <p:spPr>
            <a:xfrm>
              <a:off x="-1020830" y="2765491"/>
              <a:ext cx="11461724" cy="2261842"/>
            </a:xfrm>
            <a:prstGeom prst="roundRect">
              <a:avLst>
                <a:gd name="adj" fmla="val 0"/>
              </a:avLst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chemeClr val="tx2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480D6-964E-4808-A68D-1EECFDFF26E6}"/>
                </a:ext>
              </a:extLst>
            </p:cNvPr>
            <p:cNvSpPr txBox="1"/>
            <p:nvPr/>
          </p:nvSpPr>
          <p:spPr>
            <a:xfrm>
              <a:off x="1091253" y="4530908"/>
              <a:ext cx="7237560" cy="248853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ctr" defTabSz="593994">
                <a:defRPr sz="1169" kern="0">
                  <a:solidFill>
                    <a:schemeClr val="tx2"/>
                  </a:solidFill>
                  <a:latin typeface="Adobe Clean SemiLight" panose="020B0403020404020204" pitchFamily="34" charset="0"/>
                </a:defRPr>
              </a:lvl1pPr>
            </a:lstStyle>
            <a:p>
              <a:r>
                <a:rPr lang="en-US" sz="2000">
                  <a:solidFill>
                    <a:schemeClr val="bg1"/>
                  </a:solidFill>
                </a:rPr>
                <a:t>Transparent communication on what we are doing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2EEE32-C996-4C5D-905E-EAF51E6ADC32}"/>
              </a:ext>
            </a:extLst>
          </p:cNvPr>
          <p:cNvSpPr txBox="1"/>
          <p:nvPr/>
        </p:nvSpPr>
        <p:spPr>
          <a:xfrm>
            <a:off x="2071572" y="1808315"/>
            <a:ext cx="2638862" cy="4801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accent6"/>
                </a:solidFill>
                <a:cs typeface="Adobe Clean Light"/>
              </a:rPr>
              <a:t>Proactive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B0CFC-AA04-4530-8F7C-539C2178B483}"/>
              </a:ext>
            </a:extLst>
          </p:cNvPr>
          <p:cNvSpPr txBox="1"/>
          <p:nvPr/>
        </p:nvSpPr>
        <p:spPr>
          <a:xfrm>
            <a:off x="5915008" y="1808315"/>
            <a:ext cx="2638863" cy="4801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tx2"/>
                </a:solidFill>
                <a:cs typeface="Adobe Clean Light"/>
              </a:rPr>
              <a:t>Reactive</a:t>
            </a:r>
          </a:p>
        </p:txBody>
      </p:sp>
      <p:sp>
        <p:nvSpPr>
          <p:cNvPr id="8" name="Chevron 45">
            <a:extLst>
              <a:ext uri="{FF2B5EF4-FFF2-40B4-BE49-F238E27FC236}">
                <a16:creationId xmlns:a16="http://schemas.microsoft.com/office/drawing/2014/main" id="{96F3C551-8FC6-4F16-BC44-A92CEAB7D1B4}"/>
              </a:ext>
            </a:extLst>
          </p:cNvPr>
          <p:cNvSpPr/>
          <p:nvPr/>
        </p:nvSpPr>
        <p:spPr>
          <a:xfrm>
            <a:off x="1981200" y="2377744"/>
            <a:ext cx="4295858" cy="1964415"/>
          </a:xfrm>
          <a:prstGeom prst="chevron">
            <a:avLst>
              <a:gd name="adj" fmla="val 25000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6" rIns="91395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>
              <a:solidFill>
                <a:schemeClr val="tx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E5C75-2660-42CC-A55C-8D1026A13189}"/>
              </a:ext>
            </a:extLst>
          </p:cNvPr>
          <p:cNvSpPr/>
          <p:nvPr/>
        </p:nvSpPr>
        <p:spPr>
          <a:xfrm>
            <a:off x="2577818" y="2519643"/>
            <a:ext cx="3192994" cy="830930"/>
          </a:xfrm>
          <a:prstGeom prst="rect">
            <a:avLst/>
          </a:prstGeom>
        </p:spPr>
        <p:txBody>
          <a:bodyPr wrap="square" lIns="91373" tIns="45687" rIns="91373" bIns="45687" anchor="ctr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cs typeface="Adobe Clean Light"/>
              </a:rPr>
              <a:t>Harden systems &amp; mitigate vulnerabilities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C1E54-94A1-4079-B604-F3AADD3412CE}"/>
              </a:ext>
            </a:extLst>
          </p:cNvPr>
          <p:cNvSpPr/>
          <p:nvPr/>
        </p:nvSpPr>
        <p:spPr>
          <a:xfrm>
            <a:off x="2520725" y="3666120"/>
            <a:ext cx="3394283" cy="377913"/>
          </a:xfrm>
          <a:prstGeom prst="rect">
            <a:avLst/>
          </a:prstGeom>
        </p:spPr>
        <p:txBody>
          <a:bodyPr wrap="square" lIns="91373" tIns="45687" rIns="91373" bIns="45687" anchor="ctr">
            <a:spAutoFit/>
          </a:bodyPr>
          <a:lstStyle/>
          <a:p>
            <a:pPr lvl="0" algn="ctr"/>
            <a:r>
              <a:rPr lang="en-US" sz="2000" b="1">
                <a:solidFill>
                  <a:srgbClr val="FFFFFF"/>
                </a:solidFill>
                <a:cs typeface="Adobe Clean Light"/>
              </a:rPr>
              <a:t>Defense in depth</a:t>
            </a:r>
          </a:p>
        </p:txBody>
      </p:sp>
      <p:sp>
        <p:nvSpPr>
          <p:cNvPr id="11" name="Chevron 68">
            <a:extLst>
              <a:ext uri="{FF2B5EF4-FFF2-40B4-BE49-F238E27FC236}">
                <a16:creationId xmlns:a16="http://schemas.microsoft.com/office/drawing/2014/main" id="{C9D4B5FE-6072-4FE5-B438-95006493221B}"/>
              </a:ext>
            </a:extLst>
          </p:cNvPr>
          <p:cNvSpPr/>
          <p:nvPr/>
        </p:nvSpPr>
        <p:spPr>
          <a:xfrm>
            <a:off x="5961812" y="2377744"/>
            <a:ext cx="4515687" cy="1964415"/>
          </a:xfrm>
          <a:prstGeom prst="chevron">
            <a:avLst>
              <a:gd name="adj" fmla="val 25000"/>
            </a:avLst>
          </a:prstGeom>
          <a:solidFill>
            <a:schemeClr val="tx2">
              <a:alpha val="87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6" rIns="91395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AFB66B-D733-4864-BEDC-3EA3980D1E95}"/>
              </a:ext>
            </a:extLst>
          </p:cNvPr>
          <p:cNvSpPr/>
          <p:nvPr/>
        </p:nvSpPr>
        <p:spPr>
          <a:xfrm>
            <a:off x="6323863" y="2508578"/>
            <a:ext cx="3563714" cy="830930"/>
          </a:xfrm>
          <a:prstGeom prst="rect">
            <a:avLst/>
          </a:prstGeom>
        </p:spPr>
        <p:txBody>
          <a:bodyPr wrap="square" lIns="91373" tIns="45687" rIns="91373" bIns="45687" anchor="ctr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 Identify threats &amp; quickly contain risks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A0453-C1FB-4D78-ACF8-F4615BAFB1B5}"/>
              </a:ext>
            </a:extLst>
          </p:cNvPr>
          <p:cNvSpPr/>
          <p:nvPr/>
        </p:nvSpPr>
        <p:spPr>
          <a:xfrm>
            <a:off x="6209424" y="3655055"/>
            <a:ext cx="3790686" cy="400043"/>
          </a:xfrm>
          <a:prstGeom prst="rect">
            <a:avLst/>
          </a:prstGeom>
        </p:spPr>
        <p:txBody>
          <a:bodyPr wrap="square" lIns="91373" tIns="45687" rIns="91373" bIns="45687" anchor="ctr">
            <a:spAutoFit/>
          </a:bodyPr>
          <a:lstStyle/>
          <a:p>
            <a:pPr lvl="0" algn="ctr"/>
            <a:r>
              <a:rPr lang="en-US" sz="2000" b="1">
                <a:solidFill>
                  <a:srgbClr val="FFFFFF"/>
                </a:solidFill>
                <a:cs typeface="Adobe Clean Light"/>
              </a:rPr>
              <a:t>React efficiently</a:t>
            </a:r>
          </a:p>
        </p:txBody>
      </p:sp>
    </p:spTree>
    <p:extLst>
      <p:ext uri="{BB962C8B-B14F-4D97-AF65-F5344CB8AC3E}">
        <p14:creationId xmlns:p14="http://schemas.microsoft.com/office/powerpoint/2010/main" val="14864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8E6EC-DE85-48C2-B7FD-713EE419B0C1}"/>
              </a:ext>
            </a:extLst>
          </p:cNvPr>
          <p:cNvSpPr/>
          <p:nvPr/>
        </p:nvSpPr>
        <p:spPr>
          <a:xfrm>
            <a:off x="0" y="1123406"/>
            <a:ext cx="12192000" cy="4981303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ysClr val="windowText" lastClr="000000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BB7BB-CD2B-4D87-8E9F-DD0956E1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Features </a:t>
            </a:r>
            <a:r>
              <a:rPr lang="en-US"/>
              <a:t>of Cloud Service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7147A8-1448-406D-B987-BCA3D15FD9C0}"/>
              </a:ext>
            </a:extLst>
          </p:cNvPr>
          <p:cNvSpPr/>
          <p:nvPr/>
        </p:nvSpPr>
        <p:spPr>
          <a:xfrm>
            <a:off x="2369255" y="2267743"/>
            <a:ext cx="3145165" cy="399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 hangingPunct="0"/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Advanced</a:t>
            </a:r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sym typeface="Adobe Clean"/>
              </a:rPr>
              <a:t> firewall </a:t>
            </a:r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systems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A9A889B5-881F-46ED-9E33-B7741E6781BE}"/>
              </a:ext>
            </a:extLst>
          </p:cNvPr>
          <p:cNvCxnSpPr/>
          <p:nvPr/>
        </p:nvCxnSpPr>
        <p:spPr bwMode="auto">
          <a:xfrm rot="16200000" flipH="1">
            <a:off x="5440202" y="2185821"/>
            <a:ext cx="1166571" cy="146670"/>
          </a:xfrm>
          <a:prstGeom prst="bentConnector3">
            <a:avLst>
              <a:gd name="adj1" fmla="val 712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9A66348-A0B8-4ABF-81A5-E4533C724B42}"/>
              </a:ext>
            </a:extLst>
          </p:cNvPr>
          <p:cNvSpPr/>
          <p:nvPr/>
        </p:nvSpPr>
        <p:spPr>
          <a:xfrm>
            <a:off x="6270469" y="1458413"/>
            <a:ext cx="3610283" cy="399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342797"/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 Light"/>
              </a:rPr>
              <a:t>Intrusion 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E81B3-430C-499C-8EDB-357296CF013A}"/>
              </a:ext>
            </a:extLst>
          </p:cNvPr>
          <p:cNvSpPr/>
          <p:nvPr/>
        </p:nvSpPr>
        <p:spPr>
          <a:xfrm>
            <a:off x="7391346" y="2267743"/>
            <a:ext cx="2558048" cy="399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4B830"/>
              </a:buClr>
              <a:buSzPct val="55000"/>
              <a:defRPr>
                <a:uFillTx/>
              </a:defRPr>
            </a:pPr>
            <a:r>
              <a:rPr lang="en-US" sz="1997" kern="0">
                <a:solidFill>
                  <a:schemeClr val="tx2"/>
                </a:solidFill>
                <a:ea typeface="Adobe Clean Light" charset="0"/>
                <a:cs typeface="Adobe Clean Light" charset="0"/>
                <a:sym typeface="Adobe Clean Light"/>
              </a:rPr>
              <a:t>Virus protection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DBA1FC-9F3D-4FA2-AB93-F81851848C92}"/>
              </a:ext>
            </a:extLst>
          </p:cNvPr>
          <p:cNvSpPr/>
          <p:nvPr/>
        </p:nvSpPr>
        <p:spPr>
          <a:xfrm>
            <a:off x="7983810" y="3237604"/>
            <a:ext cx="3617639" cy="399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4B830"/>
              </a:buClr>
              <a:buSzPct val="55000"/>
              <a:defRPr>
                <a:uFillTx/>
              </a:defRPr>
            </a:pPr>
            <a:r>
              <a:rPr lang="en-US" sz="1997" kern="0">
                <a:solidFill>
                  <a:schemeClr val="tx2"/>
                </a:solidFill>
                <a:ea typeface="Adobe Clean Light" charset="0"/>
                <a:cs typeface="Adobe Clean Light" charset="0"/>
                <a:sym typeface="Adobe Clean"/>
              </a:rPr>
              <a:t>Weekly Database scans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298C7C-C0FB-4EA4-8F14-C2FAF835BB0D}"/>
              </a:ext>
            </a:extLst>
          </p:cNvPr>
          <p:cNvSpPr/>
          <p:nvPr/>
        </p:nvSpPr>
        <p:spPr>
          <a:xfrm>
            <a:off x="6680742" y="4915843"/>
            <a:ext cx="2074607" cy="70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 hangingPunct="0"/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Data isolation and</a:t>
            </a:r>
          </a:p>
          <a:p>
            <a:pPr latinLnBrk="1" hangingPunct="0"/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17F516-75FC-4DA0-B12A-AF5CF6FA2153}"/>
              </a:ext>
            </a:extLst>
          </p:cNvPr>
          <p:cNvSpPr/>
          <p:nvPr/>
        </p:nvSpPr>
        <p:spPr>
          <a:xfrm>
            <a:off x="2816629" y="4952123"/>
            <a:ext cx="3039277" cy="70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 hangingPunct="0"/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Authenticated user identity management</a:t>
            </a:r>
          </a:p>
        </p:txBody>
      </p:sp>
      <p:cxnSp>
        <p:nvCxnSpPr>
          <p:cNvPr id="11" name="Elbow Connector 13">
            <a:extLst>
              <a:ext uri="{FF2B5EF4-FFF2-40B4-BE49-F238E27FC236}">
                <a16:creationId xmlns:a16="http://schemas.microsoft.com/office/drawing/2014/main" id="{54BC1F4C-4C0B-4658-B736-800EDF2D2A46}"/>
              </a:ext>
            </a:extLst>
          </p:cNvPr>
          <p:cNvCxnSpPr/>
          <p:nvPr/>
        </p:nvCxnSpPr>
        <p:spPr bwMode="auto">
          <a:xfrm rot="16200000" flipH="1">
            <a:off x="5342529" y="2559526"/>
            <a:ext cx="548513" cy="378096"/>
          </a:xfrm>
          <a:prstGeom prst="bentConnector3">
            <a:avLst>
              <a:gd name="adj1" fmla="val 670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Elbow Connector 14">
            <a:extLst>
              <a:ext uri="{FF2B5EF4-FFF2-40B4-BE49-F238E27FC236}">
                <a16:creationId xmlns:a16="http://schemas.microsoft.com/office/drawing/2014/main" id="{D2EC2F2F-87F1-4B86-9EB0-D9D36818D12B}"/>
              </a:ext>
            </a:extLst>
          </p:cNvPr>
          <p:cNvCxnSpPr/>
          <p:nvPr/>
        </p:nvCxnSpPr>
        <p:spPr bwMode="auto">
          <a:xfrm flipV="1">
            <a:off x="4713622" y="3456990"/>
            <a:ext cx="970221" cy="3619"/>
          </a:xfrm>
          <a:prstGeom prst="bentConnector3">
            <a:avLst>
              <a:gd name="adj1" fmla="val -11441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Elbow Connector 15">
            <a:extLst>
              <a:ext uri="{FF2B5EF4-FFF2-40B4-BE49-F238E27FC236}">
                <a16:creationId xmlns:a16="http://schemas.microsoft.com/office/drawing/2014/main" id="{B7F2100A-97CB-425B-84DF-763A7DFF3BE0}"/>
              </a:ext>
            </a:extLst>
          </p:cNvPr>
          <p:cNvCxnSpPr/>
          <p:nvPr/>
        </p:nvCxnSpPr>
        <p:spPr bwMode="auto">
          <a:xfrm flipV="1">
            <a:off x="5000854" y="3796030"/>
            <a:ext cx="834860" cy="514933"/>
          </a:xfrm>
          <a:prstGeom prst="bentConnector3">
            <a:avLst>
              <a:gd name="adj1" fmla="val 98615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Elbow Connector 16">
            <a:extLst>
              <a:ext uri="{FF2B5EF4-FFF2-40B4-BE49-F238E27FC236}">
                <a16:creationId xmlns:a16="http://schemas.microsoft.com/office/drawing/2014/main" id="{439DFE01-DA51-4942-BB30-041211684033}"/>
              </a:ext>
            </a:extLst>
          </p:cNvPr>
          <p:cNvCxnSpPr/>
          <p:nvPr/>
        </p:nvCxnSpPr>
        <p:spPr bwMode="auto">
          <a:xfrm rot="5400000" flipH="1" flipV="1">
            <a:off x="5331396" y="4484658"/>
            <a:ext cx="1324352" cy="304513"/>
          </a:xfrm>
          <a:prstGeom prst="bentConnector3">
            <a:avLst>
              <a:gd name="adj1" fmla="val 7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Elbow Connector 17">
            <a:extLst>
              <a:ext uri="{FF2B5EF4-FFF2-40B4-BE49-F238E27FC236}">
                <a16:creationId xmlns:a16="http://schemas.microsoft.com/office/drawing/2014/main" id="{E634FAEA-F2F7-4829-9940-8B36FC3A7C5E}"/>
              </a:ext>
            </a:extLst>
          </p:cNvPr>
          <p:cNvCxnSpPr/>
          <p:nvPr/>
        </p:nvCxnSpPr>
        <p:spPr bwMode="auto">
          <a:xfrm rot="5400000">
            <a:off x="5964450" y="2187889"/>
            <a:ext cx="1153292" cy="129258"/>
          </a:xfrm>
          <a:prstGeom prst="bentConnector3">
            <a:avLst>
              <a:gd name="adj1" fmla="val 228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Elbow Connector 18">
            <a:extLst>
              <a:ext uri="{FF2B5EF4-FFF2-40B4-BE49-F238E27FC236}">
                <a16:creationId xmlns:a16="http://schemas.microsoft.com/office/drawing/2014/main" id="{2543B362-F5FE-4004-9A4C-EE160D33DCAC}"/>
              </a:ext>
            </a:extLst>
          </p:cNvPr>
          <p:cNvCxnSpPr/>
          <p:nvPr/>
        </p:nvCxnSpPr>
        <p:spPr bwMode="auto">
          <a:xfrm rot="5400000">
            <a:off x="6744185" y="2455903"/>
            <a:ext cx="653020" cy="641302"/>
          </a:xfrm>
          <a:prstGeom prst="bentConnector3">
            <a:avLst>
              <a:gd name="adj1" fmla="val 795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Elbow Connector 19">
            <a:extLst>
              <a:ext uri="{FF2B5EF4-FFF2-40B4-BE49-F238E27FC236}">
                <a16:creationId xmlns:a16="http://schemas.microsoft.com/office/drawing/2014/main" id="{399239E6-89B4-45CA-9645-5486E09C05E0}"/>
              </a:ext>
            </a:extLst>
          </p:cNvPr>
          <p:cNvCxnSpPr/>
          <p:nvPr/>
        </p:nvCxnSpPr>
        <p:spPr bwMode="auto">
          <a:xfrm rot="10800000">
            <a:off x="6897035" y="3447508"/>
            <a:ext cx="1050287" cy="9485"/>
          </a:xfrm>
          <a:prstGeom prst="bentConnector3">
            <a:avLst>
              <a:gd name="adj1" fmla="val 85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20">
            <a:extLst>
              <a:ext uri="{FF2B5EF4-FFF2-40B4-BE49-F238E27FC236}">
                <a16:creationId xmlns:a16="http://schemas.microsoft.com/office/drawing/2014/main" id="{53A955B6-FAB6-4EBA-B2B2-E2845E6147DF}"/>
              </a:ext>
            </a:extLst>
          </p:cNvPr>
          <p:cNvCxnSpPr/>
          <p:nvPr/>
        </p:nvCxnSpPr>
        <p:spPr bwMode="auto">
          <a:xfrm rot="10800000">
            <a:off x="6750043" y="3798859"/>
            <a:ext cx="711667" cy="455652"/>
          </a:xfrm>
          <a:prstGeom prst="bentConnector3">
            <a:avLst>
              <a:gd name="adj1" fmla="val 99902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Elbow Connector 21">
            <a:extLst>
              <a:ext uri="{FF2B5EF4-FFF2-40B4-BE49-F238E27FC236}">
                <a16:creationId xmlns:a16="http://schemas.microsoft.com/office/drawing/2014/main" id="{56A12DE7-D47F-4CFE-8120-6677A752810A}"/>
              </a:ext>
            </a:extLst>
          </p:cNvPr>
          <p:cNvCxnSpPr/>
          <p:nvPr/>
        </p:nvCxnSpPr>
        <p:spPr bwMode="auto">
          <a:xfrm rot="16200000" flipV="1">
            <a:off x="5855502" y="4520132"/>
            <a:ext cx="1332183" cy="238787"/>
          </a:xfrm>
          <a:prstGeom prst="bentConnector3">
            <a:avLst>
              <a:gd name="adj1" fmla="val 56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 cap="rnd" cmpd="sng" algn="ctr">
            <a:solidFill>
              <a:schemeClr val="tx2"/>
            </a:solidFill>
            <a:prstDash val="sysDot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57F3A2-3E78-460A-BDAB-4A73EBC5DC34}"/>
              </a:ext>
            </a:extLst>
          </p:cNvPr>
          <p:cNvGrpSpPr/>
          <p:nvPr/>
        </p:nvGrpSpPr>
        <p:grpSpPr>
          <a:xfrm>
            <a:off x="5665044" y="2819505"/>
            <a:ext cx="1235860" cy="1235860"/>
            <a:chOff x="10387584" y="1591056"/>
            <a:chExt cx="1236182" cy="1236182"/>
          </a:xfrm>
          <a:solidFill>
            <a:schemeClr val="accent6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938D47-310C-4656-B52F-C64B78135997}"/>
                </a:ext>
              </a:extLst>
            </p:cNvPr>
            <p:cNvSpPr/>
            <p:nvPr/>
          </p:nvSpPr>
          <p:spPr>
            <a:xfrm>
              <a:off x="10387584" y="1591056"/>
              <a:ext cx="1236182" cy="12361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kern="0">
                <a:solidFill>
                  <a:schemeClr val="tx2"/>
                </a:solidFill>
                <a:uFill>
                  <a:solidFill/>
                </a:uFill>
                <a:sym typeface="Adobe Clean"/>
              </a:endParaRPr>
            </a:p>
          </p:txBody>
        </p:sp>
        <p:sp>
          <p:nvSpPr>
            <p:cNvPr id="22" name="Freeform 141">
              <a:extLst>
                <a:ext uri="{FF2B5EF4-FFF2-40B4-BE49-F238E27FC236}">
                  <a16:creationId xmlns:a16="http://schemas.microsoft.com/office/drawing/2014/main" id="{3D81AA44-28D3-4006-9129-3C4CEEC5A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7648" y="2235525"/>
              <a:ext cx="138830" cy="238788"/>
            </a:xfrm>
            <a:custGeom>
              <a:avLst/>
              <a:gdLst>
                <a:gd name="T0" fmla="*/ 587 w 661"/>
                <a:gd name="T1" fmla="*/ 328 h 1139"/>
                <a:gd name="T2" fmla="*/ 440 w 661"/>
                <a:gd name="T3" fmla="*/ 561 h 1139"/>
                <a:gd name="T4" fmla="*/ 407 w 661"/>
                <a:gd name="T5" fmla="*/ 639 h 1139"/>
                <a:gd name="T6" fmla="*/ 546 w 661"/>
                <a:gd name="T7" fmla="*/ 1069 h 1139"/>
                <a:gd name="T8" fmla="*/ 122 w 661"/>
                <a:gd name="T9" fmla="*/ 1069 h 1139"/>
                <a:gd name="T10" fmla="*/ 259 w 661"/>
                <a:gd name="T11" fmla="*/ 645 h 1139"/>
                <a:gd name="T12" fmla="*/ 221 w 661"/>
                <a:gd name="T13" fmla="*/ 564 h 1139"/>
                <a:gd name="T14" fmla="*/ 65 w 661"/>
                <a:gd name="T15" fmla="*/ 325 h 1139"/>
                <a:gd name="T16" fmla="*/ 328 w 661"/>
                <a:gd name="T17" fmla="*/ 68 h 1139"/>
                <a:gd name="T18" fmla="*/ 587 w 661"/>
                <a:gd name="T19" fmla="*/ 328 h 1139"/>
                <a:gd name="T20" fmla="*/ 328 w 661"/>
                <a:gd name="T21" fmla="*/ 0 h 1139"/>
                <a:gd name="T22" fmla="*/ 0 w 661"/>
                <a:gd name="T23" fmla="*/ 328 h 1139"/>
                <a:gd name="T24" fmla="*/ 198 w 661"/>
                <a:gd name="T25" fmla="*/ 625 h 1139"/>
                <a:gd name="T26" fmla="*/ 30 w 661"/>
                <a:gd name="T27" fmla="*/ 1138 h 1139"/>
                <a:gd name="T28" fmla="*/ 641 w 661"/>
                <a:gd name="T29" fmla="*/ 1138 h 1139"/>
                <a:gd name="T30" fmla="*/ 474 w 661"/>
                <a:gd name="T31" fmla="*/ 619 h 1139"/>
                <a:gd name="T32" fmla="*/ 660 w 661"/>
                <a:gd name="T33" fmla="*/ 325 h 1139"/>
                <a:gd name="T34" fmla="*/ 328 w 661"/>
                <a:gd name="T35" fmla="*/ 0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1" h="1139">
                  <a:moveTo>
                    <a:pt x="587" y="328"/>
                  </a:moveTo>
                  <a:cubicBezTo>
                    <a:pt x="587" y="427"/>
                    <a:pt x="532" y="516"/>
                    <a:pt x="440" y="561"/>
                  </a:cubicBezTo>
                  <a:cubicBezTo>
                    <a:pt x="410" y="574"/>
                    <a:pt x="396" y="608"/>
                    <a:pt x="407" y="639"/>
                  </a:cubicBezTo>
                  <a:lnTo>
                    <a:pt x="546" y="1069"/>
                  </a:lnTo>
                  <a:lnTo>
                    <a:pt x="122" y="1069"/>
                  </a:lnTo>
                  <a:lnTo>
                    <a:pt x="259" y="645"/>
                  </a:lnTo>
                  <a:cubicBezTo>
                    <a:pt x="270" y="612"/>
                    <a:pt x="253" y="578"/>
                    <a:pt x="221" y="564"/>
                  </a:cubicBezTo>
                  <a:cubicBezTo>
                    <a:pt x="126" y="523"/>
                    <a:pt x="65" y="430"/>
                    <a:pt x="65" y="325"/>
                  </a:cubicBezTo>
                  <a:cubicBezTo>
                    <a:pt x="68" y="184"/>
                    <a:pt x="184" y="68"/>
                    <a:pt x="328" y="68"/>
                  </a:cubicBezTo>
                  <a:cubicBezTo>
                    <a:pt x="471" y="68"/>
                    <a:pt x="587" y="184"/>
                    <a:pt x="587" y="328"/>
                  </a:cubicBezTo>
                  <a:close/>
                  <a:moveTo>
                    <a:pt x="328" y="0"/>
                  </a:moveTo>
                  <a:cubicBezTo>
                    <a:pt x="147" y="0"/>
                    <a:pt x="0" y="147"/>
                    <a:pt x="0" y="328"/>
                  </a:cubicBezTo>
                  <a:cubicBezTo>
                    <a:pt x="0" y="465"/>
                    <a:pt x="82" y="574"/>
                    <a:pt x="198" y="625"/>
                  </a:cubicBezTo>
                  <a:lnTo>
                    <a:pt x="30" y="1138"/>
                  </a:lnTo>
                  <a:lnTo>
                    <a:pt x="641" y="1138"/>
                  </a:lnTo>
                  <a:lnTo>
                    <a:pt x="474" y="619"/>
                  </a:lnTo>
                  <a:cubicBezTo>
                    <a:pt x="583" y="564"/>
                    <a:pt x="660" y="454"/>
                    <a:pt x="660" y="325"/>
                  </a:cubicBezTo>
                  <a:cubicBezTo>
                    <a:pt x="656" y="143"/>
                    <a:pt x="509" y="0"/>
                    <a:pt x="328" y="0"/>
                  </a:cubicBez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 kern="0">
                <a:solidFill>
                  <a:schemeClr val="tx2"/>
                </a:solidFill>
                <a:uFill>
                  <a:solidFill/>
                </a:uFill>
                <a:sym typeface="Adobe Clean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52B35D8-4903-420F-AD42-7A988A565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b="13661"/>
          <a:stretch/>
        </p:blipFill>
        <p:spPr>
          <a:xfrm>
            <a:off x="5716477" y="2924439"/>
            <a:ext cx="1131038" cy="9765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E1C9AB4-F583-41E8-ACF7-B5D2C0324A77}"/>
              </a:ext>
            </a:extLst>
          </p:cNvPr>
          <p:cNvSpPr/>
          <p:nvPr/>
        </p:nvSpPr>
        <p:spPr>
          <a:xfrm>
            <a:off x="1168175" y="3155109"/>
            <a:ext cx="34957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 hangingPunct="0"/>
            <a:r>
              <a:rPr lang="en-US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Industry-recognized certification: </a:t>
            </a:r>
          </a:p>
          <a:p>
            <a:pPr algn="ctr" latinLnBrk="1" hangingPunct="0"/>
            <a:r>
              <a:rPr lang="en-US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ISO 27001, SOC-2, GLBA-ready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662B6F-9E24-4B06-956A-15B6FB59A2B7}"/>
              </a:ext>
            </a:extLst>
          </p:cNvPr>
          <p:cNvSpPr/>
          <p:nvPr/>
        </p:nvSpPr>
        <p:spPr>
          <a:xfrm>
            <a:off x="2425640" y="1436286"/>
            <a:ext cx="3610283" cy="399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 hangingPunct="0"/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Annual penetration testing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65557E-7F40-4907-B424-4B2FE3D9EF63}"/>
              </a:ext>
            </a:extLst>
          </p:cNvPr>
          <p:cNvSpPr/>
          <p:nvPr/>
        </p:nvSpPr>
        <p:spPr>
          <a:xfrm>
            <a:off x="7550559" y="3860902"/>
            <a:ext cx="2558048" cy="70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4B830"/>
              </a:buClr>
              <a:buSzPct val="55000"/>
              <a:defRPr>
                <a:uFillTx/>
              </a:defRPr>
            </a:pPr>
            <a:r>
              <a:rPr lang="en-US" sz="1997" kern="0">
                <a:solidFill>
                  <a:schemeClr val="tx2"/>
                </a:solidFill>
                <a:ea typeface="Adobe Clean Light" charset="0"/>
                <a:cs typeface="Adobe Clean Light" charset="0"/>
                <a:sym typeface="Adobe Clean"/>
              </a:rPr>
              <a:t>Monthly  Vulnerability Scan Review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F9478-5C9C-493F-8484-902712732244}"/>
              </a:ext>
            </a:extLst>
          </p:cNvPr>
          <p:cNvSpPr/>
          <p:nvPr/>
        </p:nvSpPr>
        <p:spPr>
          <a:xfrm>
            <a:off x="2621956" y="3979152"/>
            <a:ext cx="2422015" cy="70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 hangingPunct="0"/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24x7x365 proactive </a:t>
            </a:r>
          </a:p>
          <a:p>
            <a:pPr algn="ctr" latinLnBrk="1" hangingPunct="0"/>
            <a:r>
              <a:rPr lang="en-US" sz="1997" kern="0">
                <a:solidFill>
                  <a:schemeClr val="tx2"/>
                </a:solidFill>
                <a:uFill>
                  <a:solidFill/>
                </a:uFill>
                <a:ea typeface="Adobe Clean Light" charset="0"/>
                <a:cs typeface="Adobe Clean Light" charset="0"/>
                <a:sym typeface="Adobe Clean"/>
              </a:rPr>
              <a:t>service monitoring</a:t>
            </a:r>
          </a:p>
        </p:txBody>
      </p:sp>
    </p:spTree>
    <p:extLst>
      <p:ext uri="{BB962C8B-B14F-4D97-AF65-F5344CB8AC3E}">
        <p14:creationId xmlns:p14="http://schemas.microsoft.com/office/powerpoint/2010/main" val="2154070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6E3D941-1A98-49A6-85E5-60414EB6878C}"/>
              </a:ext>
            </a:extLst>
          </p:cNvPr>
          <p:cNvSpPr/>
          <p:nvPr/>
        </p:nvSpPr>
        <p:spPr>
          <a:xfrm>
            <a:off x="6288476" y="1260195"/>
            <a:ext cx="5903523" cy="4844514"/>
          </a:xfrm>
          <a:prstGeom prst="rect">
            <a:avLst/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ysClr val="windowText" lastClr="000000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A34E875-FFCC-4BE8-9390-82219B58D895}"/>
              </a:ext>
            </a:extLst>
          </p:cNvPr>
          <p:cNvSpPr/>
          <p:nvPr/>
        </p:nvSpPr>
        <p:spPr>
          <a:xfrm>
            <a:off x="7055893" y="2885074"/>
            <a:ext cx="4374103" cy="323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9BB5F75-2B69-458B-A716-68A3810B1874}"/>
              </a:ext>
            </a:extLst>
          </p:cNvPr>
          <p:cNvSpPr txBox="1"/>
          <p:nvPr/>
        </p:nvSpPr>
        <p:spPr>
          <a:xfrm>
            <a:off x="8155555" y="2908280"/>
            <a:ext cx="2169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+mj-lt"/>
              </a:rPr>
              <a:t>Cluster Load Balance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BFE2819-70A8-46C7-B12B-5151A7322183}"/>
              </a:ext>
            </a:extLst>
          </p:cNvPr>
          <p:cNvSpPr/>
          <p:nvPr/>
        </p:nvSpPr>
        <p:spPr>
          <a:xfrm>
            <a:off x="7055893" y="3253710"/>
            <a:ext cx="4374103" cy="26972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ACCBE7-59D0-4606-8BB4-6FBEC3000A8F}"/>
              </a:ext>
            </a:extLst>
          </p:cNvPr>
          <p:cNvSpPr txBox="1"/>
          <p:nvPr/>
        </p:nvSpPr>
        <p:spPr>
          <a:xfrm>
            <a:off x="8155555" y="3282751"/>
            <a:ext cx="2169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+mj-lt"/>
              </a:rPr>
              <a:t>Tenant Cluster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08F80E-972E-4B81-AA8C-5D5094500E7A}"/>
              </a:ext>
            </a:extLst>
          </p:cNvPr>
          <p:cNvSpPr txBox="1"/>
          <p:nvPr/>
        </p:nvSpPr>
        <p:spPr>
          <a:xfrm>
            <a:off x="7204587" y="3556122"/>
            <a:ext cx="4063181" cy="21544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Network Policies and Ingress Routes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FF1E4-AF7F-4C3D-83D9-450832A4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AEM as Cloud Service Security Architecture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098ABA-14E6-4701-AD4F-EA9831A65E11}"/>
              </a:ext>
            </a:extLst>
          </p:cNvPr>
          <p:cNvSpPr/>
          <p:nvPr/>
        </p:nvSpPr>
        <p:spPr>
          <a:xfrm>
            <a:off x="716876" y="1260195"/>
            <a:ext cx="4996882" cy="15203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3FA6146E-9C57-4A3C-8D87-C61D058D5F59}"/>
              </a:ext>
            </a:extLst>
          </p:cNvPr>
          <p:cNvSpPr/>
          <p:nvPr/>
        </p:nvSpPr>
        <p:spPr>
          <a:xfrm>
            <a:off x="716876" y="1260195"/>
            <a:ext cx="2226770" cy="1520373"/>
          </a:xfrm>
          <a:prstGeom prst="homePlate">
            <a:avLst>
              <a:gd name="adj" fmla="val 2716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A07169-15A4-497D-9C7A-D2151A901981}"/>
              </a:ext>
            </a:extLst>
          </p:cNvPr>
          <p:cNvSpPr/>
          <p:nvPr/>
        </p:nvSpPr>
        <p:spPr>
          <a:xfrm>
            <a:off x="2886888" y="1688311"/>
            <a:ext cx="25145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3" indent="0">
              <a:buNone/>
            </a:pPr>
            <a:r>
              <a:rPr lang="en-US" sz="1400">
                <a:solidFill>
                  <a:schemeClr val="bg1"/>
                </a:solidFill>
              </a:rPr>
              <a:t>Isolated namespace, networking policies, computing and storage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2C86E6-34EF-4EA1-924F-53859F78DA45}"/>
              </a:ext>
            </a:extLst>
          </p:cNvPr>
          <p:cNvGrpSpPr/>
          <p:nvPr/>
        </p:nvGrpSpPr>
        <p:grpSpPr>
          <a:xfrm>
            <a:off x="744423" y="4569684"/>
            <a:ext cx="5052541" cy="1528353"/>
            <a:chOff x="486465" y="1006710"/>
            <a:chExt cx="5052541" cy="152835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4AD565-F930-4FB7-98B7-19CB9C0EB28C}"/>
                </a:ext>
              </a:extLst>
            </p:cNvPr>
            <p:cNvSpPr/>
            <p:nvPr/>
          </p:nvSpPr>
          <p:spPr>
            <a:xfrm>
              <a:off x="1756070" y="1006710"/>
              <a:ext cx="3699727" cy="15283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38F00A4B-608F-43B6-82E8-3C2201E72329}"/>
                </a:ext>
              </a:extLst>
            </p:cNvPr>
            <p:cNvSpPr/>
            <p:nvPr/>
          </p:nvSpPr>
          <p:spPr>
            <a:xfrm>
              <a:off x="486465" y="1006710"/>
              <a:ext cx="2226770" cy="1528353"/>
            </a:xfrm>
            <a:prstGeom prst="homePlate">
              <a:avLst>
                <a:gd name="adj" fmla="val 2716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5A246E-A52B-4BF0-AC76-EDD8F17CA638}"/>
                </a:ext>
              </a:extLst>
            </p:cNvPr>
            <p:cNvSpPr/>
            <p:nvPr/>
          </p:nvSpPr>
          <p:spPr>
            <a:xfrm>
              <a:off x="2499237" y="1145221"/>
              <a:ext cx="303976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69913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</a:rPr>
                <a:t>TLS encryption for data in transit</a:t>
              </a:r>
            </a:p>
            <a:p>
              <a:pPr marL="569913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</a:rPr>
                <a:t>FIPS-compliant </a:t>
              </a:r>
              <a:r>
                <a:rPr lang="en-US" sz="1400" err="1">
                  <a:solidFill>
                    <a:schemeClr val="bg1"/>
                  </a:solidFill>
                </a:rPr>
                <a:t>cypto</a:t>
              </a:r>
              <a:r>
                <a:rPr lang="en-US" sz="1400">
                  <a:solidFill>
                    <a:schemeClr val="bg1"/>
                  </a:solidFill>
                </a:rPr>
                <a:t>-library </a:t>
              </a:r>
            </a:p>
            <a:p>
              <a:pPr marL="569913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</a:rPr>
                <a:t>System-wide encryption for AEM content repository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2BFE12-66CB-495F-8920-133A1D8A144B}"/>
              </a:ext>
            </a:extLst>
          </p:cNvPr>
          <p:cNvGrpSpPr/>
          <p:nvPr/>
        </p:nvGrpSpPr>
        <p:grpSpPr>
          <a:xfrm>
            <a:off x="632069" y="2921954"/>
            <a:ext cx="5081688" cy="1520373"/>
            <a:chOff x="401658" y="1006710"/>
            <a:chExt cx="5081688" cy="15203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EF12F5-D813-4E00-80B5-844A6B3309C1}"/>
                </a:ext>
              </a:extLst>
            </p:cNvPr>
            <p:cNvSpPr/>
            <p:nvPr/>
          </p:nvSpPr>
          <p:spPr>
            <a:xfrm>
              <a:off x="2036272" y="1006710"/>
              <a:ext cx="3447074" cy="15203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04470ACE-10E9-4F48-90DF-7B3D98433FB8}"/>
                </a:ext>
              </a:extLst>
            </p:cNvPr>
            <p:cNvSpPr/>
            <p:nvPr/>
          </p:nvSpPr>
          <p:spPr>
            <a:xfrm>
              <a:off x="486465" y="1006710"/>
              <a:ext cx="2226770" cy="1520373"/>
            </a:xfrm>
            <a:prstGeom prst="homePlate">
              <a:avLst>
                <a:gd name="adj" fmla="val 2716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715C04-9E7D-49B0-9632-CC16E8CA14B3}"/>
                </a:ext>
              </a:extLst>
            </p:cNvPr>
            <p:cNvSpPr/>
            <p:nvPr/>
          </p:nvSpPr>
          <p:spPr>
            <a:xfrm>
              <a:off x="401658" y="2027099"/>
              <a:ext cx="20796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74320" indent="-264795" algn="ctr"/>
              <a:r>
                <a:rPr lang="en-US" sz="1600">
                  <a:solidFill>
                    <a:schemeClr val="bg1"/>
                  </a:solidFill>
                  <a:latin typeface="+mj-lt"/>
                </a:rPr>
                <a:t>Data encryption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E91744-8071-4ACE-866B-8587E80CCED1}"/>
                </a:ext>
              </a:extLst>
            </p:cNvPr>
            <p:cNvSpPr/>
            <p:nvPr/>
          </p:nvSpPr>
          <p:spPr>
            <a:xfrm>
              <a:off x="2769729" y="1182120"/>
              <a:ext cx="254721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75" indent="0">
                <a:buNone/>
              </a:pPr>
              <a:r>
                <a:rPr lang="en-US" sz="1400">
                  <a:solidFill>
                    <a:schemeClr val="bg1"/>
                  </a:solidFill>
                </a:rPr>
                <a:t>Adobe container management platform provides core security functionality on top of applications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A8CFF57-E471-44B8-90CA-4F4139802E5D}"/>
              </a:ext>
            </a:extLst>
          </p:cNvPr>
          <p:cNvSpPr txBox="1"/>
          <p:nvPr/>
        </p:nvSpPr>
        <p:spPr>
          <a:xfrm>
            <a:off x="744422" y="5292970"/>
            <a:ext cx="18377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Additional layer of security and compliance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FA1F05A-D8C3-4A86-9820-337CA9CACA7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371171" y="3177291"/>
            <a:ext cx="624548" cy="624548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8531B338-CED1-42DB-AAB6-39FC4131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46257" y="4690948"/>
            <a:ext cx="567771" cy="56777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7112A09-E66C-4CDF-A086-F655D164F9D8}"/>
              </a:ext>
            </a:extLst>
          </p:cNvPr>
          <p:cNvSpPr txBox="1"/>
          <p:nvPr/>
        </p:nvSpPr>
        <p:spPr>
          <a:xfrm>
            <a:off x="684717" y="2107879"/>
            <a:ext cx="2038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Tenant and node level isolation</a:t>
            </a:r>
          </a:p>
        </p:txBody>
      </p:sp>
      <p:pic>
        <p:nvPicPr>
          <p:cNvPr id="46" name="Picture 4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23046F-8E9E-4CD6-B99C-7F126EC703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446257" y="1412439"/>
            <a:ext cx="567771" cy="56777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13B231D9-B383-4008-ABA3-23A9A306D99F}"/>
              </a:ext>
            </a:extLst>
          </p:cNvPr>
          <p:cNvGrpSpPr/>
          <p:nvPr/>
        </p:nvGrpSpPr>
        <p:grpSpPr>
          <a:xfrm>
            <a:off x="7557108" y="1382349"/>
            <a:ext cx="308829" cy="516421"/>
            <a:chOff x="7759931" y="593102"/>
            <a:chExt cx="308829" cy="516421"/>
          </a:xfrm>
        </p:grpSpPr>
        <p:pic>
          <p:nvPicPr>
            <p:cNvPr id="50" name="Picture 49" descr="A close up of a logo&#10;&#10;Description automatically generated">
              <a:extLst>
                <a:ext uri="{FF2B5EF4-FFF2-40B4-BE49-F238E27FC236}">
                  <a16:creationId xmlns:a16="http://schemas.microsoft.com/office/drawing/2014/main" id="{4169A44E-85A9-4B9E-BDCF-EF3E38F6F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3404" y="804167"/>
              <a:ext cx="305356" cy="305356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702749-4FC7-4718-9DE5-E7D048201725}"/>
                </a:ext>
              </a:extLst>
            </p:cNvPr>
            <p:cNvSpPr/>
            <p:nvPr/>
          </p:nvSpPr>
          <p:spPr>
            <a:xfrm>
              <a:off x="7759931" y="593102"/>
              <a:ext cx="308829" cy="308829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ysClr val="windowText" lastClr="000000"/>
                </a:solidFill>
                <a:latin typeface="Adobe Clean SemiLight" panose="020B0403020404020204" pitchFamily="34" charset="0"/>
              </a:endParaRPr>
            </a:p>
          </p:txBody>
        </p:sp>
        <p:pic>
          <p:nvPicPr>
            <p:cNvPr id="48" name="Picture 47" descr="A close up of a logo&#10;&#10;Description automatically generated">
              <a:extLst>
                <a:ext uri="{FF2B5EF4-FFF2-40B4-BE49-F238E27FC236}">
                  <a16:creationId xmlns:a16="http://schemas.microsoft.com/office/drawing/2014/main" id="{974508ED-FDEB-487C-AC8E-A3411127B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3404" y="593102"/>
              <a:ext cx="305356" cy="305356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4F991CC-B964-42E8-9949-8FA97E6051ED}"/>
              </a:ext>
            </a:extLst>
          </p:cNvPr>
          <p:cNvGrpSpPr/>
          <p:nvPr/>
        </p:nvGrpSpPr>
        <p:grpSpPr>
          <a:xfrm>
            <a:off x="8206139" y="1382349"/>
            <a:ext cx="308829" cy="516421"/>
            <a:chOff x="7759931" y="593102"/>
            <a:chExt cx="308829" cy="516421"/>
          </a:xfrm>
        </p:grpSpPr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EF953628-8B44-4FD3-96D9-8C569A106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3404" y="804167"/>
              <a:ext cx="305356" cy="305356"/>
            </a:xfrm>
            <a:prstGeom prst="rect">
              <a:avLst/>
            </a:prstGeom>
          </p:spPr>
        </p:pic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9286C6C-CF1F-4703-99CD-34D3DCAB1EFA}"/>
                </a:ext>
              </a:extLst>
            </p:cNvPr>
            <p:cNvSpPr/>
            <p:nvPr/>
          </p:nvSpPr>
          <p:spPr>
            <a:xfrm>
              <a:off x="7759931" y="593102"/>
              <a:ext cx="308829" cy="308829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ysClr val="windowText" lastClr="000000"/>
                </a:solidFill>
                <a:latin typeface="Adobe Clean SemiLight" panose="020B0403020404020204" pitchFamily="34" charset="0"/>
              </a:endParaRPr>
            </a:p>
          </p:txBody>
        </p:sp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9E40662F-F9B4-4DCE-A24D-3C2C7D680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3404" y="593102"/>
              <a:ext cx="305356" cy="30535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C74FDD0-087D-4E09-B9D1-92DA55CB976A}"/>
              </a:ext>
            </a:extLst>
          </p:cNvPr>
          <p:cNvGrpSpPr/>
          <p:nvPr/>
        </p:nvGrpSpPr>
        <p:grpSpPr>
          <a:xfrm>
            <a:off x="9893623" y="1382349"/>
            <a:ext cx="308829" cy="516421"/>
            <a:chOff x="7759931" y="593102"/>
            <a:chExt cx="308829" cy="516421"/>
          </a:xfrm>
        </p:grpSpPr>
        <p:pic>
          <p:nvPicPr>
            <p:cNvPr id="58" name="Picture 57" descr="A close up of a logo&#10;&#10;Description automatically generated">
              <a:extLst>
                <a:ext uri="{FF2B5EF4-FFF2-40B4-BE49-F238E27FC236}">
                  <a16:creationId xmlns:a16="http://schemas.microsoft.com/office/drawing/2014/main" id="{CDEFD531-9603-4FE5-ADDE-0BF363715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3404" y="804167"/>
              <a:ext cx="305356" cy="305356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8D86CFC-479E-41E5-BD2F-FD0C6F48EF47}"/>
                </a:ext>
              </a:extLst>
            </p:cNvPr>
            <p:cNvSpPr/>
            <p:nvPr/>
          </p:nvSpPr>
          <p:spPr>
            <a:xfrm>
              <a:off x="7759931" y="593102"/>
              <a:ext cx="308829" cy="308829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ysClr val="windowText" lastClr="000000"/>
                </a:solidFill>
                <a:latin typeface="Adobe Clean SemiLight" panose="020B0403020404020204" pitchFamily="34" charset="0"/>
              </a:endParaRPr>
            </a:p>
          </p:txBody>
        </p:sp>
        <p:pic>
          <p:nvPicPr>
            <p:cNvPr id="60" name="Picture 59" descr="A close up of a logo&#10;&#10;Description automatically generated">
              <a:extLst>
                <a:ext uri="{FF2B5EF4-FFF2-40B4-BE49-F238E27FC236}">
                  <a16:creationId xmlns:a16="http://schemas.microsoft.com/office/drawing/2014/main" id="{F39BF0A3-1CE9-4B40-8B01-D272C3FA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3404" y="593102"/>
              <a:ext cx="305356" cy="30535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ACFDE0F-A4FB-4F3B-9440-4E1D11705759}"/>
              </a:ext>
            </a:extLst>
          </p:cNvPr>
          <p:cNvGrpSpPr/>
          <p:nvPr/>
        </p:nvGrpSpPr>
        <p:grpSpPr>
          <a:xfrm>
            <a:off x="10636968" y="1382349"/>
            <a:ext cx="308829" cy="516421"/>
            <a:chOff x="7759931" y="593102"/>
            <a:chExt cx="308829" cy="516421"/>
          </a:xfrm>
        </p:grpSpPr>
        <p:pic>
          <p:nvPicPr>
            <p:cNvPr id="62" name="Picture 61" descr="A close up of a logo&#10;&#10;Description automatically generated">
              <a:extLst>
                <a:ext uri="{FF2B5EF4-FFF2-40B4-BE49-F238E27FC236}">
                  <a16:creationId xmlns:a16="http://schemas.microsoft.com/office/drawing/2014/main" id="{EF4C5218-6D1F-4A10-AD70-DA41AE707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3404" y="804167"/>
              <a:ext cx="305356" cy="305356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A042396-1EA8-422E-9E12-0ADAEB915DE9}"/>
                </a:ext>
              </a:extLst>
            </p:cNvPr>
            <p:cNvSpPr/>
            <p:nvPr/>
          </p:nvSpPr>
          <p:spPr>
            <a:xfrm>
              <a:off x="7759931" y="593102"/>
              <a:ext cx="308829" cy="308829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ysClr val="windowText" lastClr="000000"/>
                </a:solidFill>
                <a:latin typeface="Adobe Clean SemiLight" panose="020B0403020404020204" pitchFamily="34" charset="0"/>
              </a:endParaRPr>
            </a:p>
          </p:txBody>
        </p:sp>
        <p:pic>
          <p:nvPicPr>
            <p:cNvPr id="64" name="Picture 63" descr="A close up of a logo&#10;&#10;Description automatically generated">
              <a:extLst>
                <a:ext uri="{FF2B5EF4-FFF2-40B4-BE49-F238E27FC236}">
                  <a16:creationId xmlns:a16="http://schemas.microsoft.com/office/drawing/2014/main" id="{6C8553F7-0797-4B60-B085-E3152C92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3404" y="593102"/>
              <a:ext cx="305356" cy="305356"/>
            </a:xfrm>
            <a:prstGeom prst="rect">
              <a:avLst/>
            </a:prstGeom>
          </p:spPr>
        </p:pic>
      </p:grpSp>
      <p:pic>
        <p:nvPicPr>
          <p:cNvPr id="68" name="Picture 67" descr="A close up of a sign&#10;&#10;Description automatically generated">
            <a:extLst>
              <a:ext uri="{FF2B5EF4-FFF2-40B4-BE49-F238E27FC236}">
                <a16:creationId xmlns:a16="http://schemas.microsoft.com/office/drawing/2014/main" id="{1A7A4456-4F93-4A4A-9047-79C5A35D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08" y="2274296"/>
            <a:ext cx="305357" cy="305357"/>
          </a:xfrm>
          <a:prstGeom prst="rect">
            <a:avLst/>
          </a:prstGeom>
        </p:spPr>
      </p:pic>
      <p:pic>
        <p:nvPicPr>
          <p:cNvPr id="69" name="Picture 68" descr="A close up of a sign&#10;&#10;Description automatically generated">
            <a:extLst>
              <a:ext uri="{FF2B5EF4-FFF2-40B4-BE49-F238E27FC236}">
                <a16:creationId xmlns:a16="http://schemas.microsoft.com/office/drawing/2014/main" id="{B0B50F0B-D0B4-4DCD-B306-F2C45EB2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96" y="2274296"/>
            <a:ext cx="305357" cy="30535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8023164-4C1E-4E94-BC1A-B76F40EC251D}"/>
              </a:ext>
            </a:extLst>
          </p:cNvPr>
          <p:cNvGrpSpPr/>
          <p:nvPr/>
        </p:nvGrpSpPr>
        <p:grpSpPr>
          <a:xfrm>
            <a:off x="8140669" y="2299959"/>
            <a:ext cx="605622" cy="230832"/>
            <a:chOff x="8140669" y="2299959"/>
            <a:chExt cx="605622" cy="230832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DE16149-F272-4553-9481-899F9B90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0669" y="2319809"/>
              <a:ext cx="204781" cy="20478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D3AFFF1-F51E-4F9D-9FE5-CC1B99D3C196}"/>
                </a:ext>
              </a:extLst>
            </p:cNvPr>
            <p:cNvSpPr txBox="1"/>
            <p:nvPr/>
          </p:nvSpPr>
          <p:spPr>
            <a:xfrm>
              <a:off x="8290483" y="2299959"/>
              <a:ext cx="4558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rgbClr val="868687"/>
                  </a:solidFill>
                </a:rPr>
                <a:t>CDN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B29191B-539F-498F-9290-27737D1DD61C}"/>
              </a:ext>
            </a:extLst>
          </p:cNvPr>
          <p:cNvGrpSpPr/>
          <p:nvPr/>
        </p:nvGrpSpPr>
        <p:grpSpPr>
          <a:xfrm>
            <a:off x="10488571" y="2299959"/>
            <a:ext cx="605622" cy="230832"/>
            <a:chOff x="8140669" y="2299959"/>
            <a:chExt cx="605622" cy="23083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D914BA5-F398-4D78-9C99-592F7582E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0669" y="2319809"/>
              <a:ext cx="204781" cy="204781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CB4FFE3-8E11-4202-BEF5-E5F6779EACB3}"/>
                </a:ext>
              </a:extLst>
            </p:cNvPr>
            <p:cNvSpPr txBox="1"/>
            <p:nvPr/>
          </p:nvSpPr>
          <p:spPr>
            <a:xfrm>
              <a:off x="8290483" y="2299959"/>
              <a:ext cx="4558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rgbClr val="868687"/>
                  </a:solidFill>
                </a:rPr>
                <a:t>CDN</a:t>
              </a: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F5CB6A-3A1E-4591-A544-3E2404BF70FB}"/>
              </a:ext>
            </a:extLst>
          </p:cNvPr>
          <p:cNvCxnSpPr>
            <a:cxnSpLocks/>
          </p:cNvCxnSpPr>
          <p:nvPr/>
        </p:nvCxnSpPr>
        <p:spPr>
          <a:xfrm>
            <a:off x="7714375" y="1919860"/>
            <a:ext cx="1" cy="294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C8A0D50-A1B8-42A6-9354-125A4FF67701}"/>
              </a:ext>
            </a:extLst>
          </p:cNvPr>
          <p:cNvCxnSpPr>
            <a:cxnSpLocks/>
          </p:cNvCxnSpPr>
          <p:nvPr/>
        </p:nvCxnSpPr>
        <p:spPr>
          <a:xfrm>
            <a:off x="10048037" y="1919860"/>
            <a:ext cx="1" cy="294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E9BC18A-7291-4572-82A5-80A4AD24D233}"/>
              </a:ext>
            </a:extLst>
          </p:cNvPr>
          <p:cNvCxnSpPr>
            <a:cxnSpLocks/>
          </p:cNvCxnSpPr>
          <p:nvPr/>
        </p:nvCxnSpPr>
        <p:spPr>
          <a:xfrm flipV="1">
            <a:off x="7055893" y="2754791"/>
            <a:ext cx="4477346" cy="22999"/>
          </a:xfrm>
          <a:prstGeom prst="line">
            <a:avLst/>
          </a:prstGeom>
          <a:ln w="2222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3C0B93E-E5BE-4A91-95E1-0A8AAAE0E64A}"/>
              </a:ext>
            </a:extLst>
          </p:cNvPr>
          <p:cNvSpPr txBox="1"/>
          <p:nvPr/>
        </p:nvSpPr>
        <p:spPr>
          <a:xfrm>
            <a:off x="6349316" y="2625767"/>
            <a:ext cx="91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6"/>
                </a:solidFill>
                <a:latin typeface="+mj-lt"/>
              </a:rPr>
              <a:t>Firewall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44456D-0DAE-4BD3-93C5-6E1DC843A26C}"/>
              </a:ext>
            </a:extLst>
          </p:cNvPr>
          <p:cNvCxnSpPr>
            <a:cxnSpLocks/>
          </p:cNvCxnSpPr>
          <p:nvPr/>
        </p:nvCxnSpPr>
        <p:spPr>
          <a:xfrm>
            <a:off x="7709786" y="2620816"/>
            <a:ext cx="0" cy="180106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D6FC20F-86C9-439C-8DD6-AB52E6F7D4E7}"/>
              </a:ext>
            </a:extLst>
          </p:cNvPr>
          <p:cNvCxnSpPr>
            <a:cxnSpLocks/>
          </p:cNvCxnSpPr>
          <p:nvPr/>
        </p:nvCxnSpPr>
        <p:spPr>
          <a:xfrm>
            <a:off x="8360553" y="1919860"/>
            <a:ext cx="1" cy="294086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95D8C56-59C7-42DD-9BF1-EA54FFA9C90C}"/>
              </a:ext>
            </a:extLst>
          </p:cNvPr>
          <p:cNvCxnSpPr>
            <a:cxnSpLocks/>
          </p:cNvCxnSpPr>
          <p:nvPr/>
        </p:nvCxnSpPr>
        <p:spPr>
          <a:xfrm>
            <a:off x="10785857" y="1919860"/>
            <a:ext cx="1" cy="294086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4006FB2-DA37-43A2-9B50-79B9795866A0}"/>
              </a:ext>
            </a:extLst>
          </p:cNvPr>
          <p:cNvCxnSpPr>
            <a:cxnSpLocks/>
          </p:cNvCxnSpPr>
          <p:nvPr/>
        </p:nvCxnSpPr>
        <p:spPr>
          <a:xfrm>
            <a:off x="8360554" y="2620816"/>
            <a:ext cx="0" cy="180106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517B1DA-3A35-4697-8588-A57C48FA50ED}"/>
              </a:ext>
            </a:extLst>
          </p:cNvPr>
          <p:cNvCxnSpPr>
            <a:cxnSpLocks/>
          </p:cNvCxnSpPr>
          <p:nvPr/>
        </p:nvCxnSpPr>
        <p:spPr>
          <a:xfrm>
            <a:off x="10048038" y="2620816"/>
            <a:ext cx="0" cy="179363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6F6174-8ACC-48A5-B44D-75063CA98E5F}"/>
              </a:ext>
            </a:extLst>
          </p:cNvPr>
          <p:cNvCxnSpPr>
            <a:cxnSpLocks/>
          </p:cNvCxnSpPr>
          <p:nvPr/>
        </p:nvCxnSpPr>
        <p:spPr>
          <a:xfrm>
            <a:off x="10785856" y="2620816"/>
            <a:ext cx="0" cy="179363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C2B801B-939D-45F0-8AE7-6B92740DA055}"/>
              </a:ext>
            </a:extLst>
          </p:cNvPr>
          <p:cNvSpPr txBox="1"/>
          <p:nvPr/>
        </p:nvSpPr>
        <p:spPr>
          <a:xfrm>
            <a:off x="8334727" y="3892534"/>
            <a:ext cx="17318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+mj-lt"/>
              </a:rPr>
              <a:t>Per Tenant Environment Namespace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8632FEE-AE66-452A-9C37-14AF208204F2}"/>
              </a:ext>
            </a:extLst>
          </p:cNvPr>
          <p:cNvSpPr/>
          <p:nvPr/>
        </p:nvSpPr>
        <p:spPr>
          <a:xfrm>
            <a:off x="7204587" y="3864401"/>
            <a:ext cx="4063181" cy="1961212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81F904-9303-4226-B3A9-8E7B7B37DB11}"/>
              </a:ext>
            </a:extLst>
          </p:cNvPr>
          <p:cNvSpPr/>
          <p:nvPr/>
        </p:nvSpPr>
        <p:spPr>
          <a:xfrm>
            <a:off x="9581485" y="4464292"/>
            <a:ext cx="1616100" cy="107096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B08E5C-4130-4E02-87AD-9F83F6C508AC}"/>
              </a:ext>
            </a:extLst>
          </p:cNvPr>
          <p:cNvSpPr txBox="1"/>
          <p:nvPr/>
        </p:nvSpPr>
        <p:spPr>
          <a:xfrm>
            <a:off x="9534861" y="5553658"/>
            <a:ext cx="1643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+mj-lt"/>
              </a:rPr>
              <a:t>Publish Service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246BFED-C9F5-415B-95ED-4F67387E03DE}"/>
              </a:ext>
            </a:extLst>
          </p:cNvPr>
          <p:cNvSpPr txBox="1"/>
          <p:nvPr/>
        </p:nvSpPr>
        <p:spPr>
          <a:xfrm>
            <a:off x="7271266" y="5153415"/>
            <a:ext cx="1643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+mj-lt"/>
              </a:rPr>
              <a:t>Author Service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86845E2-E0EF-4637-A81B-8DF3A5522C1B}"/>
              </a:ext>
            </a:extLst>
          </p:cNvPr>
          <p:cNvSpPr/>
          <p:nvPr/>
        </p:nvSpPr>
        <p:spPr>
          <a:xfrm>
            <a:off x="7388057" y="4464292"/>
            <a:ext cx="1300671" cy="660773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DAC5CD2-3B08-4B8D-98F6-5F7F9FA0658C}"/>
              </a:ext>
            </a:extLst>
          </p:cNvPr>
          <p:cNvSpPr txBox="1"/>
          <p:nvPr/>
        </p:nvSpPr>
        <p:spPr>
          <a:xfrm>
            <a:off x="9497270" y="4802447"/>
            <a:ext cx="9468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</a:rPr>
              <a:t>Dispatcher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2BF62CF-196E-4D06-A1C0-B1D95FBB34A4}"/>
              </a:ext>
            </a:extLst>
          </p:cNvPr>
          <p:cNvSpPr txBox="1"/>
          <p:nvPr/>
        </p:nvSpPr>
        <p:spPr>
          <a:xfrm>
            <a:off x="10320915" y="4804294"/>
            <a:ext cx="9468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</a:rPr>
              <a:t>Dispatcher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86F6701-572A-476E-9F27-B158BBD86DB1}"/>
              </a:ext>
            </a:extLst>
          </p:cNvPr>
          <p:cNvSpPr/>
          <p:nvPr/>
        </p:nvSpPr>
        <p:spPr>
          <a:xfrm>
            <a:off x="9641202" y="4523108"/>
            <a:ext cx="683717" cy="956455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C3470FD-85BE-4F85-8CA2-A13D607B4315}"/>
              </a:ext>
            </a:extLst>
          </p:cNvPr>
          <p:cNvSpPr/>
          <p:nvPr/>
        </p:nvSpPr>
        <p:spPr>
          <a:xfrm>
            <a:off x="10441548" y="4523108"/>
            <a:ext cx="688616" cy="956455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362A984-F324-4483-A6BB-DFADD9160EDF}"/>
              </a:ext>
            </a:extLst>
          </p:cNvPr>
          <p:cNvSpPr txBox="1"/>
          <p:nvPr/>
        </p:nvSpPr>
        <p:spPr>
          <a:xfrm>
            <a:off x="10320915" y="5231501"/>
            <a:ext cx="9468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</a:rPr>
              <a:t>Publisher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CFE3EB-867E-4C65-8470-21276AD7EE4F}"/>
              </a:ext>
            </a:extLst>
          </p:cNvPr>
          <p:cNvSpPr txBox="1"/>
          <p:nvPr/>
        </p:nvSpPr>
        <p:spPr>
          <a:xfrm>
            <a:off x="9516595" y="5231501"/>
            <a:ext cx="9468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</a:rPr>
              <a:t>Publisher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33C8CE7-7174-4824-BF87-0A977AEF3A58}"/>
              </a:ext>
            </a:extLst>
          </p:cNvPr>
          <p:cNvSpPr txBox="1"/>
          <p:nvPr/>
        </p:nvSpPr>
        <p:spPr>
          <a:xfrm>
            <a:off x="7254581" y="4804294"/>
            <a:ext cx="9468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</a:rPr>
              <a:t>Author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B4E0CAE-9FD9-4568-8D4D-D04BAB9DBF06}"/>
              </a:ext>
            </a:extLst>
          </p:cNvPr>
          <p:cNvSpPr txBox="1"/>
          <p:nvPr/>
        </p:nvSpPr>
        <p:spPr>
          <a:xfrm>
            <a:off x="7881066" y="4804294"/>
            <a:ext cx="9468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</a:rPr>
              <a:t>Author</a:t>
            </a:r>
          </a:p>
        </p:txBody>
      </p:sp>
      <p:pic>
        <p:nvPicPr>
          <p:cNvPr id="122" name="Picture 121" descr="A sign on a pole&#10;&#10;Description automatically generated">
            <a:extLst>
              <a:ext uri="{FF2B5EF4-FFF2-40B4-BE49-F238E27FC236}">
                <a16:creationId xmlns:a16="http://schemas.microsoft.com/office/drawing/2014/main" id="{D1E741F6-8CC4-41C9-812C-86D864BFB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717" y="4564576"/>
            <a:ext cx="242260" cy="235919"/>
          </a:xfrm>
          <a:prstGeom prst="rect">
            <a:avLst/>
          </a:prstGeom>
        </p:spPr>
      </p:pic>
      <p:pic>
        <p:nvPicPr>
          <p:cNvPr id="123" name="Picture 122" descr="A sign on a pole&#10;&#10;Description automatically generated">
            <a:extLst>
              <a:ext uri="{FF2B5EF4-FFF2-40B4-BE49-F238E27FC236}">
                <a16:creationId xmlns:a16="http://schemas.microsoft.com/office/drawing/2014/main" id="{A25D0231-8B92-4B7D-BF05-3F6C216C1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1160" y="4564576"/>
            <a:ext cx="242260" cy="235919"/>
          </a:xfrm>
          <a:prstGeom prst="rect">
            <a:avLst/>
          </a:prstGeom>
        </p:spPr>
      </p:pic>
      <p:pic>
        <p:nvPicPr>
          <p:cNvPr id="124" name="Picture 123" descr="A sign on a pole&#10;&#10;Description automatically generated">
            <a:extLst>
              <a:ext uri="{FF2B5EF4-FFF2-40B4-BE49-F238E27FC236}">
                <a16:creationId xmlns:a16="http://schemas.microsoft.com/office/drawing/2014/main" id="{BD1109A0-1E93-49E1-8448-74ADEB6FD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8891" y="4571365"/>
            <a:ext cx="242260" cy="235919"/>
          </a:xfrm>
          <a:prstGeom prst="rect">
            <a:avLst/>
          </a:prstGeom>
        </p:spPr>
      </p:pic>
      <p:pic>
        <p:nvPicPr>
          <p:cNvPr id="125" name="Picture 124" descr="A sign on a pole&#10;&#10;Description automatically generated">
            <a:extLst>
              <a:ext uri="{FF2B5EF4-FFF2-40B4-BE49-F238E27FC236}">
                <a16:creationId xmlns:a16="http://schemas.microsoft.com/office/drawing/2014/main" id="{DDEAFD9D-9C9C-42AA-BDC7-E113D305C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1989" y="4564576"/>
            <a:ext cx="242260" cy="235919"/>
          </a:xfrm>
          <a:prstGeom prst="rect">
            <a:avLst/>
          </a:prstGeom>
        </p:spPr>
      </p:pic>
      <p:pic>
        <p:nvPicPr>
          <p:cNvPr id="126" name="Picture 125" descr="A sign on a pole&#10;&#10;Description automatically generated">
            <a:extLst>
              <a:ext uri="{FF2B5EF4-FFF2-40B4-BE49-F238E27FC236}">
                <a16:creationId xmlns:a16="http://schemas.microsoft.com/office/drawing/2014/main" id="{8E797EA9-654E-4E17-8056-0D19E5F9B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8891" y="5035456"/>
            <a:ext cx="242260" cy="235919"/>
          </a:xfrm>
          <a:prstGeom prst="rect">
            <a:avLst/>
          </a:prstGeom>
        </p:spPr>
      </p:pic>
      <p:pic>
        <p:nvPicPr>
          <p:cNvPr id="127" name="Picture 126" descr="A sign on a pole&#10;&#10;Description automatically generated">
            <a:extLst>
              <a:ext uri="{FF2B5EF4-FFF2-40B4-BE49-F238E27FC236}">
                <a16:creationId xmlns:a16="http://schemas.microsoft.com/office/drawing/2014/main" id="{F80F738F-A288-4D55-8DAA-54D9AEB02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1989" y="5028667"/>
            <a:ext cx="242260" cy="2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17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4D26366-C73D-462A-9CCD-0B7A25BC4BDD}"/>
              </a:ext>
            </a:extLst>
          </p:cNvPr>
          <p:cNvSpPr/>
          <p:nvPr/>
        </p:nvSpPr>
        <p:spPr>
          <a:xfrm>
            <a:off x="0" y="1191876"/>
            <a:ext cx="12191999" cy="5084933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BBF09-C4FE-46E5-85A1-945B38AF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AEM as Cloud Service: Network architecture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B705-96B1-43E1-9630-4FF3139B7359}"/>
              </a:ext>
            </a:extLst>
          </p:cNvPr>
          <p:cNvSpPr/>
          <p:nvPr/>
        </p:nvSpPr>
        <p:spPr>
          <a:xfrm>
            <a:off x="1763611" y="1437671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72470B-2CD4-4347-BCCC-A6D47E9D31B6}"/>
              </a:ext>
            </a:extLst>
          </p:cNvPr>
          <p:cNvSpPr/>
          <p:nvPr/>
        </p:nvSpPr>
        <p:spPr>
          <a:xfrm>
            <a:off x="5279865" y="1535769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F9CEBC-D92B-45A7-B636-5AB63C9B9D5D}"/>
              </a:ext>
            </a:extLst>
          </p:cNvPr>
          <p:cNvSpPr/>
          <p:nvPr/>
        </p:nvSpPr>
        <p:spPr>
          <a:xfrm>
            <a:off x="8796120" y="1535769"/>
            <a:ext cx="1473234" cy="14732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655E87-2840-45CF-9F1C-5EB7DC6D7772}"/>
              </a:ext>
            </a:extLst>
          </p:cNvPr>
          <p:cNvSpPr/>
          <p:nvPr/>
        </p:nvSpPr>
        <p:spPr>
          <a:xfrm>
            <a:off x="3521738" y="3815550"/>
            <a:ext cx="1473234" cy="14732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DCAC07-3200-4890-AE3D-61EAA04D6944}"/>
              </a:ext>
            </a:extLst>
          </p:cNvPr>
          <p:cNvSpPr/>
          <p:nvPr/>
        </p:nvSpPr>
        <p:spPr>
          <a:xfrm>
            <a:off x="7037992" y="3815550"/>
            <a:ext cx="1473234" cy="14732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1CE8D0-68BC-44D7-A365-99FFD438A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0911" y="1866078"/>
            <a:ext cx="844092" cy="8440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C74A40-FDA9-4DA0-A85E-FD30B07AF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915" y="1742928"/>
            <a:ext cx="945456" cy="9454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3A42A2-2E91-45BC-8F34-35358A4D0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2081" y="1805058"/>
            <a:ext cx="932824" cy="9328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64DB74-09D3-4A5C-A990-8A2C7742F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5827" y="4088306"/>
            <a:ext cx="936182" cy="9361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C354B7-5173-4421-AE61-BD3471C30271}"/>
              </a:ext>
            </a:extLst>
          </p:cNvPr>
          <p:cNvSpPr txBox="1"/>
          <p:nvPr/>
        </p:nvSpPr>
        <p:spPr>
          <a:xfrm>
            <a:off x="1479656" y="3022030"/>
            <a:ext cx="19917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Segregating data</a:t>
            </a:r>
          </a:p>
          <a:p>
            <a:pPr algn="ctr"/>
            <a:r>
              <a:rPr lang="en-US" sz="1400"/>
              <a:t>content segmentation in different DBs, with connection via AEM only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0B6883-FC0F-4D66-8A82-306C085D3C0E}"/>
              </a:ext>
            </a:extLst>
          </p:cNvPr>
          <p:cNvSpPr txBox="1"/>
          <p:nvPr/>
        </p:nvSpPr>
        <p:spPr>
          <a:xfrm>
            <a:off x="4624099" y="3022030"/>
            <a:ext cx="2693325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Firewalls (SNR and LB) with outbound limitations to HTTPS, NAT, fully redundant.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70C73F-1194-4D6F-84D2-A0E16D59DB1C}"/>
              </a:ext>
            </a:extLst>
          </p:cNvPr>
          <p:cNvSpPr txBox="1"/>
          <p:nvPr/>
        </p:nvSpPr>
        <p:spPr>
          <a:xfrm>
            <a:off x="8311634" y="3022030"/>
            <a:ext cx="2501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Service Monitoring, 24x7x365 via NOC and SLI/SLO management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75225E-34F7-4624-A71C-40F92F48C520}"/>
              </a:ext>
            </a:extLst>
          </p:cNvPr>
          <p:cNvSpPr txBox="1"/>
          <p:nvPr/>
        </p:nvSpPr>
        <p:spPr>
          <a:xfrm>
            <a:off x="3105421" y="5340150"/>
            <a:ext cx="24094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Secure Management, with dedicated network connections over TLS, 2FI.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17FED3-1ACC-45DC-9BA9-18450B04EBB0}"/>
              </a:ext>
            </a:extLst>
          </p:cNvPr>
          <p:cNvSpPr txBox="1"/>
          <p:nvPr/>
        </p:nvSpPr>
        <p:spPr>
          <a:xfrm>
            <a:off x="6864177" y="5340150"/>
            <a:ext cx="18008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Protection against DDOS on L3, L4, L7 protections.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004C4E5-67D3-4DE9-B11E-276F618A8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794715" y="40481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0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3527-67BC-4976-955C-D89D4F57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Inefficiencies and outdated infrastructure can lead to poor business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FC69E2-E0D1-4968-89C8-E64836698AD6}"/>
              </a:ext>
            </a:extLst>
          </p:cNvPr>
          <p:cNvCxnSpPr>
            <a:cxnSpLocks/>
          </p:cNvCxnSpPr>
          <p:nvPr/>
        </p:nvCxnSpPr>
        <p:spPr>
          <a:xfrm>
            <a:off x="3292337" y="2097468"/>
            <a:ext cx="0" cy="64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2437B2-BA26-48B9-8FC5-696615E2A77D}"/>
              </a:ext>
            </a:extLst>
          </p:cNvPr>
          <p:cNvCxnSpPr>
            <a:cxnSpLocks/>
          </p:cNvCxnSpPr>
          <p:nvPr/>
        </p:nvCxnSpPr>
        <p:spPr>
          <a:xfrm>
            <a:off x="3262354" y="3720519"/>
            <a:ext cx="0" cy="64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086F5A-5798-4437-B06D-0FA90BB66B03}"/>
              </a:ext>
            </a:extLst>
          </p:cNvPr>
          <p:cNvCxnSpPr>
            <a:cxnSpLocks/>
          </p:cNvCxnSpPr>
          <p:nvPr/>
        </p:nvCxnSpPr>
        <p:spPr>
          <a:xfrm>
            <a:off x="8818948" y="1980903"/>
            <a:ext cx="0" cy="64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337DE-7BF0-4B52-B63C-B4C75DA13346}"/>
              </a:ext>
            </a:extLst>
          </p:cNvPr>
          <p:cNvCxnSpPr>
            <a:cxnSpLocks/>
          </p:cNvCxnSpPr>
          <p:nvPr/>
        </p:nvCxnSpPr>
        <p:spPr>
          <a:xfrm>
            <a:off x="8818948" y="3720519"/>
            <a:ext cx="0" cy="64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3F1F7A9-C151-4321-B77B-C88D6E88890B}"/>
              </a:ext>
            </a:extLst>
          </p:cNvPr>
          <p:cNvSpPr/>
          <p:nvPr/>
        </p:nvSpPr>
        <p:spPr>
          <a:xfrm>
            <a:off x="-1951139" y="1838431"/>
            <a:ext cx="3677478" cy="36774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2"/>
              </a:solidFill>
              <a:latin typeface="Adobe Clean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4BD632-05A6-4FA1-9233-B45D05E0AED7}"/>
              </a:ext>
            </a:extLst>
          </p:cNvPr>
          <p:cNvSpPr/>
          <p:nvPr/>
        </p:nvSpPr>
        <p:spPr>
          <a:xfrm>
            <a:off x="10409832" y="1838431"/>
            <a:ext cx="3677478" cy="36774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2"/>
              </a:solidFill>
              <a:latin typeface="Adobe Cle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52B9F-7678-4451-A455-85B85155FC4A}"/>
              </a:ext>
            </a:extLst>
          </p:cNvPr>
          <p:cNvSpPr txBox="1"/>
          <p:nvPr/>
        </p:nvSpPr>
        <p:spPr>
          <a:xfrm>
            <a:off x="-126002" y="3215505"/>
            <a:ext cx="1740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latin typeface="+mj-lt"/>
              </a:rPr>
              <a:t>Marketing Team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36FB1-3F9A-40BB-A1DC-0E7B83D3B155}"/>
              </a:ext>
            </a:extLst>
          </p:cNvPr>
          <p:cNvSpPr txBox="1"/>
          <p:nvPr/>
        </p:nvSpPr>
        <p:spPr>
          <a:xfrm>
            <a:off x="10460633" y="3446337"/>
            <a:ext cx="153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latin typeface="+mj-lt"/>
              </a:rPr>
              <a:t>IT Teams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89715-9738-40DE-91FA-58638665DAC6}"/>
              </a:ext>
            </a:extLst>
          </p:cNvPr>
          <p:cNvSpPr txBox="1"/>
          <p:nvPr/>
        </p:nvSpPr>
        <p:spPr>
          <a:xfrm>
            <a:off x="2052105" y="1389583"/>
            <a:ext cx="2480464" cy="338554"/>
          </a:xfrm>
          <a:prstGeom prst="rect">
            <a:avLst/>
          </a:prstGeom>
          <a:noFill/>
        </p:spPr>
        <p:txBody>
          <a:bodyPr wrap="square" lIns="91440" tIns="45720" rIns="91440" rtlCol="0">
            <a:spAutoFit/>
          </a:bodyPr>
          <a:lstStyle/>
          <a:p>
            <a:pPr lvl="0">
              <a:spcAft>
                <a:spcPts val="600"/>
              </a:spcAft>
              <a:buClr>
                <a:prstClr val="white"/>
              </a:buClr>
              <a:buSzPct val="70000"/>
              <a:defRPr/>
            </a:pPr>
            <a:r>
              <a:rPr lang="en-US" sz="1600">
                <a:solidFill>
                  <a:schemeClr val="tx2"/>
                </a:solidFill>
              </a:rPr>
              <a:t>Outdated CXM innovations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11FEEB-5917-48A9-BAFF-0FB28D00394A}"/>
              </a:ext>
            </a:extLst>
          </p:cNvPr>
          <p:cNvSpPr txBox="1"/>
          <p:nvPr/>
        </p:nvSpPr>
        <p:spPr>
          <a:xfrm>
            <a:off x="1676168" y="2988982"/>
            <a:ext cx="3232339" cy="584775"/>
          </a:xfrm>
          <a:prstGeom prst="rect">
            <a:avLst/>
          </a:prstGeom>
          <a:noFill/>
        </p:spPr>
        <p:txBody>
          <a:bodyPr wrap="square" lIns="91440" tIns="45720" rIns="91440" rtlCol="0">
            <a:spAutoFit/>
          </a:bodyPr>
          <a:lstStyle/>
          <a:p>
            <a:pPr lvl="0" algn="ctr">
              <a:spcAft>
                <a:spcPts val="600"/>
              </a:spcAft>
              <a:buClr>
                <a:prstClr val="white"/>
              </a:buClr>
              <a:buSzPct val="70000"/>
              <a:defRPr/>
            </a:pPr>
            <a:r>
              <a:rPr lang="en-US" sz="1600">
                <a:solidFill>
                  <a:schemeClr val="tx2"/>
                </a:solidFill>
              </a:rPr>
              <a:t>Slow to market with new experiences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3B9C6F-53DC-498E-AA06-657B3DF5495B}"/>
              </a:ext>
            </a:extLst>
          </p:cNvPr>
          <p:cNvSpPr txBox="1"/>
          <p:nvPr/>
        </p:nvSpPr>
        <p:spPr>
          <a:xfrm>
            <a:off x="1676168" y="4623470"/>
            <a:ext cx="3232339" cy="584775"/>
          </a:xfrm>
          <a:prstGeom prst="rect">
            <a:avLst/>
          </a:prstGeom>
          <a:noFill/>
        </p:spPr>
        <p:txBody>
          <a:bodyPr wrap="square" lIns="91440" tIns="45720" rIns="91440" rtlCol="0">
            <a:spAutoFit/>
          </a:bodyPr>
          <a:lstStyle/>
          <a:p>
            <a:pPr lvl="0" algn="ctr">
              <a:spcAft>
                <a:spcPts val="600"/>
              </a:spcAft>
              <a:buClr>
                <a:prstClr val="white"/>
              </a:buClr>
              <a:buSzPct val="70000"/>
              <a:defRPr/>
            </a:pPr>
            <a:r>
              <a:rPr lang="en-US" sz="1600">
                <a:solidFill>
                  <a:schemeClr val="tx2"/>
                </a:solidFill>
              </a:rPr>
              <a:t>Performance issues and under-par experience for end consumers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39063B-0212-4DD8-83F1-A2CE35DD6ED7}"/>
              </a:ext>
            </a:extLst>
          </p:cNvPr>
          <p:cNvSpPr txBox="1"/>
          <p:nvPr/>
        </p:nvSpPr>
        <p:spPr>
          <a:xfrm>
            <a:off x="7343840" y="1296083"/>
            <a:ext cx="3114236" cy="584775"/>
          </a:xfrm>
          <a:prstGeom prst="rect">
            <a:avLst/>
          </a:prstGeom>
          <a:noFill/>
        </p:spPr>
        <p:txBody>
          <a:bodyPr wrap="square" lIns="91440" tIns="45720" rIns="91440" rtlCol="0">
            <a:spAutoFit/>
          </a:bodyPr>
          <a:lstStyle/>
          <a:p>
            <a:pPr lvl="0" algn="ctr">
              <a:spcAft>
                <a:spcPts val="600"/>
              </a:spcAft>
              <a:buClr>
                <a:prstClr val="white"/>
              </a:buClr>
              <a:buSzPct val="70000"/>
              <a:defRPr/>
            </a:pPr>
            <a:r>
              <a:rPr lang="en-US" sz="1600">
                <a:solidFill>
                  <a:schemeClr val="tx2"/>
                </a:solidFill>
              </a:rPr>
              <a:t>Long and costly upgrades and maintenance cycles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394265-4A39-4D9D-B19C-DA4F2DFED9D4}"/>
              </a:ext>
            </a:extLst>
          </p:cNvPr>
          <p:cNvSpPr txBox="1"/>
          <p:nvPr/>
        </p:nvSpPr>
        <p:spPr>
          <a:xfrm>
            <a:off x="7319671" y="2944515"/>
            <a:ext cx="3145990" cy="584775"/>
          </a:xfrm>
          <a:prstGeom prst="rect">
            <a:avLst/>
          </a:prstGeom>
          <a:noFill/>
        </p:spPr>
        <p:txBody>
          <a:bodyPr wrap="square" lIns="91440" tIns="45720" rIns="91440" rtlCol="0">
            <a:spAutoFit/>
          </a:bodyPr>
          <a:lstStyle/>
          <a:p>
            <a:pPr lvl="0" algn="ctr">
              <a:spcAft>
                <a:spcPts val="600"/>
              </a:spcAft>
              <a:buClr>
                <a:prstClr val="white"/>
              </a:buClr>
              <a:buSzPct val="70000"/>
              <a:defRPr/>
            </a:pPr>
            <a:r>
              <a:rPr lang="en-US" sz="1600">
                <a:solidFill>
                  <a:schemeClr val="tx2"/>
                </a:solidFill>
              </a:rPr>
              <a:t>Slower deployment cycle with pile-up of requests from marketing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B4C13-101C-420A-BE25-B03BFB8866B3}"/>
              </a:ext>
            </a:extLst>
          </p:cNvPr>
          <p:cNvSpPr txBox="1"/>
          <p:nvPr/>
        </p:nvSpPr>
        <p:spPr>
          <a:xfrm>
            <a:off x="7261830" y="4623470"/>
            <a:ext cx="3114237" cy="584775"/>
          </a:xfrm>
          <a:prstGeom prst="rect">
            <a:avLst/>
          </a:prstGeom>
          <a:noFill/>
        </p:spPr>
        <p:txBody>
          <a:bodyPr wrap="square" lIns="91440" tIns="45720" rIns="91440" rtlCol="0">
            <a:spAutoFit/>
          </a:bodyPr>
          <a:lstStyle/>
          <a:p>
            <a:pPr lvl="0" algn="ctr">
              <a:spcAft>
                <a:spcPts val="600"/>
              </a:spcAft>
              <a:buClr>
                <a:prstClr val="white"/>
              </a:buClr>
              <a:buSzPct val="70000"/>
              <a:defRPr/>
            </a:pPr>
            <a:r>
              <a:rPr lang="en-US" sz="1600">
                <a:solidFill>
                  <a:schemeClr val="tx2"/>
                </a:solidFill>
              </a:rPr>
              <a:t>Spending cycles in maintaining the desired uptime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13FB16-3DC6-4FA6-B48F-2A550D6408E6}"/>
              </a:ext>
            </a:extLst>
          </p:cNvPr>
          <p:cNvSpPr/>
          <p:nvPr/>
        </p:nvSpPr>
        <p:spPr>
          <a:xfrm>
            <a:off x="1814554" y="5534938"/>
            <a:ext cx="2895600" cy="584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Adobe Clean"/>
              </a:rPr>
              <a:t>Poor engagement /conversions,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Adobe Clean"/>
              </a:rPr>
              <a:t>low customer loyalty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387847-7329-47BF-ADEA-589992E13B43}"/>
              </a:ext>
            </a:extLst>
          </p:cNvPr>
          <p:cNvSpPr/>
          <p:nvPr/>
        </p:nvSpPr>
        <p:spPr>
          <a:xfrm>
            <a:off x="7478672" y="5534938"/>
            <a:ext cx="2895600" cy="584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dobe Clean"/>
              </a:rPr>
              <a:t>Inefficient operations, high cost of ownership</a:t>
            </a:r>
          </a:p>
        </p:txBody>
      </p:sp>
      <p:pic>
        <p:nvPicPr>
          <p:cNvPr id="33" name="Graphic 32" descr="Thumbs up sign">
            <a:extLst>
              <a:ext uri="{FF2B5EF4-FFF2-40B4-BE49-F238E27FC236}">
                <a16:creationId xmlns:a16="http://schemas.microsoft.com/office/drawing/2014/main" id="{B10949E3-388D-449D-957E-F034A8FB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204953" y="5540305"/>
            <a:ext cx="574040" cy="574040"/>
          </a:xfrm>
          <a:prstGeom prst="rect">
            <a:avLst/>
          </a:prstGeom>
        </p:spPr>
      </p:pic>
      <p:pic>
        <p:nvPicPr>
          <p:cNvPr id="35" name="Graphic 34" descr="Thumbs up sign">
            <a:extLst>
              <a:ext uri="{FF2B5EF4-FFF2-40B4-BE49-F238E27FC236}">
                <a16:creationId xmlns:a16="http://schemas.microsoft.com/office/drawing/2014/main" id="{2D2F4244-A313-4333-BE5B-D0281957D0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409832" y="5540305"/>
            <a:ext cx="574040" cy="57404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CDFDCD1-B171-46FD-8E00-F2DD8B3AA83F}"/>
              </a:ext>
            </a:extLst>
          </p:cNvPr>
          <p:cNvSpPr/>
          <p:nvPr/>
        </p:nvSpPr>
        <p:spPr>
          <a:xfrm>
            <a:off x="4985776" y="975360"/>
            <a:ext cx="2165237" cy="5232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dobe Clean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7ED544E-6335-4846-A58C-4AA6BADAD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5694" y="1216716"/>
            <a:ext cx="850883" cy="8660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61EF1BC-1A0B-400F-87C1-E52487544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2306" y="4446046"/>
            <a:ext cx="939622" cy="939622"/>
          </a:xfrm>
          <a:prstGeom prst="rect">
            <a:avLst/>
          </a:prstGeom>
        </p:spPr>
      </p:pic>
      <p:pic>
        <p:nvPicPr>
          <p:cNvPr id="22" name="Picture 21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D73FB7B5-AEA7-4DB0-AE32-CB306F8971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9500" y="2780898"/>
            <a:ext cx="939621" cy="93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0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7A2CD-A124-4E65-BD6E-B32762BCD2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0068" y="4533160"/>
            <a:ext cx="7741452" cy="502972"/>
          </a:xfrm>
        </p:spPr>
        <p:txBody>
          <a:bodyPr/>
          <a:lstStyle/>
          <a:p>
            <a:r>
              <a:rPr lang="en-US"/>
              <a:t>Transition to AEM as a Cloud Service</a:t>
            </a:r>
          </a:p>
        </p:txBody>
      </p:sp>
    </p:spTree>
    <p:extLst>
      <p:ext uri="{BB962C8B-B14F-4D97-AF65-F5344CB8AC3E}">
        <p14:creationId xmlns:p14="http://schemas.microsoft.com/office/powerpoint/2010/main" val="2016820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150277-5262-44BF-9E94-3514488DFE69}"/>
              </a:ext>
            </a:extLst>
          </p:cNvPr>
          <p:cNvSpPr/>
          <p:nvPr/>
        </p:nvSpPr>
        <p:spPr>
          <a:xfrm>
            <a:off x="0" y="680961"/>
            <a:ext cx="12191999" cy="5496078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1D9489C-5787-4EC4-B0C7-20C1F2E43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670378"/>
              </p:ext>
            </p:extLst>
          </p:nvPr>
        </p:nvGraphicFramePr>
        <p:xfrm>
          <a:off x="328847" y="970833"/>
          <a:ext cx="11534306" cy="476648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579784">
                  <a:extLst>
                    <a:ext uri="{9D8B030D-6E8A-4147-A177-3AD203B41FA5}">
                      <a16:colId xmlns:a16="http://schemas.microsoft.com/office/drawing/2014/main" val="1594548934"/>
                    </a:ext>
                  </a:extLst>
                </a:gridCol>
                <a:gridCol w="1514501">
                  <a:extLst>
                    <a:ext uri="{9D8B030D-6E8A-4147-A177-3AD203B41FA5}">
                      <a16:colId xmlns:a16="http://schemas.microsoft.com/office/drawing/2014/main" val="3149796675"/>
                    </a:ext>
                  </a:extLst>
                </a:gridCol>
                <a:gridCol w="2663435">
                  <a:extLst>
                    <a:ext uri="{9D8B030D-6E8A-4147-A177-3AD203B41FA5}">
                      <a16:colId xmlns:a16="http://schemas.microsoft.com/office/drawing/2014/main" val="2597190528"/>
                    </a:ext>
                  </a:extLst>
                </a:gridCol>
                <a:gridCol w="2776586">
                  <a:extLst>
                    <a:ext uri="{9D8B030D-6E8A-4147-A177-3AD203B41FA5}">
                      <a16:colId xmlns:a16="http://schemas.microsoft.com/office/drawing/2014/main" val="1859947938"/>
                    </a:ext>
                  </a:extLst>
                </a:gridCol>
              </a:tblGrid>
              <a:tr h="429200">
                <a:tc>
                  <a:txBody>
                    <a:bodyPr/>
                    <a:lstStyle/>
                    <a:p>
                      <a:endParaRPr lang="en-GB" sz="21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6798" marR="86798" marT="45684" marB="4568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latin typeface="+mj-lt"/>
                        </a:rPr>
                        <a:t>ON PREMISE</a:t>
                      </a:r>
                      <a:endParaRPr lang="en-GB" sz="1600" b="0" i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6798" marR="86798" marT="45684" marB="4568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latin typeface="+mj-lt"/>
                        </a:rPr>
                        <a:t>AEM as a CLOUD SERVICE</a:t>
                      </a:r>
                      <a:endParaRPr lang="en-GB" sz="1600" b="0" i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6798" marR="86798" marT="45684" marB="4568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latin typeface="+mj-lt"/>
                        </a:rPr>
                        <a:t>AEM with MANAGED SERVICES</a:t>
                      </a:r>
                      <a:endParaRPr lang="en-GB" sz="1600" b="0" i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6798" marR="86798" marT="45684" marB="4568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538721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Adobe’s enterprise software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b="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767275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Architecture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b="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Hosted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Containerized 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VM-based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552688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Product upgrades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b="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Manual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Continuous release model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Adobe-managed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218246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Secure &amp; dedicated environment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969280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Default CDN optimized for AEM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Default CDN or BYO–CDN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BYO-CDN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992748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marR="0" lvl="0" indent="0" algn="l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Application (AEM) level SLA 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99.9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99.5, 99.5 HR, 99.9, 99.95, 99.99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032561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Adobe management &amp; support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Premier support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Dedicated or pooled CSE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39637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Adobe IP-enabled code testing &amp; deployment (CI/CD)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Cloud Manager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Cloud Manager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410812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Adobe-managed capacity elasticity and auto-scale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Author &amp; Publish tier auto-scaling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Publish tier auto-scaling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2803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24/7 AEM monitoring, event response and disaster recovery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007615"/>
                  </a:ext>
                </a:extLst>
              </a:tr>
              <a:tr h="476892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Security (ISO-27001, SOC-2)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ISO-27001, SOC-2</a:t>
                      </a:r>
                    </a:p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GLBA-ready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ISO-27001, SOC-2</a:t>
                      </a:r>
                    </a:p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HIPAA,* FedRAMP*, GLBA-ready*, FERPA*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52593"/>
                  </a:ext>
                </a:extLst>
              </a:tr>
              <a:tr h="317919">
                <a:tc>
                  <a:txBody>
                    <a:bodyPr/>
                    <a:lstStyle/>
                    <a:p>
                      <a:pPr marL="0" algn="l" defTabSz="1087965" rtl="0" eaLnBrk="1" latinLnBrk="0" hangingPunct="1"/>
                      <a:r>
                        <a:rPr lang="en-GB" sz="140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Day to day AEM maintenance &amp; encrypted backups</a:t>
                      </a:r>
                    </a:p>
                  </a:txBody>
                  <a:tcPr marL="86798" marR="182736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87965" rtl="0" eaLnBrk="1" latinLnBrk="0" hangingPunct="1"/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9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86798" marR="86798" marT="45684" marB="45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4742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76EE246-0C1D-46E0-AFC5-E2957042AC4E}"/>
              </a:ext>
            </a:extLst>
          </p:cNvPr>
          <p:cNvSpPr/>
          <p:nvPr/>
        </p:nvSpPr>
        <p:spPr>
          <a:xfrm>
            <a:off x="9196688" y="6060816"/>
            <a:ext cx="2803144" cy="415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* Certifications offered as part of Enhanced Security add-on </a:t>
            </a:r>
          </a:p>
        </p:txBody>
      </p:sp>
    </p:spTree>
    <p:extLst>
      <p:ext uri="{BB962C8B-B14F-4D97-AF65-F5344CB8AC3E}">
        <p14:creationId xmlns:p14="http://schemas.microsoft.com/office/powerpoint/2010/main" val="2372646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F2C3DC-94D1-424C-920F-126740E8167B}"/>
              </a:ext>
            </a:extLst>
          </p:cNvPr>
          <p:cNvSpPr/>
          <p:nvPr/>
        </p:nvSpPr>
        <p:spPr>
          <a:xfrm>
            <a:off x="0" y="1574357"/>
            <a:ext cx="12191999" cy="4031313"/>
          </a:xfrm>
          <a:prstGeom prst="roundRect">
            <a:avLst>
              <a:gd name="adj" fmla="val 0"/>
            </a:avLst>
          </a:prstGeom>
          <a:solidFill>
            <a:srgbClr val="F4F6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 defTabSz="593994"/>
            <a:endParaRPr lang="en-US" sz="1169" kern="0">
              <a:solidFill>
                <a:schemeClr val="tx2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6E614-9C8A-4F10-A902-B3E68260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Best Practices for Planning a Cloud Service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2DAD3-2DDA-4798-A543-3706E758E744}"/>
              </a:ext>
            </a:extLst>
          </p:cNvPr>
          <p:cNvSpPr txBox="1">
            <a:spLocks/>
          </p:cNvSpPr>
          <p:nvPr/>
        </p:nvSpPr>
        <p:spPr>
          <a:xfrm>
            <a:off x="1638220" y="2264483"/>
            <a:ext cx="3843946" cy="68120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2"/>
                </a:solidFill>
                <a:latin typeface="+mn-lt"/>
              </a:rPr>
              <a:t>Build Cloud Service into company strategy.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9F4489-0092-44E2-AB76-D8A59FB4AB73}"/>
              </a:ext>
            </a:extLst>
          </p:cNvPr>
          <p:cNvSpPr txBox="1">
            <a:spLocks/>
          </p:cNvSpPr>
          <p:nvPr/>
        </p:nvSpPr>
        <p:spPr>
          <a:xfrm>
            <a:off x="7169151" y="2171700"/>
            <a:ext cx="4714954" cy="866774"/>
          </a:xfrm>
          <a:prstGeom prst="rect">
            <a:avLst/>
          </a:prstGeom>
        </p:spPr>
        <p:txBody>
          <a:bodyPr vert="horz" lIns="108829" tIns="54414" rIns="108829" bIns="54414" rtlCol="0">
            <a:no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spcBef>
                <a:spcPts val="0"/>
              </a:spcBef>
              <a:buNone/>
            </a:pPr>
            <a:r>
              <a:rPr lang="en-US" sz="2000">
                <a:solidFill>
                  <a:schemeClr val="tx2"/>
                </a:solidFill>
                <a:latin typeface="+mn-lt"/>
              </a:rPr>
              <a:t>Understand key stakeholders. Identify a core team of cloud leaders to enable existing business users and support staff.</a:t>
            </a:r>
          </a:p>
          <a:p>
            <a:pPr marL="9525" indent="0">
              <a:spcBef>
                <a:spcPts val="0"/>
              </a:spcBef>
              <a:buNone/>
            </a:pPr>
            <a:endParaRPr lang="en-US" sz="20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5689E6-AAE9-4509-9CA1-4BA4922B1B89}"/>
              </a:ext>
            </a:extLst>
          </p:cNvPr>
          <p:cNvSpPr txBox="1">
            <a:spLocks/>
          </p:cNvSpPr>
          <p:nvPr/>
        </p:nvSpPr>
        <p:spPr>
          <a:xfrm>
            <a:off x="1638220" y="3962400"/>
            <a:ext cx="3999484" cy="1381124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spcBef>
                <a:spcPts val="0"/>
              </a:spcBef>
              <a:buNone/>
            </a:pPr>
            <a:r>
              <a:rPr lang="en-US" sz="2000">
                <a:solidFill>
                  <a:schemeClr val="tx2"/>
                </a:solidFill>
                <a:latin typeface="+mn-lt"/>
              </a:rPr>
              <a:t>Plan ahead—work cloud transition into your budget and strategy ahead of contract renewals.</a:t>
            </a:r>
          </a:p>
          <a:p>
            <a:pPr marL="9525" indent="0">
              <a:spcBef>
                <a:spcPts val="0"/>
              </a:spcBef>
              <a:buNone/>
            </a:pPr>
            <a:endParaRPr lang="en-US" sz="20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A1E67C-A7CC-4981-97B2-A5CA8F283378}"/>
              </a:ext>
            </a:extLst>
          </p:cNvPr>
          <p:cNvSpPr txBox="1">
            <a:spLocks/>
          </p:cNvSpPr>
          <p:nvPr/>
        </p:nvSpPr>
        <p:spPr>
          <a:xfrm>
            <a:off x="7169151" y="3990973"/>
            <a:ext cx="3562429" cy="866775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spcBef>
                <a:spcPts val="0"/>
              </a:spcBef>
              <a:buNone/>
            </a:pPr>
            <a:r>
              <a:rPr lang="en-US" sz="2000">
                <a:solidFill>
                  <a:schemeClr val="tx2"/>
                </a:solidFill>
                <a:latin typeface="+mn-lt"/>
              </a:rPr>
              <a:t>Anticipate outcomes and prepare your organization.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1F5F49-FFD9-4F53-81B2-A8D55FC7F3D9}"/>
              </a:ext>
            </a:extLst>
          </p:cNvPr>
          <p:cNvSpPr/>
          <p:nvPr/>
        </p:nvSpPr>
        <p:spPr>
          <a:xfrm>
            <a:off x="564512" y="2211458"/>
            <a:ext cx="889965" cy="8667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solidFill>
                <a:schemeClr val="tx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0CA38B-9F48-4088-B25B-5500E51101AE}"/>
              </a:ext>
            </a:extLst>
          </p:cNvPr>
          <p:cNvSpPr/>
          <p:nvPr/>
        </p:nvSpPr>
        <p:spPr>
          <a:xfrm>
            <a:off x="564512" y="4021208"/>
            <a:ext cx="889965" cy="8667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solidFill>
                <a:schemeClr val="tx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E7AA4D-1BB5-4BC3-BF7C-62F82C284F8B}"/>
              </a:ext>
            </a:extLst>
          </p:cNvPr>
          <p:cNvSpPr/>
          <p:nvPr/>
        </p:nvSpPr>
        <p:spPr>
          <a:xfrm>
            <a:off x="6031862" y="2211458"/>
            <a:ext cx="889965" cy="8667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DDF95A-D30C-4756-8BF4-0C45F64878AB}"/>
              </a:ext>
            </a:extLst>
          </p:cNvPr>
          <p:cNvSpPr/>
          <p:nvPr/>
        </p:nvSpPr>
        <p:spPr>
          <a:xfrm>
            <a:off x="6031862" y="4021208"/>
            <a:ext cx="889965" cy="8667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solidFill>
                <a:schemeClr val="tx2"/>
              </a:solidFill>
            </a:endParaRPr>
          </a:p>
        </p:txBody>
      </p:sp>
      <p:sp>
        <p:nvSpPr>
          <p:cNvPr id="11" name="Freeform 131">
            <a:extLst>
              <a:ext uri="{FF2B5EF4-FFF2-40B4-BE49-F238E27FC236}">
                <a16:creationId xmlns:a16="http://schemas.microsoft.com/office/drawing/2014/main" id="{E3220DFF-4CE9-4E36-9CEA-B861F1055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38" y="2399825"/>
            <a:ext cx="584048" cy="474132"/>
          </a:xfrm>
          <a:custGeom>
            <a:avLst/>
            <a:gdLst>
              <a:gd name="T0" fmla="*/ 60431965 w 609"/>
              <a:gd name="T1" fmla="*/ 53584117 h 496"/>
              <a:gd name="T2" fmla="*/ 60431965 w 609"/>
              <a:gd name="T3" fmla="*/ 46259545 h 496"/>
              <a:gd name="T4" fmla="*/ 67678707 w 609"/>
              <a:gd name="T5" fmla="*/ 27241756 h 496"/>
              <a:gd name="T6" fmla="*/ 66772909 w 609"/>
              <a:gd name="T7" fmla="*/ 26342360 h 496"/>
              <a:gd name="T8" fmla="*/ 65867111 w 609"/>
              <a:gd name="T9" fmla="*/ 26342360 h 496"/>
              <a:gd name="T10" fmla="*/ 64961313 w 609"/>
              <a:gd name="T11" fmla="*/ 25442965 h 496"/>
              <a:gd name="T12" fmla="*/ 64055516 w 609"/>
              <a:gd name="T13" fmla="*/ 25442965 h 496"/>
              <a:gd name="T14" fmla="*/ 63149718 w 609"/>
              <a:gd name="T15" fmla="*/ 24543211 h 496"/>
              <a:gd name="T16" fmla="*/ 61338122 w 609"/>
              <a:gd name="T17" fmla="*/ 24543211 h 496"/>
              <a:gd name="T18" fmla="*/ 60431965 w 609"/>
              <a:gd name="T19" fmla="*/ 24543211 h 496"/>
              <a:gd name="T20" fmla="*/ 59397024 w 609"/>
              <a:gd name="T21" fmla="*/ 22744420 h 496"/>
              <a:gd name="T22" fmla="*/ 58491226 w 609"/>
              <a:gd name="T23" fmla="*/ 20816939 h 496"/>
              <a:gd name="T24" fmla="*/ 57585069 w 609"/>
              <a:gd name="T25" fmla="*/ 19017789 h 496"/>
              <a:gd name="T26" fmla="*/ 56679271 w 609"/>
              <a:gd name="T27" fmla="*/ 17218998 h 496"/>
              <a:gd name="T28" fmla="*/ 21998871 w 609"/>
              <a:gd name="T29" fmla="*/ 17218998 h 496"/>
              <a:gd name="T30" fmla="*/ 21093073 w 609"/>
              <a:gd name="T31" fmla="*/ 19017789 h 496"/>
              <a:gd name="T32" fmla="*/ 20187276 w 609"/>
              <a:gd name="T33" fmla="*/ 20816939 h 496"/>
              <a:gd name="T34" fmla="*/ 19281478 w 609"/>
              <a:gd name="T35" fmla="*/ 22744420 h 496"/>
              <a:gd name="T36" fmla="*/ 18246178 w 609"/>
              <a:gd name="T37" fmla="*/ 24543211 h 496"/>
              <a:gd name="T38" fmla="*/ 17340380 w 609"/>
              <a:gd name="T39" fmla="*/ 24543211 h 496"/>
              <a:gd name="T40" fmla="*/ 15528425 w 609"/>
              <a:gd name="T41" fmla="*/ 24543211 h 496"/>
              <a:gd name="T42" fmla="*/ 14622627 w 609"/>
              <a:gd name="T43" fmla="*/ 25442965 h 496"/>
              <a:gd name="T44" fmla="*/ 13716829 w 609"/>
              <a:gd name="T45" fmla="*/ 25442965 h 496"/>
              <a:gd name="T46" fmla="*/ 12811031 w 609"/>
              <a:gd name="T47" fmla="*/ 26342360 h 496"/>
              <a:gd name="T48" fmla="*/ 11905233 w 609"/>
              <a:gd name="T49" fmla="*/ 26342360 h 496"/>
              <a:gd name="T50" fmla="*/ 10999436 w 609"/>
              <a:gd name="T51" fmla="*/ 27241756 h 496"/>
              <a:gd name="T52" fmla="*/ 18246178 w 609"/>
              <a:gd name="T53" fmla="*/ 46259545 h 496"/>
              <a:gd name="T54" fmla="*/ 18246178 w 609"/>
              <a:gd name="T55" fmla="*/ 53584117 h 496"/>
              <a:gd name="T56" fmla="*/ 12811031 w 609"/>
              <a:gd name="T57" fmla="*/ 18118394 h 496"/>
              <a:gd name="T58" fmla="*/ 65867111 w 609"/>
              <a:gd name="T59" fmla="*/ 18118394 h 496"/>
              <a:gd name="T60" fmla="*/ 60431965 w 609"/>
              <a:gd name="T61" fmla="*/ 53584117 h 496"/>
              <a:gd name="T62" fmla="*/ 29245613 w 609"/>
              <a:gd name="T63" fmla="*/ 46259545 h 496"/>
              <a:gd name="T64" fmla="*/ 31963007 w 609"/>
              <a:gd name="T65" fmla="*/ 47159299 h 496"/>
              <a:gd name="T66" fmla="*/ 49432889 w 609"/>
              <a:gd name="T67" fmla="*/ 38164268 h 496"/>
              <a:gd name="T68" fmla="*/ 56679271 w 609"/>
              <a:gd name="T69" fmla="*/ 39963059 h 496"/>
              <a:gd name="T70" fmla="*/ 42056644 w 609"/>
              <a:gd name="T71" fmla="*/ 61679752 h 496"/>
              <a:gd name="T72" fmla="*/ 36621498 w 609"/>
              <a:gd name="T73" fmla="*/ 61679752 h 496"/>
              <a:gd name="T74" fmla="*/ 27434018 w 609"/>
              <a:gd name="T75" fmla="*/ 52684721 h 496"/>
              <a:gd name="T76" fmla="*/ 25622062 w 609"/>
              <a:gd name="T77" fmla="*/ 49986176 h 49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9" h="496">
                <a:moveTo>
                  <a:pt x="467" y="417"/>
                </a:moveTo>
                <a:lnTo>
                  <a:pt x="467" y="417"/>
                </a:lnTo>
                <a:cubicBezTo>
                  <a:pt x="445" y="417"/>
                  <a:pt x="438" y="403"/>
                  <a:pt x="438" y="389"/>
                </a:cubicBezTo>
                <a:cubicBezTo>
                  <a:pt x="438" y="375"/>
                  <a:pt x="445" y="360"/>
                  <a:pt x="467" y="360"/>
                </a:cubicBezTo>
                <a:cubicBezTo>
                  <a:pt x="509" y="360"/>
                  <a:pt x="551" y="325"/>
                  <a:pt x="551" y="276"/>
                </a:cubicBezTo>
                <a:cubicBezTo>
                  <a:pt x="551" y="247"/>
                  <a:pt x="537" y="226"/>
                  <a:pt x="523" y="212"/>
                </a:cubicBezTo>
                <a:cubicBezTo>
                  <a:pt x="516" y="212"/>
                  <a:pt x="516" y="212"/>
                  <a:pt x="516" y="205"/>
                </a:cubicBezTo>
                <a:lnTo>
                  <a:pt x="509" y="205"/>
                </a:lnTo>
                <a:lnTo>
                  <a:pt x="502" y="198"/>
                </a:lnTo>
                <a:lnTo>
                  <a:pt x="495" y="198"/>
                </a:lnTo>
                <a:cubicBezTo>
                  <a:pt x="495" y="198"/>
                  <a:pt x="488" y="198"/>
                  <a:pt x="488" y="191"/>
                </a:cubicBezTo>
                <a:cubicBezTo>
                  <a:pt x="481" y="191"/>
                  <a:pt x="481" y="191"/>
                  <a:pt x="481" y="191"/>
                </a:cubicBezTo>
                <a:cubicBezTo>
                  <a:pt x="481" y="191"/>
                  <a:pt x="481" y="191"/>
                  <a:pt x="474" y="191"/>
                </a:cubicBezTo>
                <a:cubicBezTo>
                  <a:pt x="467" y="191"/>
                  <a:pt x="467" y="191"/>
                  <a:pt x="467" y="191"/>
                </a:cubicBezTo>
                <a:lnTo>
                  <a:pt x="459" y="191"/>
                </a:lnTo>
                <a:cubicBezTo>
                  <a:pt x="459" y="184"/>
                  <a:pt x="459" y="184"/>
                  <a:pt x="459" y="177"/>
                </a:cubicBezTo>
                <a:cubicBezTo>
                  <a:pt x="459" y="169"/>
                  <a:pt x="452" y="169"/>
                  <a:pt x="452" y="162"/>
                </a:cubicBezTo>
                <a:cubicBezTo>
                  <a:pt x="452" y="155"/>
                  <a:pt x="452" y="155"/>
                  <a:pt x="445" y="148"/>
                </a:cubicBezTo>
                <a:cubicBezTo>
                  <a:pt x="445" y="141"/>
                  <a:pt x="445" y="141"/>
                  <a:pt x="438" y="134"/>
                </a:cubicBezTo>
                <a:cubicBezTo>
                  <a:pt x="410" y="92"/>
                  <a:pt x="361" y="56"/>
                  <a:pt x="304" y="56"/>
                </a:cubicBezTo>
                <a:cubicBezTo>
                  <a:pt x="247" y="56"/>
                  <a:pt x="198" y="92"/>
                  <a:pt x="170" y="134"/>
                </a:cubicBezTo>
                <a:cubicBezTo>
                  <a:pt x="163" y="141"/>
                  <a:pt x="163" y="141"/>
                  <a:pt x="163" y="148"/>
                </a:cubicBezTo>
                <a:cubicBezTo>
                  <a:pt x="156" y="155"/>
                  <a:pt x="156" y="155"/>
                  <a:pt x="156" y="162"/>
                </a:cubicBezTo>
                <a:cubicBezTo>
                  <a:pt x="156" y="169"/>
                  <a:pt x="149" y="169"/>
                  <a:pt x="149" y="177"/>
                </a:cubicBezTo>
                <a:cubicBezTo>
                  <a:pt x="149" y="184"/>
                  <a:pt x="149" y="184"/>
                  <a:pt x="149" y="191"/>
                </a:cubicBezTo>
                <a:lnTo>
                  <a:pt x="141" y="191"/>
                </a:lnTo>
                <a:cubicBezTo>
                  <a:pt x="141" y="191"/>
                  <a:pt x="141" y="191"/>
                  <a:pt x="134" y="191"/>
                </a:cubicBezTo>
                <a:cubicBezTo>
                  <a:pt x="127" y="191"/>
                  <a:pt x="127" y="191"/>
                  <a:pt x="127" y="191"/>
                </a:cubicBezTo>
                <a:cubicBezTo>
                  <a:pt x="127" y="191"/>
                  <a:pt x="127" y="191"/>
                  <a:pt x="120" y="191"/>
                </a:cubicBezTo>
                <a:cubicBezTo>
                  <a:pt x="120" y="198"/>
                  <a:pt x="113" y="198"/>
                  <a:pt x="113" y="198"/>
                </a:cubicBezTo>
                <a:lnTo>
                  <a:pt x="106" y="198"/>
                </a:lnTo>
                <a:lnTo>
                  <a:pt x="99" y="205"/>
                </a:lnTo>
                <a:lnTo>
                  <a:pt x="92" y="205"/>
                </a:lnTo>
                <a:cubicBezTo>
                  <a:pt x="92" y="212"/>
                  <a:pt x="92" y="212"/>
                  <a:pt x="85" y="212"/>
                </a:cubicBezTo>
                <a:cubicBezTo>
                  <a:pt x="71" y="226"/>
                  <a:pt x="57" y="247"/>
                  <a:pt x="57" y="276"/>
                </a:cubicBezTo>
                <a:cubicBezTo>
                  <a:pt x="57" y="325"/>
                  <a:pt x="99" y="360"/>
                  <a:pt x="141" y="360"/>
                </a:cubicBezTo>
                <a:cubicBezTo>
                  <a:pt x="163" y="360"/>
                  <a:pt x="170" y="375"/>
                  <a:pt x="170" y="389"/>
                </a:cubicBezTo>
                <a:cubicBezTo>
                  <a:pt x="170" y="403"/>
                  <a:pt x="163" y="417"/>
                  <a:pt x="141" y="417"/>
                </a:cubicBezTo>
                <a:cubicBezTo>
                  <a:pt x="64" y="417"/>
                  <a:pt x="0" y="353"/>
                  <a:pt x="0" y="276"/>
                </a:cubicBezTo>
                <a:cubicBezTo>
                  <a:pt x="0" y="212"/>
                  <a:pt x="43" y="155"/>
                  <a:pt x="99" y="141"/>
                </a:cubicBezTo>
                <a:cubicBezTo>
                  <a:pt x="134" y="56"/>
                  <a:pt x="212" y="0"/>
                  <a:pt x="304" y="0"/>
                </a:cubicBezTo>
                <a:cubicBezTo>
                  <a:pt x="396" y="0"/>
                  <a:pt x="474" y="56"/>
                  <a:pt x="509" y="141"/>
                </a:cubicBezTo>
                <a:cubicBezTo>
                  <a:pt x="565" y="155"/>
                  <a:pt x="608" y="212"/>
                  <a:pt x="608" y="276"/>
                </a:cubicBezTo>
                <a:cubicBezTo>
                  <a:pt x="608" y="353"/>
                  <a:pt x="544" y="417"/>
                  <a:pt x="467" y="417"/>
                </a:cubicBezTo>
                <a:close/>
                <a:moveTo>
                  <a:pt x="226" y="360"/>
                </a:moveTo>
                <a:lnTo>
                  <a:pt x="226" y="360"/>
                </a:lnTo>
                <a:cubicBezTo>
                  <a:pt x="233" y="360"/>
                  <a:pt x="240" y="360"/>
                  <a:pt x="247" y="367"/>
                </a:cubicBezTo>
                <a:cubicBezTo>
                  <a:pt x="297" y="417"/>
                  <a:pt x="297" y="417"/>
                  <a:pt x="297" y="417"/>
                </a:cubicBezTo>
                <a:cubicBezTo>
                  <a:pt x="382" y="297"/>
                  <a:pt x="382" y="297"/>
                  <a:pt x="382" y="297"/>
                </a:cubicBezTo>
                <a:cubicBezTo>
                  <a:pt x="389" y="290"/>
                  <a:pt x="396" y="283"/>
                  <a:pt x="410" y="283"/>
                </a:cubicBezTo>
                <a:cubicBezTo>
                  <a:pt x="424" y="283"/>
                  <a:pt x="438" y="297"/>
                  <a:pt x="438" y="311"/>
                </a:cubicBezTo>
                <a:cubicBezTo>
                  <a:pt x="438" y="318"/>
                  <a:pt x="431" y="325"/>
                  <a:pt x="431" y="332"/>
                </a:cubicBezTo>
                <a:cubicBezTo>
                  <a:pt x="325" y="480"/>
                  <a:pt x="325" y="480"/>
                  <a:pt x="325" y="480"/>
                </a:cubicBezTo>
                <a:cubicBezTo>
                  <a:pt x="325" y="488"/>
                  <a:pt x="311" y="495"/>
                  <a:pt x="304" y="495"/>
                </a:cubicBezTo>
                <a:cubicBezTo>
                  <a:pt x="297" y="495"/>
                  <a:pt x="290" y="488"/>
                  <a:pt x="283" y="480"/>
                </a:cubicBezTo>
                <a:cubicBezTo>
                  <a:pt x="212" y="410"/>
                  <a:pt x="212" y="410"/>
                  <a:pt x="212" y="410"/>
                </a:cubicBezTo>
                <a:cubicBezTo>
                  <a:pt x="205" y="403"/>
                  <a:pt x="198" y="396"/>
                  <a:pt x="198" y="389"/>
                </a:cubicBezTo>
                <a:cubicBezTo>
                  <a:pt x="198" y="375"/>
                  <a:pt x="212" y="360"/>
                  <a:pt x="226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2" name="Freeform 93">
            <a:extLst>
              <a:ext uri="{FF2B5EF4-FFF2-40B4-BE49-F238E27FC236}">
                <a16:creationId xmlns:a16="http://schemas.microsoft.com/office/drawing/2014/main" id="{4DB5CCE6-1136-4261-AE1E-D0E830AD9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643" y="2351087"/>
            <a:ext cx="527106" cy="508000"/>
          </a:xfrm>
          <a:custGeom>
            <a:avLst/>
            <a:gdLst>
              <a:gd name="T0" fmla="*/ 67348302 w 602"/>
              <a:gd name="T1" fmla="*/ 71923702 h 580"/>
              <a:gd name="T2" fmla="*/ 67348302 w 602"/>
              <a:gd name="T3" fmla="*/ 71923702 h 580"/>
              <a:gd name="T4" fmla="*/ 65520970 w 602"/>
              <a:gd name="T5" fmla="*/ 73751123 h 580"/>
              <a:gd name="T6" fmla="*/ 62780332 w 602"/>
              <a:gd name="T7" fmla="*/ 71923702 h 580"/>
              <a:gd name="T8" fmla="*/ 58212000 w 602"/>
              <a:gd name="T9" fmla="*/ 67354789 h 580"/>
              <a:gd name="T10" fmla="*/ 56254247 w 602"/>
              <a:gd name="T11" fmla="*/ 64483232 h 580"/>
              <a:gd name="T12" fmla="*/ 60039333 w 602"/>
              <a:gd name="T13" fmla="*/ 60828391 h 580"/>
              <a:gd name="T14" fmla="*/ 62780332 w 602"/>
              <a:gd name="T15" fmla="*/ 62655811 h 580"/>
              <a:gd name="T16" fmla="*/ 65520970 w 602"/>
              <a:gd name="T17" fmla="*/ 64483232 h 580"/>
              <a:gd name="T18" fmla="*/ 72960721 w 602"/>
              <a:gd name="T19" fmla="*/ 57173188 h 580"/>
              <a:gd name="T20" fmla="*/ 72960721 w 602"/>
              <a:gd name="T21" fmla="*/ 57173188 h 580"/>
              <a:gd name="T22" fmla="*/ 74788054 w 602"/>
              <a:gd name="T23" fmla="*/ 56259478 h 580"/>
              <a:gd name="T24" fmla="*/ 78442719 w 602"/>
              <a:gd name="T25" fmla="*/ 59914681 h 580"/>
              <a:gd name="T26" fmla="*/ 77529053 w 602"/>
              <a:gd name="T27" fmla="*/ 62655811 h 580"/>
              <a:gd name="T28" fmla="*/ 67348302 w 602"/>
              <a:gd name="T29" fmla="*/ 71923702 h 580"/>
              <a:gd name="T30" fmla="*/ 65520970 w 602"/>
              <a:gd name="T31" fmla="*/ 59000609 h 580"/>
              <a:gd name="T32" fmla="*/ 65520970 w 602"/>
              <a:gd name="T33" fmla="*/ 59000609 h 580"/>
              <a:gd name="T34" fmla="*/ 60039333 w 602"/>
              <a:gd name="T35" fmla="*/ 57173188 h 580"/>
              <a:gd name="T36" fmla="*/ 52599581 w 602"/>
              <a:gd name="T37" fmla="*/ 64483232 h 580"/>
              <a:gd name="T38" fmla="*/ 55340580 w 602"/>
              <a:gd name="T39" fmla="*/ 70095920 h 580"/>
              <a:gd name="T40" fmla="*/ 60039333 w 602"/>
              <a:gd name="T41" fmla="*/ 74664833 h 580"/>
              <a:gd name="T42" fmla="*/ 60952999 w 602"/>
              <a:gd name="T43" fmla="*/ 75578543 h 580"/>
              <a:gd name="T44" fmla="*/ 3785086 w 602"/>
              <a:gd name="T45" fmla="*/ 75578543 h 580"/>
              <a:gd name="T46" fmla="*/ 0 w 602"/>
              <a:gd name="T47" fmla="*/ 71923702 h 580"/>
              <a:gd name="T48" fmla="*/ 0 w 602"/>
              <a:gd name="T49" fmla="*/ 71923702 h 580"/>
              <a:gd name="T50" fmla="*/ 0 w 602"/>
              <a:gd name="T51" fmla="*/ 71923702 h 580"/>
              <a:gd name="T52" fmla="*/ 10180751 w 602"/>
              <a:gd name="T53" fmla="*/ 53518347 h 580"/>
              <a:gd name="T54" fmla="*/ 21274806 w 602"/>
              <a:gd name="T55" fmla="*/ 49733080 h 580"/>
              <a:gd name="T56" fmla="*/ 30411109 w 602"/>
              <a:gd name="T57" fmla="*/ 46077877 h 580"/>
              <a:gd name="T58" fmla="*/ 30411109 w 602"/>
              <a:gd name="T59" fmla="*/ 38637768 h 580"/>
              <a:gd name="T60" fmla="*/ 26756804 w 602"/>
              <a:gd name="T61" fmla="*/ 29500304 h 580"/>
              <a:gd name="T62" fmla="*/ 24929472 w 602"/>
              <a:gd name="T63" fmla="*/ 25845463 h 580"/>
              <a:gd name="T64" fmla="*/ 25843138 w 602"/>
              <a:gd name="T65" fmla="*/ 19318704 h 580"/>
              <a:gd name="T66" fmla="*/ 24929472 w 602"/>
              <a:gd name="T67" fmla="*/ 12009021 h 580"/>
              <a:gd name="T68" fmla="*/ 39678193 w 602"/>
              <a:gd name="T69" fmla="*/ 0 h 580"/>
              <a:gd name="T70" fmla="*/ 53513248 w 602"/>
              <a:gd name="T71" fmla="*/ 12009021 h 580"/>
              <a:gd name="T72" fmla="*/ 52599581 w 602"/>
              <a:gd name="T73" fmla="*/ 19318704 h 580"/>
              <a:gd name="T74" fmla="*/ 54426914 w 602"/>
              <a:gd name="T75" fmla="*/ 25845463 h 580"/>
              <a:gd name="T76" fmla="*/ 51685915 w 602"/>
              <a:gd name="T77" fmla="*/ 29500304 h 580"/>
              <a:gd name="T78" fmla="*/ 48031249 w 602"/>
              <a:gd name="T79" fmla="*/ 38637768 h 580"/>
              <a:gd name="T80" fmla="*/ 48031249 w 602"/>
              <a:gd name="T81" fmla="*/ 46077877 h 580"/>
              <a:gd name="T82" fmla="*/ 57298334 w 602"/>
              <a:gd name="T83" fmla="*/ 49733080 h 580"/>
              <a:gd name="T84" fmla="*/ 69175635 w 602"/>
              <a:gd name="T85" fmla="*/ 53518347 h 580"/>
              <a:gd name="T86" fmla="*/ 70089301 w 602"/>
              <a:gd name="T87" fmla="*/ 54432058 h 580"/>
              <a:gd name="T88" fmla="*/ 70089301 w 602"/>
              <a:gd name="T89" fmla="*/ 54432058 h 580"/>
              <a:gd name="T90" fmla="*/ 65520970 w 602"/>
              <a:gd name="T91" fmla="*/ 59000609 h 580"/>
              <a:gd name="T92" fmla="*/ 78442719 w 602"/>
              <a:gd name="T93" fmla="*/ 67354789 h 580"/>
              <a:gd name="T94" fmla="*/ 78442719 w 602"/>
              <a:gd name="T95" fmla="*/ 67354789 h 580"/>
              <a:gd name="T96" fmla="*/ 78442719 w 602"/>
              <a:gd name="T97" fmla="*/ 71923702 h 580"/>
              <a:gd name="T98" fmla="*/ 78442719 w 602"/>
              <a:gd name="T99" fmla="*/ 71923702 h 580"/>
              <a:gd name="T100" fmla="*/ 78442719 w 602"/>
              <a:gd name="T101" fmla="*/ 71923702 h 580"/>
              <a:gd name="T102" fmla="*/ 74788054 w 602"/>
              <a:gd name="T103" fmla="*/ 75578543 h 580"/>
              <a:gd name="T104" fmla="*/ 69175635 w 602"/>
              <a:gd name="T105" fmla="*/ 75578543 h 580"/>
              <a:gd name="T106" fmla="*/ 70089301 w 602"/>
              <a:gd name="T107" fmla="*/ 74664833 h 580"/>
              <a:gd name="T108" fmla="*/ 78442719 w 602"/>
              <a:gd name="T109" fmla="*/ 67354789 h 58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602" h="580">
                <a:moveTo>
                  <a:pt x="516" y="551"/>
                </a:moveTo>
                <a:lnTo>
                  <a:pt x="516" y="551"/>
                </a:lnTo>
                <a:cubicBezTo>
                  <a:pt x="516" y="558"/>
                  <a:pt x="509" y="565"/>
                  <a:pt x="502" y="565"/>
                </a:cubicBezTo>
                <a:cubicBezTo>
                  <a:pt x="495" y="565"/>
                  <a:pt x="488" y="558"/>
                  <a:pt x="481" y="551"/>
                </a:cubicBezTo>
                <a:cubicBezTo>
                  <a:pt x="446" y="516"/>
                  <a:pt x="446" y="516"/>
                  <a:pt x="446" y="516"/>
                </a:cubicBezTo>
                <a:cubicBezTo>
                  <a:pt x="439" y="509"/>
                  <a:pt x="431" y="502"/>
                  <a:pt x="431" y="494"/>
                </a:cubicBezTo>
                <a:cubicBezTo>
                  <a:pt x="431" y="480"/>
                  <a:pt x="446" y="466"/>
                  <a:pt x="460" y="466"/>
                </a:cubicBezTo>
                <a:cubicBezTo>
                  <a:pt x="467" y="466"/>
                  <a:pt x="474" y="473"/>
                  <a:pt x="481" y="480"/>
                </a:cubicBezTo>
                <a:cubicBezTo>
                  <a:pt x="502" y="494"/>
                  <a:pt x="502" y="494"/>
                  <a:pt x="502" y="494"/>
                </a:cubicBezTo>
                <a:cubicBezTo>
                  <a:pt x="559" y="438"/>
                  <a:pt x="559" y="438"/>
                  <a:pt x="559" y="438"/>
                </a:cubicBezTo>
                <a:cubicBezTo>
                  <a:pt x="559" y="431"/>
                  <a:pt x="566" y="431"/>
                  <a:pt x="573" y="431"/>
                </a:cubicBezTo>
                <a:cubicBezTo>
                  <a:pt x="594" y="431"/>
                  <a:pt x="601" y="445"/>
                  <a:pt x="601" y="459"/>
                </a:cubicBezTo>
                <a:cubicBezTo>
                  <a:pt x="601" y="466"/>
                  <a:pt x="601" y="473"/>
                  <a:pt x="594" y="480"/>
                </a:cubicBezTo>
                <a:lnTo>
                  <a:pt x="516" y="551"/>
                </a:lnTo>
                <a:close/>
                <a:moveTo>
                  <a:pt x="502" y="452"/>
                </a:moveTo>
                <a:lnTo>
                  <a:pt x="502" y="452"/>
                </a:lnTo>
                <a:cubicBezTo>
                  <a:pt x="488" y="445"/>
                  <a:pt x="474" y="438"/>
                  <a:pt x="460" y="438"/>
                </a:cubicBezTo>
                <a:cubicBezTo>
                  <a:pt x="431" y="438"/>
                  <a:pt x="403" y="466"/>
                  <a:pt x="403" y="494"/>
                </a:cubicBezTo>
                <a:cubicBezTo>
                  <a:pt x="403" y="516"/>
                  <a:pt x="410" y="530"/>
                  <a:pt x="424" y="537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579"/>
                  <a:pt x="467" y="579"/>
                  <a:pt x="467" y="579"/>
                </a:cubicBezTo>
                <a:cubicBezTo>
                  <a:pt x="29" y="579"/>
                  <a:pt x="29" y="579"/>
                  <a:pt x="29" y="579"/>
                </a:cubicBezTo>
                <a:cubicBezTo>
                  <a:pt x="15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1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9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530" y="417"/>
                  <a:pt x="530" y="417"/>
                  <a:pt x="537" y="417"/>
                </a:cubicBezTo>
                <a:lnTo>
                  <a:pt x="502" y="452"/>
                </a:lnTo>
                <a:close/>
                <a:moveTo>
                  <a:pt x="601" y="516"/>
                </a:moveTo>
                <a:lnTo>
                  <a:pt x="601" y="516"/>
                </a:lnTo>
                <a:cubicBezTo>
                  <a:pt x="601" y="537"/>
                  <a:pt x="601" y="551"/>
                  <a:pt x="601" y="551"/>
                </a:cubicBezTo>
                <a:cubicBezTo>
                  <a:pt x="601" y="572"/>
                  <a:pt x="594" y="579"/>
                  <a:pt x="573" y="579"/>
                </a:cubicBezTo>
                <a:cubicBezTo>
                  <a:pt x="530" y="579"/>
                  <a:pt x="530" y="579"/>
                  <a:pt x="530" y="579"/>
                </a:cubicBezTo>
                <a:cubicBezTo>
                  <a:pt x="537" y="579"/>
                  <a:pt x="537" y="579"/>
                  <a:pt x="537" y="572"/>
                </a:cubicBezTo>
                <a:lnTo>
                  <a:pt x="601" y="5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3" name="Freeform 127">
            <a:extLst>
              <a:ext uri="{FF2B5EF4-FFF2-40B4-BE49-F238E27FC236}">
                <a16:creationId xmlns:a16="http://schemas.microsoft.com/office/drawing/2014/main" id="{5FB0BD7A-982E-4A94-A798-4C7702BA6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520" y="4208557"/>
            <a:ext cx="461696" cy="479313"/>
          </a:xfrm>
          <a:custGeom>
            <a:avLst/>
            <a:gdLst>
              <a:gd name="T0" fmla="*/ 502 w 531"/>
              <a:gd name="T1" fmla="*/ 311 h 602"/>
              <a:gd name="T2" fmla="*/ 417 w 531"/>
              <a:gd name="T3" fmla="*/ 283 h 602"/>
              <a:gd name="T4" fmla="*/ 445 w 531"/>
              <a:gd name="T5" fmla="*/ 142 h 602"/>
              <a:gd name="T6" fmla="*/ 530 w 531"/>
              <a:gd name="T7" fmla="*/ 170 h 602"/>
              <a:gd name="T8" fmla="*/ 502 w 531"/>
              <a:gd name="T9" fmla="*/ 311 h 602"/>
              <a:gd name="T10" fmla="*/ 445 w 531"/>
              <a:gd name="T11" fmla="*/ 29 h 602"/>
              <a:gd name="T12" fmla="*/ 502 w 531"/>
              <a:gd name="T13" fmla="*/ 29 h 602"/>
              <a:gd name="T14" fmla="*/ 445 w 531"/>
              <a:gd name="T15" fmla="*/ 113 h 602"/>
              <a:gd name="T16" fmla="*/ 290 w 531"/>
              <a:gd name="T17" fmla="*/ 460 h 602"/>
              <a:gd name="T18" fmla="*/ 233 w 531"/>
              <a:gd name="T19" fmla="*/ 460 h 602"/>
              <a:gd name="T20" fmla="*/ 205 w 531"/>
              <a:gd name="T21" fmla="*/ 318 h 602"/>
              <a:gd name="T22" fmla="*/ 290 w 531"/>
              <a:gd name="T23" fmla="*/ 290 h 602"/>
              <a:gd name="T24" fmla="*/ 318 w 531"/>
              <a:gd name="T25" fmla="*/ 431 h 602"/>
              <a:gd name="T26" fmla="*/ 233 w 531"/>
              <a:gd name="T27" fmla="*/ 29 h 602"/>
              <a:gd name="T28" fmla="*/ 261 w 531"/>
              <a:gd name="T29" fmla="*/ 0 h 602"/>
              <a:gd name="T30" fmla="*/ 290 w 531"/>
              <a:gd name="T31" fmla="*/ 262 h 602"/>
              <a:gd name="T32" fmla="*/ 233 w 531"/>
              <a:gd name="T33" fmla="*/ 29 h 602"/>
              <a:gd name="T34" fmla="*/ 85 w 531"/>
              <a:gd name="T35" fmla="*/ 389 h 602"/>
              <a:gd name="T36" fmla="*/ 0 w 531"/>
              <a:gd name="T37" fmla="*/ 361 h 602"/>
              <a:gd name="T38" fmla="*/ 28 w 531"/>
              <a:gd name="T39" fmla="*/ 219 h 602"/>
              <a:gd name="T40" fmla="*/ 113 w 531"/>
              <a:gd name="T41" fmla="*/ 248 h 602"/>
              <a:gd name="T42" fmla="*/ 85 w 531"/>
              <a:gd name="T43" fmla="*/ 389 h 602"/>
              <a:gd name="T44" fmla="*/ 28 w 531"/>
              <a:gd name="T45" fmla="*/ 29 h 602"/>
              <a:gd name="T46" fmla="*/ 85 w 531"/>
              <a:gd name="T47" fmla="*/ 29 h 602"/>
              <a:gd name="T48" fmla="*/ 28 w 531"/>
              <a:gd name="T49" fmla="*/ 191 h 602"/>
              <a:gd name="T50" fmla="*/ 85 w 531"/>
              <a:gd name="T51" fmla="*/ 573 h 602"/>
              <a:gd name="T52" fmla="*/ 56 w 531"/>
              <a:gd name="T53" fmla="*/ 601 h 602"/>
              <a:gd name="T54" fmla="*/ 28 w 531"/>
              <a:gd name="T55" fmla="*/ 417 h 602"/>
              <a:gd name="T56" fmla="*/ 85 w 531"/>
              <a:gd name="T57" fmla="*/ 573 h 602"/>
              <a:gd name="T58" fmla="*/ 290 w 531"/>
              <a:gd name="T59" fmla="*/ 573 h 602"/>
              <a:gd name="T60" fmla="*/ 233 w 531"/>
              <a:gd name="T61" fmla="*/ 573 h 602"/>
              <a:gd name="T62" fmla="*/ 290 w 531"/>
              <a:gd name="T63" fmla="*/ 488 h 602"/>
              <a:gd name="T64" fmla="*/ 502 w 531"/>
              <a:gd name="T65" fmla="*/ 573 h 602"/>
              <a:gd name="T66" fmla="*/ 473 w 531"/>
              <a:gd name="T67" fmla="*/ 601 h 602"/>
              <a:gd name="T68" fmla="*/ 445 w 531"/>
              <a:gd name="T69" fmla="*/ 340 h 602"/>
              <a:gd name="T70" fmla="*/ 502 w 531"/>
              <a:gd name="T71" fmla="*/ 573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1" h="602">
                <a:moveTo>
                  <a:pt x="502" y="311"/>
                </a:moveTo>
                <a:lnTo>
                  <a:pt x="502" y="311"/>
                </a:lnTo>
                <a:cubicBezTo>
                  <a:pt x="445" y="311"/>
                  <a:pt x="445" y="311"/>
                  <a:pt x="445" y="311"/>
                </a:cubicBezTo>
                <a:cubicBezTo>
                  <a:pt x="424" y="311"/>
                  <a:pt x="417" y="297"/>
                  <a:pt x="417" y="283"/>
                </a:cubicBezTo>
                <a:cubicBezTo>
                  <a:pt x="417" y="170"/>
                  <a:pt x="417" y="170"/>
                  <a:pt x="417" y="170"/>
                </a:cubicBezTo>
                <a:cubicBezTo>
                  <a:pt x="417" y="156"/>
                  <a:pt x="424" y="142"/>
                  <a:pt x="445" y="142"/>
                </a:cubicBezTo>
                <a:cubicBezTo>
                  <a:pt x="502" y="142"/>
                  <a:pt x="502" y="142"/>
                  <a:pt x="502" y="142"/>
                </a:cubicBezTo>
                <a:cubicBezTo>
                  <a:pt x="516" y="142"/>
                  <a:pt x="530" y="156"/>
                  <a:pt x="530" y="170"/>
                </a:cubicBezTo>
                <a:cubicBezTo>
                  <a:pt x="530" y="283"/>
                  <a:pt x="530" y="283"/>
                  <a:pt x="530" y="283"/>
                </a:cubicBezTo>
                <a:cubicBezTo>
                  <a:pt x="530" y="297"/>
                  <a:pt x="516" y="311"/>
                  <a:pt x="502" y="311"/>
                </a:cubicBezTo>
                <a:close/>
                <a:moveTo>
                  <a:pt x="445" y="29"/>
                </a:moveTo>
                <a:lnTo>
                  <a:pt x="445" y="29"/>
                </a:lnTo>
                <a:cubicBezTo>
                  <a:pt x="445" y="15"/>
                  <a:pt x="452" y="0"/>
                  <a:pt x="473" y="0"/>
                </a:cubicBezTo>
                <a:cubicBezTo>
                  <a:pt x="487" y="0"/>
                  <a:pt x="502" y="15"/>
                  <a:pt x="502" y="29"/>
                </a:cubicBezTo>
                <a:cubicBezTo>
                  <a:pt x="502" y="113"/>
                  <a:pt x="502" y="113"/>
                  <a:pt x="502" y="113"/>
                </a:cubicBezTo>
                <a:cubicBezTo>
                  <a:pt x="445" y="113"/>
                  <a:pt x="445" y="113"/>
                  <a:pt x="445" y="113"/>
                </a:cubicBezTo>
                <a:lnTo>
                  <a:pt x="445" y="29"/>
                </a:lnTo>
                <a:close/>
                <a:moveTo>
                  <a:pt x="290" y="460"/>
                </a:moveTo>
                <a:lnTo>
                  <a:pt x="290" y="460"/>
                </a:lnTo>
                <a:cubicBezTo>
                  <a:pt x="233" y="460"/>
                  <a:pt x="233" y="460"/>
                  <a:pt x="233" y="460"/>
                </a:cubicBezTo>
                <a:cubicBezTo>
                  <a:pt x="219" y="460"/>
                  <a:pt x="205" y="453"/>
                  <a:pt x="205" y="431"/>
                </a:cubicBezTo>
                <a:cubicBezTo>
                  <a:pt x="205" y="318"/>
                  <a:pt x="205" y="318"/>
                  <a:pt x="205" y="318"/>
                </a:cubicBezTo>
                <a:cubicBezTo>
                  <a:pt x="205" y="304"/>
                  <a:pt x="219" y="290"/>
                  <a:pt x="233" y="290"/>
                </a:cubicBezTo>
                <a:cubicBezTo>
                  <a:pt x="290" y="290"/>
                  <a:pt x="290" y="290"/>
                  <a:pt x="290" y="290"/>
                </a:cubicBezTo>
                <a:cubicBezTo>
                  <a:pt x="311" y="290"/>
                  <a:pt x="318" y="304"/>
                  <a:pt x="318" y="318"/>
                </a:cubicBezTo>
                <a:cubicBezTo>
                  <a:pt x="318" y="431"/>
                  <a:pt x="318" y="431"/>
                  <a:pt x="318" y="431"/>
                </a:cubicBezTo>
                <a:cubicBezTo>
                  <a:pt x="318" y="453"/>
                  <a:pt x="311" y="460"/>
                  <a:pt x="290" y="460"/>
                </a:cubicBezTo>
                <a:close/>
                <a:moveTo>
                  <a:pt x="233" y="29"/>
                </a:moveTo>
                <a:lnTo>
                  <a:pt x="233" y="29"/>
                </a:lnTo>
                <a:cubicBezTo>
                  <a:pt x="233" y="15"/>
                  <a:pt x="247" y="0"/>
                  <a:pt x="261" y="0"/>
                </a:cubicBezTo>
                <a:cubicBezTo>
                  <a:pt x="283" y="0"/>
                  <a:pt x="290" y="15"/>
                  <a:pt x="290" y="29"/>
                </a:cubicBezTo>
                <a:cubicBezTo>
                  <a:pt x="290" y="262"/>
                  <a:pt x="290" y="262"/>
                  <a:pt x="290" y="262"/>
                </a:cubicBezTo>
                <a:cubicBezTo>
                  <a:pt x="233" y="262"/>
                  <a:pt x="233" y="262"/>
                  <a:pt x="233" y="262"/>
                </a:cubicBezTo>
                <a:lnTo>
                  <a:pt x="233" y="29"/>
                </a:lnTo>
                <a:close/>
                <a:moveTo>
                  <a:pt x="85" y="389"/>
                </a:moveTo>
                <a:lnTo>
                  <a:pt x="85" y="389"/>
                </a:lnTo>
                <a:cubicBezTo>
                  <a:pt x="28" y="389"/>
                  <a:pt x="28" y="389"/>
                  <a:pt x="28" y="389"/>
                </a:cubicBezTo>
                <a:cubicBezTo>
                  <a:pt x="14" y="389"/>
                  <a:pt x="0" y="375"/>
                  <a:pt x="0" y="361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26"/>
                  <a:pt x="14" y="219"/>
                  <a:pt x="28" y="219"/>
                </a:cubicBezTo>
                <a:cubicBezTo>
                  <a:pt x="85" y="219"/>
                  <a:pt x="85" y="219"/>
                  <a:pt x="85" y="219"/>
                </a:cubicBezTo>
                <a:cubicBezTo>
                  <a:pt x="99" y="219"/>
                  <a:pt x="113" y="226"/>
                  <a:pt x="113" y="248"/>
                </a:cubicBezTo>
                <a:cubicBezTo>
                  <a:pt x="113" y="361"/>
                  <a:pt x="113" y="361"/>
                  <a:pt x="113" y="361"/>
                </a:cubicBezTo>
                <a:cubicBezTo>
                  <a:pt x="113" y="375"/>
                  <a:pt x="99" y="389"/>
                  <a:pt x="85" y="389"/>
                </a:cubicBezTo>
                <a:close/>
                <a:moveTo>
                  <a:pt x="28" y="29"/>
                </a:moveTo>
                <a:lnTo>
                  <a:pt x="28" y="29"/>
                </a:lnTo>
                <a:cubicBezTo>
                  <a:pt x="28" y="15"/>
                  <a:pt x="42" y="0"/>
                  <a:pt x="56" y="0"/>
                </a:cubicBezTo>
                <a:cubicBezTo>
                  <a:pt x="71" y="0"/>
                  <a:pt x="85" y="15"/>
                  <a:pt x="85" y="29"/>
                </a:cubicBezTo>
                <a:cubicBezTo>
                  <a:pt x="85" y="191"/>
                  <a:pt x="85" y="191"/>
                  <a:pt x="85" y="191"/>
                </a:cubicBezTo>
                <a:cubicBezTo>
                  <a:pt x="28" y="191"/>
                  <a:pt x="28" y="191"/>
                  <a:pt x="28" y="191"/>
                </a:cubicBezTo>
                <a:lnTo>
                  <a:pt x="28" y="29"/>
                </a:lnTo>
                <a:close/>
                <a:moveTo>
                  <a:pt x="85" y="573"/>
                </a:moveTo>
                <a:lnTo>
                  <a:pt x="85" y="573"/>
                </a:lnTo>
                <a:cubicBezTo>
                  <a:pt x="85" y="594"/>
                  <a:pt x="71" y="601"/>
                  <a:pt x="56" y="601"/>
                </a:cubicBezTo>
                <a:cubicBezTo>
                  <a:pt x="42" y="601"/>
                  <a:pt x="28" y="594"/>
                  <a:pt x="28" y="573"/>
                </a:cubicBezTo>
                <a:cubicBezTo>
                  <a:pt x="28" y="417"/>
                  <a:pt x="28" y="417"/>
                  <a:pt x="28" y="417"/>
                </a:cubicBezTo>
                <a:cubicBezTo>
                  <a:pt x="85" y="417"/>
                  <a:pt x="85" y="417"/>
                  <a:pt x="85" y="417"/>
                </a:cubicBezTo>
                <a:lnTo>
                  <a:pt x="85" y="573"/>
                </a:lnTo>
                <a:close/>
                <a:moveTo>
                  <a:pt x="290" y="573"/>
                </a:moveTo>
                <a:lnTo>
                  <a:pt x="290" y="573"/>
                </a:lnTo>
                <a:cubicBezTo>
                  <a:pt x="290" y="594"/>
                  <a:pt x="283" y="601"/>
                  <a:pt x="261" y="601"/>
                </a:cubicBezTo>
                <a:cubicBezTo>
                  <a:pt x="247" y="601"/>
                  <a:pt x="233" y="594"/>
                  <a:pt x="233" y="573"/>
                </a:cubicBezTo>
                <a:cubicBezTo>
                  <a:pt x="233" y="488"/>
                  <a:pt x="233" y="488"/>
                  <a:pt x="233" y="488"/>
                </a:cubicBezTo>
                <a:cubicBezTo>
                  <a:pt x="290" y="488"/>
                  <a:pt x="290" y="488"/>
                  <a:pt x="290" y="488"/>
                </a:cubicBezTo>
                <a:lnTo>
                  <a:pt x="290" y="573"/>
                </a:lnTo>
                <a:close/>
                <a:moveTo>
                  <a:pt x="502" y="573"/>
                </a:moveTo>
                <a:lnTo>
                  <a:pt x="502" y="573"/>
                </a:lnTo>
                <a:cubicBezTo>
                  <a:pt x="502" y="594"/>
                  <a:pt x="487" y="601"/>
                  <a:pt x="473" y="601"/>
                </a:cubicBezTo>
                <a:cubicBezTo>
                  <a:pt x="452" y="601"/>
                  <a:pt x="445" y="594"/>
                  <a:pt x="445" y="573"/>
                </a:cubicBezTo>
                <a:cubicBezTo>
                  <a:pt x="445" y="340"/>
                  <a:pt x="445" y="340"/>
                  <a:pt x="445" y="340"/>
                </a:cubicBezTo>
                <a:cubicBezTo>
                  <a:pt x="502" y="340"/>
                  <a:pt x="502" y="340"/>
                  <a:pt x="502" y="340"/>
                </a:cubicBezTo>
                <a:lnTo>
                  <a:pt x="502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EDA3D1AA-B29E-4B47-B33B-C64DEDF07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38" y="4266467"/>
            <a:ext cx="584048" cy="353441"/>
          </a:xfrm>
          <a:custGeom>
            <a:avLst/>
            <a:gdLst>
              <a:gd name="T0" fmla="*/ 580 w 609"/>
              <a:gd name="T1" fmla="*/ 170 h 305"/>
              <a:gd name="T2" fmla="*/ 580 w 609"/>
              <a:gd name="T3" fmla="*/ 170 h 305"/>
              <a:gd name="T4" fmla="*/ 552 w 609"/>
              <a:gd name="T5" fmla="*/ 141 h 305"/>
              <a:gd name="T6" fmla="*/ 552 w 609"/>
              <a:gd name="T7" fmla="*/ 99 h 305"/>
              <a:gd name="T8" fmla="*/ 410 w 609"/>
              <a:gd name="T9" fmla="*/ 240 h 305"/>
              <a:gd name="T10" fmla="*/ 410 w 609"/>
              <a:gd name="T11" fmla="*/ 240 h 305"/>
              <a:gd name="T12" fmla="*/ 354 w 609"/>
              <a:gd name="T13" fmla="*/ 290 h 305"/>
              <a:gd name="T14" fmla="*/ 354 w 609"/>
              <a:gd name="T15" fmla="*/ 290 h 305"/>
              <a:gd name="T16" fmla="*/ 333 w 609"/>
              <a:gd name="T17" fmla="*/ 304 h 305"/>
              <a:gd name="T18" fmla="*/ 311 w 609"/>
              <a:gd name="T19" fmla="*/ 290 h 305"/>
              <a:gd name="T20" fmla="*/ 311 w 609"/>
              <a:gd name="T21" fmla="*/ 290 h 305"/>
              <a:gd name="T22" fmla="*/ 184 w 609"/>
              <a:gd name="T23" fmla="*/ 163 h 305"/>
              <a:gd name="T24" fmla="*/ 50 w 609"/>
              <a:gd name="T25" fmla="*/ 290 h 305"/>
              <a:gd name="T26" fmla="*/ 50 w 609"/>
              <a:gd name="T27" fmla="*/ 290 h 305"/>
              <a:gd name="T28" fmla="*/ 29 w 609"/>
              <a:gd name="T29" fmla="*/ 304 h 305"/>
              <a:gd name="T30" fmla="*/ 0 w 609"/>
              <a:gd name="T31" fmla="*/ 276 h 305"/>
              <a:gd name="T32" fmla="*/ 15 w 609"/>
              <a:gd name="T33" fmla="*/ 254 h 305"/>
              <a:gd name="T34" fmla="*/ 15 w 609"/>
              <a:gd name="T35" fmla="*/ 254 h 305"/>
              <a:gd name="T36" fmla="*/ 163 w 609"/>
              <a:gd name="T37" fmla="*/ 106 h 305"/>
              <a:gd name="T38" fmla="*/ 163 w 609"/>
              <a:gd name="T39" fmla="*/ 106 h 305"/>
              <a:gd name="T40" fmla="*/ 184 w 609"/>
              <a:gd name="T41" fmla="*/ 92 h 305"/>
              <a:gd name="T42" fmla="*/ 198 w 609"/>
              <a:gd name="T43" fmla="*/ 106 h 305"/>
              <a:gd name="T44" fmla="*/ 198 w 609"/>
              <a:gd name="T45" fmla="*/ 106 h 305"/>
              <a:gd name="T46" fmla="*/ 333 w 609"/>
              <a:gd name="T47" fmla="*/ 233 h 305"/>
              <a:gd name="T48" fmla="*/ 368 w 609"/>
              <a:gd name="T49" fmla="*/ 198 h 305"/>
              <a:gd name="T50" fmla="*/ 368 w 609"/>
              <a:gd name="T51" fmla="*/ 198 h 305"/>
              <a:gd name="T52" fmla="*/ 375 w 609"/>
              <a:gd name="T53" fmla="*/ 191 h 305"/>
              <a:gd name="T54" fmla="*/ 389 w 609"/>
              <a:gd name="T55" fmla="*/ 177 h 305"/>
              <a:gd name="T56" fmla="*/ 389 w 609"/>
              <a:gd name="T57" fmla="*/ 177 h 305"/>
              <a:gd name="T58" fmla="*/ 509 w 609"/>
              <a:gd name="T59" fmla="*/ 57 h 305"/>
              <a:gd name="T60" fmla="*/ 467 w 609"/>
              <a:gd name="T61" fmla="*/ 57 h 305"/>
              <a:gd name="T62" fmla="*/ 439 w 609"/>
              <a:gd name="T63" fmla="*/ 28 h 305"/>
              <a:gd name="T64" fmla="*/ 467 w 609"/>
              <a:gd name="T65" fmla="*/ 0 h 305"/>
              <a:gd name="T66" fmla="*/ 580 w 609"/>
              <a:gd name="T67" fmla="*/ 0 h 305"/>
              <a:gd name="T68" fmla="*/ 608 w 609"/>
              <a:gd name="T69" fmla="*/ 28 h 305"/>
              <a:gd name="T70" fmla="*/ 608 w 609"/>
              <a:gd name="T71" fmla="*/ 141 h 305"/>
              <a:gd name="T72" fmla="*/ 580 w 609"/>
              <a:gd name="T73" fmla="*/ 17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09" h="305">
                <a:moveTo>
                  <a:pt x="580" y="170"/>
                </a:moveTo>
                <a:lnTo>
                  <a:pt x="580" y="170"/>
                </a:lnTo>
                <a:cubicBezTo>
                  <a:pt x="559" y="170"/>
                  <a:pt x="552" y="156"/>
                  <a:pt x="552" y="141"/>
                </a:cubicBezTo>
                <a:cubicBezTo>
                  <a:pt x="552" y="99"/>
                  <a:pt x="552" y="99"/>
                  <a:pt x="552" y="99"/>
                </a:cubicBezTo>
                <a:cubicBezTo>
                  <a:pt x="410" y="240"/>
                  <a:pt x="410" y="240"/>
                  <a:pt x="410" y="240"/>
                </a:cubicBezTo>
                <a:lnTo>
                  <a:pt x="410" y="240"/>
                </a:lnTo>
                <a:cubicBezTo>
                  <a:pt x="354" y="290"/>
                  <a:pt x="354" y="290"/>
                  <a:pt x="354" y="290"/>
                </a:cubicBezTo>
                <a:lnTo>
                  <a:pt x="354" y="290"/>
                </a:lnTo>
                <a:cubicBezTo>
                  <a:pt x="347" y="297"/>
                  <a:pt x="340" y="304"/>
                  <a:pt x="333" y="304"/>
                </a:cubicBezTo>
                <a:cubicBezTo>
                  <a:pt x="326" y="304"/>
                  <a:pt x="318" y="297"/>
                  <a:pt x="311" y="290"/>
                </a:cubicBezTo>
                <a:lnTo>
                  <a:pt x="311" y="290"/>
                </a:lnTo>
                <a:cubicBezTo>
                  <a:pt x="184" y="163"/>
                  <a:pt x="184" y="163"/>
                  <a:pt x="184" y="163"/>
                </a:cubicBezTo>
                <a:cubicBezTo>
                  <a:pt x="50" y="290"/>
                  <a:pt x="50" y="290"/>
                  <a:pt x="50" y="290"/>
                </a:cubicBezTo>
                <a:lnTo>
                  <a:pt x="50" y="290"/>
                </a:lnTo>
                <a:cubicBezTo>
                  <a:pt x="43" y="297"/>
                  <a:pt x="36" y="304"/>
                  <a:pt x="29" y="304"/>
                </a:cubicBezTo>
                <a:cubicBezTo>
                  <a:pt x="15" y="304"/>
                  <a:pt x="0" y="290"/>
                  <a:pt x="0" y="276"/>
                </a:cubicBezTo>
                <a:cubicBezTo>
                  <a:pt x="0" y="269"/>
                  <a:pt x="8" y="261"/>
                  <a:pt x="15" y="254"/>
                </a:cubicBezTo>
                <a:lnTo>
                  <a:pt x="15" y="254"/>
                </a:lnTo>
                <a:cubicBezTo>
                  <a:pt x="163" y="106"/>
                  <a:pt x="163" y="106"/>
                  <a:pt x="163" y="106"/>
                </a:cubicBezTo>
                <a:lnTo>
                  <a:pt x="163" y="106"/>
                </a:lnTo>
                <a:cubicBezTo>
                  <a:pt x="170" y="99"/>
                  <a:pt x="177" y="92"/>
                  <a:pt x="184" y="92"/>
                </a:cubicBezTo>
                <a:cubicBezTo>
                  <a:pt x="191" y="92"/>
                  <a:pt x="198" y="99"/>
                  <a:pt x="198" y="106"/>
                </a:cubicBezTo>
                <a:lnTo>
                  <a:pt x="198" y="106"/>
                </a:lnTo>
                <a:cubicBezTo>
                  <a:pt x="333" y="233"/>
                  <a:pt x="333" y="233"/>
                  <a:pt x="333" y="233"/>
                </a:cubicBezTo>
                <a:cubicBezTo>
                  <a:pt x="368" y="198"/>
                  <a:pt x="368" y="198"/>
                  <a:pt x="368" y="198"/>
                </a:cubicBezTo>
                <a:lnTo>
                  <a:pt x="368" y="198"/>
                </a:lnTo>
                <a:cubicBezTo>
                  <a:pt x="375" y="191"/>
                  <a:pt x="375" y="191"/>
                  <a:pt x="375" y="191"/>
                </a:cubicBezTo>
                <a:cubicBezTo>
                  <a:pt x="389" y="177"/>
                  <a:pt x="389" y="177"/>
                  <a:pt x="389" y="177"/>
                </a:cubicBezTo>
                <a:lnTo>
                  <a:pt x="389" y="177"/>
                </a:lnTo>
                <a:cubicBezTo>
                  <a:pt x="509" y="57"/>
                  <a:pt x="509" y="57"/>
                  <a:pt x="509" y="57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446" y="57"/>
                  <a:pt x="439" y="43"/>
                  <a:pt x="439" y="28"/>
                </a:cubicBezTo>
                <a:cubicBezTo>
                  <a:pt x="439" y="14"/>
                  <a:pt x="446" y="0"/>
                  <a:pt x="467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141"/>
                  <a:pt x="608" y="141"/>
                  <a:pt x="608" y="141"/>
                </a:cubicBezTo>
                <a:cubicBezTo>
                  <a:pt x="608" y="156"/>
                  <a:pt x="594" y="170"/>
                  <a:pt x="580" y="17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43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03BB405-7B3C-4934-B674-AD2625738357}"/>
              </a:ext>
            </a:extLst>
          </p:cNvPr>
          <p:cNvSpPr/>
          <p:nvPr/>
        </p:nvSpPr>
        <p:spPr>
          <a:xfrm>
            <a:off x="1284511" y="1120992"/>
            <a:ext cx="2063697" cy="20636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94F1B6-E493-4ABA-902C-00DFA970E44F}"/>
              </a:ext>
            </a:extLst>
          </p:cNvPr>
          <p:cNvSpPr/>
          <p:nvPr/>
        </p:nvSpPr>
        <p:spPr>
          <a:xfrm>
            <a:off x="5070347" y="1120992"/>
            <a:ext cx="2063697" cy="20636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DBF09A-D986-4904-BD72-A19FF0F27F72}"/>
              </a:ext>
            </a:extLst>
          </p:cNvPr>
          <p:cNvSpPr/>
          <p:nvPr/>
        </p:nvSpPr>
        <p:spPr>
          <a:xfrm>
            <a:off x="8856505" y="1120992"/>
            <a:ext cx="2063697" cy="20636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7BD8A-D777-4A84-ACFB-A6598821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881104" cy="646189"/>
          </a:xfrm>
        </p:spPr>
        <p:txBody>
          <a:bodyPr/>
          <a:lstStyle/>
          <a:p>
            <a:r>
              <a:rPr lang="en-US"/>
              <a:t>Modernizing with a strong cloud foundation can help accelerate CX initiatives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62ACF6-DE3E-45D1-B566-0159556ECF9F}"/>
              </a:ext>
            </a:extLst>
          </p:cNvPr>
          <p:cNvGrpSpPr/>
          <p:nvPr/>
        </p:nvGrpSpPr>
        <p:grpSpPr>
          <a:xfrm>
            <a:off x="483552" y="1409965"/>
            <a:ext cx="3508742" cy="4837739"/>
            <a:chOff x="561988" y="3184689"/>
            <a:chExt cx="3508742" cy="48377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12E51A-E87C-4022-8BA6-B8678B595A86}"/>
                </a:ext>
              </a:extLst>
            </p:cNvPr>
            <p:cNvSpPr/>
            <p:nvPr/>
          </p:nvSpPr>
          <p:spPr>
            <a:xfrm>
              <a:off x="561988" y="3184689"/>
              <a:ext cx="3508742" cy="4837739"/>
            </a:xfrm>
            <a:prstGeom prst="rect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DD670D-CA70-4BCC-8F8B-02E2EDCA22CE}"/>
                </a:ext>
              </a:extLst>
            </p:cNvPr>
            <p:cNvSpPr txBox="1"/>
            <p:nvPr/>
          </p:nvSpPr>
          <p:spPr>
            <a:xfrm>
              <a:off x="920100" y="3732555"/>
              <a:ext cx="29387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eaLnBrk="1" fontAlgn="auto" hangingPunct="1">
                <a:buFont typeface="Arial" panose="020B0604020202020204" pitchFamily="34" charset="0"/>
                <a:buChar char="•"/>
                <a:defRPr/>
              </a:pPr>
              <a:r>
                <a:rPr lang="en-IN" sz="1400">
                  <a:solidFill>
                    <a:srgbClr val="000000"/>
                  </a:solidFill>
                </a:rPr>
                <a:t>Continuous access to the latest Experience Manager innovations </a:t>
              </a:r>
            </a:p>
            <a:p>
              <a:pPr marL="285750" marR="0" lvl="0" indent="-285750" algn="l" defTabSz="914400" rtl="0" eaLnBrk="1" fontAlgn="auto" latinLnBrk="0" hangingPunct="1"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Accelerated time to market with engaging experiences</a:t>
              </a:r>
            </a:p>
            <a:p>
              <a:pPr marL="285750" marR="0" lvl="0" indent="-285750" algn="l" defTabSz="914400" rtl="0" eaLnBrk="1" fontAlgn="auto" latinLnBrk="0" hangingPunct="1"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Less dependency on IT</a:t>
              </a:r>
              <a:r>
                <a:rPr lang="en-US" sz="1400">
                  <a:solidFill>
                    <a:srgbClr val="000000"/>
                  </a:solidFill>
                </a:rPr>
                <a:t> teams</a:t>
              </a:r>
            </a:p>
            <a:p>
              <a:pPr marL="285750" marR="0" lvl="0" indent="-285750" algn="l" defTabSz="914400" rtl="0" eaLnBrk="1" fontAlgn="auto" latinLnBrk="0" hangingPunct="1"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>
                  <a:solidFill>
                    <a:srgbClr val="000000"/>
                  </a:solidFill>
                </a:rPr>
                <a:t>Ensured high performance for end consumers irrespective of traffic peaks</a:t>
              </a:r>
              <a:endPara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EEEB44-8843-4BAC-A9B5-812D624301B5}"/>
                </a:ext>
              </a:extLst>
            </p:cNvPr>
            <p:cNvSpPr txBox="1"/>
            <p:nvPr/>
          </p:nvSpPr>
          <p:spPr>
            <a:xfrm>
              <a:off x="715617" y="3273956"/>
              <a:ext cx="3173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+mj-lt"/>
                </a:rPr>
                <a:t>Marketers / Content Authors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4A381A-B385-4F10-974F-5DB81154D33C}"/>
              </a:ext>
            </a:extLst>
          </p:cNvPr>
          <p:cNvGrpSpPr/>
          <p:nvPr/>
        </p:nvGrpSpPr>
        <p:grpSpPr>
          <a:xfrm>
            <a:off x="4411681" y="1409965"/>
            <a:ext cx="3508742" cy="4819694"/>
            <a:chOff x="4347824" y="3184689"/>
            <a:chExt cx="3508742" cy="48196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B9F9E4-43E9-4AEF-8A33-3FEE0F36B104}"/>
                </a:ext>
              </a:extLst>
            </p:cNvPr>
            <p:cNvSpPr/>
            <p:nvPr/>
          </p:nvSpPr>
          <p:spPr>
            <a:xfrm>
              <a:off x="4347824" y="3184689"/>
              <a:ext cx="3508742" cy="4819694"/>
            </a:xfrm>
            <a:prstGeom prst="rect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7DC0EB-FDE4-4E02-BE43-A39808F6782D}"/>
                </a:ext>
              </a:extLst>
            </p:cNvPr>
            <p:cNvSpPr txBox="1"/>
            <p:nvPr/>
          </p:nvSpPr>
          <p:spPr>
            <a:xfrm>
              <a:off x="4516505" y="3732555"/>
              <a:ext cx="317489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No resourcing or planning needed for version upgrades</a:t>
              </a:r>
            </a:p>
            <a:p>
              <a:pPr marL="285750" marR="0" lvl="0" indent="-285750" algn="l" defTabSz="914400" rtl="0" eaLnBrk="1" fontAlgn="auto" latinLnBrk="0" hangingPunct="1"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Minimal application maintenance </a:t>
              </a:r>
              <a:r>
                <a:rPr lang="en-US" sz="1400">
                  <a:solidFill>
                    <a:srgbClr val="000000"/>
                  </a:solidFill>
                </a:rPr>
                <a:t>needed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285750" marR="0" lvl="0" indent="-285750" algn="l" defTabSz="914400" rtl="0" eaLnBrk="1" fontAlgn="auto" latinLnBrk="0" hangingPunct="1"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Faster performance &amp; greater scale with </a:t>
              </a:r>
              <a:r>
                <a:rPr lang="en-US" sz="1400">
                  <a:solidFill>
                    <a:srgbClr val="000000"/>
                  </a:solidFill>
                </a:rPr>
                <a:t>a cloud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deployment architecture</a:t>
              </a:r>
            </a:p>
            <a:p>
              <a:pPr marL="285750" marR="0" lvl="0" indent="-285750" algn="l" defTabSz="914400" rtl="0" eaLnBrk="1" fontAlgn="auto" latinLnBrk="0" hangingPunct="1"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Easier to build new enhancements</a:t>
              </a:r>
            </a:p>
            <a:p>
              <a:pPr marL="285750" marR="0" lvl="0" indent="-285750" algn="l" defTabSz="914400" rtl="0" eaLnBrk="1" fontAlgn="auto" latinLnBrk="0" hangingPunct="1"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285750" marR="0" lvl="0" indent="-285750" algn="l" defTabSz="914400" rtl="0" eaLnBrk="1" fontAlgn="auto" latinLnBrk="0" hangingPunct="1"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1A54E1-B696-4DC3-BA0A-C3475A03F29A}"/>
                </a:ext>
              </a:extLst>
            </p:cNvPr>
            <p:cNvSpPr txBox="1"/>
            <p:nvPr/>
          </p:nvSpPr>
          <p:spPr>
            <a:xfrm>
              <a:off x="4507293" y="3273956"/>
              <a:ext cx="3173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+mj-lt"/>
                </a:rPr>
                <a:t>Site Admins &amp; Developers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0C52AF-8A63-4854-AEC8-350F5E0CCDE8}"/>
              </a:ext>
            </a:extLst>
          </p:cNvPr>
          <p:cNvGrpSpPr/>
          <p:nvPr/>
        </p:nvGrpSpPr>
        <p:grpSpPr>
          <a:xfrm>
            <a:off x="8337853" y="1409965"/>
            <a:ext cx="3508742" cy="4819694"/>
            <a:chOff x="8133982" y="3184689"/>
            <a:chExt cx="3508742" cy="481969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80B366-1B67-4622-BC04-01AB047EB79E}"/>
                </a:ext>
              </a:extLst>
            </p:cNvPr>
            <p:cNvSpPr/>
            <p:nvPr/>
          </p:nvSpPr>
          <p:spPr>
            <a:xfrm>
              <a:off x="8133982" y="3184689"/>
              <a:ext cx="3508742" cy="4819694"/>
            </a:xfrm>
            <a:prstGeom prst="rect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593994"/>
              <a:endParaRPr lang="en-US" sz="1169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62F95-D4F9-4EC1-ABEB-5E0C6A4FC7EE}"/>
                </a:ext>
              </a:extLst>
            </p:cNvPr>
            <p:cNvSpPr txBox="1"/>
            <p:nvPr/>
          </p:nvSpPr>
          <p:spPr>
            <a:xfrm>
              <a:off x="8347588" y="3732555"/>
              <a:ext cx="311711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>
                  <a:solidFill>
                    <a:srgbClr val="000000"/>
                  </a:solidFill>
                </a:rPr>
                <a:t>Lower TCO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>
                  <a:solidFill>
                    <a:srgbClr val="000000"/>
                  </a:solidFill>
                </a:rPr>
                <a:t>Faster speed &amp; agility to support new business initiatives.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>
                  <a:solidFill>
                    <a:srgbClr val="000000"/>
                  </a:solidFill>
                </a:rPr>
                <a:t>Simplification of IT stack with one vendor 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>
                  <a:solidFill>
                    <a:srgbClr val="000000"/>
                  </a:solidFill>
                </a:rPr>
                <a:t>IT teams aligned with company’s overall strategic and commercial initiatives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7D4661-18C1-4DAD-8555-BE1E20011576}"/>
                </a:ext>
              </a:extLst>
            </p:cNvPr>
            <p:cNvSpPr txBox="1"/>
            <p:nvPr/>
          </p:nvSpPr>
          <p:spPr>
            <a:xfrm>
              <a:off x="8282925" y="3273956"/>
              <a:ext cx="3173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+mj-lt"/>
                </a:rPr>
                <a:t>Business Leaders</a:t>
              </a:r>
            </a:p>
          </p:txBody>
        </p:sp>
      </p:grpSp>
      <p:pic>
        <p:nvPicPr>
          <p:cNvPr id="4" name="Picture 3" descr="A person sitting at a table&#10;&#10;Description automatically generated">
            <a:extLst>
              <a:ext uri="{FF2B5EF4-FFF2-40B4-BE49-F238E27FC236}">
                <a16:creationId xmlns:a16="http://schemas.microsoft.com/office/drawing/2014/main" id="{6A3547D4-2EEC-428E-97C2-335CF1DA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34" y="4171335"/>
            <a:ext cx="3507261" cy="2058324"/>
          </a:xfrm>
          <a:prstGeom prst="rect">
            <a:avLst/>
          </a:prstGeom>
        </p:spPr>
      </p:pic>
      <p:pic>
        <p:nvPicPr>
          <p:cNvPr id="10" name="Picture 9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29E299BC-96A1-4EBD-BFBB-F7612C354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84"/>
          <a:stretch/>
        </p:blipFill>
        <p:spPr>
          <a:xfrm>
            <a:off x="4408537" y="4171335"/>
            <a:ext cx="3498803" cy="2058324"/>
          </a:xfrm>
          <a:prstGeom prst="rect">
            <a:avLst/>
          </a:prstGeom>
        </p:spPr>
      </p:pic>
      <p:pic>
        <p:nvPicPr>
          <p:cNvPr id="13" name="Picture 12" descr="A person sitting at a table in front of a building&#10;&#10;Description automatically generated">
            <a:extLst>
              <a:ext uri="{FF2B5EF4-FFF2-40B4-BE49-F238E27FC236}">
                <a16:creationId xmlns:a16="http://schemas.microsoft.com/office/drawing/2014/main" id="{FD29E691-DF0B-40E0-8F16-01A30B7744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55" b="2778"/>
          <a:stretch/>
        </p:blipFill>
        <p:spPr>
          <a:xfrm>
            <a:off x="483552" y="4189380"/>
            <a:ext cx="3508742" cy="20583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488ABF-1BC1-4CD0-9E64-3C6301B3E51C}"/>
              </a:ext>
            </a:extLst>
          </p:cNvPr>
          <p:cNvSpPr/>
          <p:nvPr/>
        </p:nvSpPr>
        <p:spPr>
          <a:xfrm>
            <a:off x="490178" y="4189380"/>
            <a:ext cx="3507555" cy="2058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288C8D-1C0F-43F5-A0E3-F29E243FC566}"/>
              </a:ext>
            </a:extLst>
          </p:cNvPr>
          <p:cNvSpPr/>
          <p:nvPr/>
        </p:nvSpPr>
        <p:spPr>
          <a:xfrm>
            <a:off x="4395454" y="4180358"/>
            <a:ext cx="3507555" cy="2058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220C9-626D-4DB8-B3C9-7727160E68B3}"/>
              </a:ext>
            </a:extLst>
          </p:cNvPr>
          <p:cNvSpPr/>
          <p:nvPr/>
        </p:nvSpPr>
        <p:spPr>
          <a:xfrm>
            <a:off x="8341629" y="4171335"/>
            <a:ext cx="3507555" cy="2058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4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2DE2343-4173-4C8A-BDD6-41FE09B9CA2A}"/>
              </a:ext>
            </a:extLst>
          </p:cNvPr>
          <p:cNvSpPr/>
          <p:nvPr/>
        </p:nvSpPr>
        <p:spPr>
          <a:xfrm>
            <a:off x="1" y="974843"/>
            <a:ext cx="12192000" cy="53920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2C2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B8DAD-2F38-4B1A-8F0C-709EFCD8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Cloud-hosting is not enough. Cloud-native is the future.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8E3BE2-9C4F-4CE6-8457-748372C5402A}"/>
              </a:ext>
            </a:extLst>
          </p:cNvPr>
          <p:cNvSpPr/>
          <p:nvPr/>
        </p:nvSpPr>
        <p:spPr>
          <a:xfrm>
            <a:off x="7426440" y="2437665"/>
            <a:ext cx="1085674" cy="10856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4B55C1-5422-4684-995A-87E3A3220848}"/>
              </a:ext>
            </a:extLst>
          </p:cNvPr>
          <p:cNvSpPr/>
          <p:nvPr/>
        </p:nvSpPr>
        <p:spPr>
          <a:xfrm>
            <a:off x="7426440" y="5041833"/>
            <a:ext cx="1085674" cy="10856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337E87-321E-4A24-AF23-8DC4B88EBE9F}"/>
              </a:ext>
            </a:extLst>
          </p:cNvPr>
          <p:cNvSpPr/>
          <p:nvPr/>
        </p:nvSpPr>
        <p:spPr>
          <a:xfrm>
            <a:off x="1360983" y="2380951"/>
            <a:ext cx="1085674" cy="10856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A3BDDD-A2AF-4707-8181-BAE6917BE639}"/>
              </a:ext>
            </a:extLst>
          </p:cNvPr>
          <p:cNvSpPr/>
          <p:nvPr/>
        </p:nvSpPr>
        <p:spPr>
          <a:xfrm>
            <a:off x="1360983" y="5032255"/>
            <a:ext cx="1085674" cy="10856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FB71C-65D7-4E19-984F-E36A78F8E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5132" y="2586198"/>
            <a:ext cx="704037" cy="70403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E3FEB1-5AED-43CC-A635-E0F28EFFBE01}"/>
              </a:ext>
            </a:extLst>
          </p:cNvPr>
          <p:cNvGrpSpPr/>
          <p:nvPr/>
        </p:nvGrpSpPr>
        <p:grpSpPr>
          <a:xfrm>
            <a:off x="7522469" y="2596354"/>
            <a:ext cx="794343" cy="701406"/>
            <a:chOff x="6349702" y="1338226"/>
            <a:chExt cx="1295659" cy="1144069"/>
          </a:xfrm>
        </p:grpSpPr>
        <p:grpSp>
          <p:nvGrpSpPr>
            <p:cNvPr id="10" name="Group 75">
              <a:extLst>
                <a:ext uri="{FF2B5EF4-FFF2-40B4-BE49-F238E27FC236}">
                  <a16:creationId xmlns:a16="http://schemas.microsoft.com/office/drawing/2014/main" id="{8415C27C-DD50-4671-9F1B-1B80DBCA9FC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04096" y="1891745"/>
              <a:ext cx="460375" cy="590550"/>
              <a:chOff x="7060" y="1936"/>
              <a:chExt cx="290" cy="372"/>
            </a:xfrm>
          </p:grpSpPr>
          <p:sp>
            <p:nvSpPr>
              <p:cNvPr id="13" name="Oval 76">
                <a:extLst>
                  <a:ext uri="{FF2B5EF4-FFF2-40B4-BE49-F238E27FC236}">
                    <a16:creationId xmlns:a16="http://schemas.microsoft.com/office/drawing/2014/main" id="{53599D43-F00D-4B14-8CF5-B44C5E2EA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2" y="2008"/>
                <a:ext cx="54" cy="5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Freeform 77">
                <a:extLst>
                  <a:ext uri="{FF2B5EF4-FFF2-40B4-BE49-F238E27FC236}">
                    <a16:creationId xmlns:a16="http://schemas.microsoft.com/office/drawing/2014/main" id="{34FCF7EE-9F66-4310-9A4A-8443851CD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5" y="1994"/>
                <a:ext cx="180" cy="314"/>
              </a:xfrm>
              <a:custGeom>
                <a:avLst/>
                <a:gdLst>
                  <a:gd name="T0" fmla="*/ 195 w 341"/>
                  <a:gd name="T1" fmla="*/ 194 h 592"/>
                  <a:gd name="T2" fmla="*/ 182 w 341"/>
                  <a:gd name="T3" fmla="*/ 194 h 592"/>
                  <a:gd name="T4" fmla="*/ 182 w 341"/>
                  <a:gd name="T5" fmla="*/ 563 h 592"/>
                  <a:gd name="T6" fmla="*/ 153 w 341"/>
                  <a:gd name="T7" fmla="*/ 592 h 592"/>
                  <a:gd name="T8" fmla="*/ 124 w 341"/>
                  <a:gd name="T9" fmla="*/ 563 h 592"/>
                  <a:gd name="T10" fmla="*/ 124 w 341"/>
                  <a:gd name="T11" fmla="*/ 375 h 592"/>
                  <a:gd name="T12" fmla="*/ 111 w 341"/>
                  <a:gd name="T13" fmla="*/ 375 h 592"/>
                  <a:gd name="T14" fmla="*/ 111 w 341"/>
                  <a:gd name="T15" fmla="*/ 563 h 592"/>
                  <a:gd name="T16" fmla="*/ 83 w 341"/>
                  <a:gd name="T17" fmla="*/ 592 h 592"/>
                  <a:gd name="T18" fmla="*/ 54 w 341"/>
                  <a:gd name="T19" fmla="*/ 563 h 592"/>
                  <a:gd name="T20" fmla="*/ 54 w 341"/>
                  <a:gd name="T21" fmla="*/ 222 h 592"/>
                  <a:gd name="T22" fmla="*/ 41 w 341"/>
                  <a:gd name="T23" fmla="*/ 222 h 592"/>
                  <a:gd name="T24" fmla="*/ 41 w 341"/>
                  <a:gd name="T25" fmla="*/ 343 h 592"/>
                  <a:gd name="T26" fmla="*/ 1 w 341"/>
                  <a:gd name="T27" fmla="*/ 343 h 592"/>
                  <a:gd name="T28" fmla="*/ 1 w 341"/>
                  <a:gd name="T29" fmla="*/ 218 h 592"/>
                  <a:gd name="T30" fmla="*/ 61 w 341"/>
                  <a:gd name="T31" fmla="*/ 151 h 592"/>
                  <a:gd name="T32" fmla="*/ 176 w 341"/>
                  <a:gd name="T33" fmla="*/ 151 h 592"/>
                  <a:gd name="T34" fmla="*/ 317 w 341"/>
                  <a:gd name="T35" fmla="*/ 0 h 592"/>
                  <a:gd name="T36" fmla="*/ 337 w 341"/>
                  <a:gd name="T37" fmla="*/ 11 h 592"/>
                  <a:gd name="T38" fmla="*/ 335 w 341"/>
                  <a:gd name="T39" fmla="*/ 33 h 592"/>
                  <a:gd name="T40" fmla="*/ 315 w 341"/>
                  <a:gd name="T41" fmla="*/ 43 h 592"/>
                  <a:gd name="T42" fmla="*/ 195 w 341"/>
                  <a:gd name="T43" fmla="*/ 194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1" h="592">
                    <a:moveTo>
                      <a:pt x="195" y="194"/>
                    </a:moveTo>
                    <a:cubicBezTo>
                      <a:pt x="182" y="194"/>
                      <a:pt x="182" y="194"/>
                      <a:pt x="182" y="194"/>
                    </a:cubicBezTo>
                    <a:cubicBezTo>
                      <a:pt x="182" y="563"/>
                      <a:pt x="182" y="563"/>
                      <a:pt x="182" y="563"/>
                    </a:cubicBezTo>
                    <a:cubicBezTo>
                      <a:pt x="182" y="579"/>
                      <a:pt x="169" y="592"/>
                      <a:pt x="153" y="592"/>
                    </a:cubicBezTo>
                    <a:cubicBezTo>
                      <a:pt x="137" y="592"/>
                      <a:pt x="124" y="579"/>
                      <a:pt x="124" y="563"/>
                    </a:cubicBezTo>
                    <a:cubicBezTo>
                      <a:pt x="124" y="375"/>
                      <a:pt x="124" y="375"/>
                      <a:pt x="124" y="375"/>
                    </a:cubicBezTo>
                    <a:cubicBezTo>
                      <a:pt x="111" y="375"/>
                      <a:pt x="111" y="375"/>
                      <a:pt x="111" y="375"/>
                    </a:cubicBezTo>
                    <a:cubicBezTo>
                      <a:pt x="111" y="563"/>
                      <a:pt x="111" y="563"/>
                      <a:pt x="111" y="563"/>
                    </a:cubicBezTo>
                    <a:cubicBezTo>
                      <a:pt x="111" y="579"/>
                      <a:pt x="98" y="592"/>
                      <a:pt x="83" y="592"/>
                    </a:cubicBezTo>
                    <a:cubicBezTo>
                      <a:pt x="67" y="592"/>
                      <a:pt x="54" y="579"/>
                      <a:pt x="54" y="563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41" y="222"/>
                      <a:pt x="41" y="222"/>
                      <a:pt x="41" y="222"/>
                    </a:cubicBezTo>
                    <a:cubicBezTo>
                      <a:pt x="41" y="343"/>
                      <a:pt x="41" y="343"/>
                      <a:pt x="41" y="343"/>
                    </a:cubicBezTo>
                    <a:cubicBezTo>
                      <a:pt x="41" y="374"/>
                      <a:pt x="0" y="374"/>
                      <a:pt x="1" y="343"/>
                    </a:cubicBezTo>
                    <a:cubicBezTo>
                      <a:pt x="1" y="218"/>
                      <a:pt x="1" y="218"/>
                      <a:pt x="1" y="218"/>
                    </a:cubicBezTo>
                    <a:cubicBezTo>
                      <a:pt x="1" y="184"/>
                      <a:pt x="21" y="151"/>
                      <a:pt x="61" y="151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317" y="0"/>
                      <a:pt x="317" y="0"/>
                      <a:pt x="317" y="0"/>
                    </a:cubicBezTo>
                    <a:cubicBezTo>
                      <a:pt x="325" y="0"/>
                      <a:pt x="333" y="4"/>
                      <a:pt x="337" y="11"/>
                    </a:cubicBezTo>
                    <a:cubicBezTo>
                      <a:pt x="340" y="17"/>
                      <a:pt x="341" y="24"/>
                      <a:pt x="335" y="33"/>
                    </a:cubicBezTo>
                    <a:cubicBezTo>
                      <a:pt x="330" y="39"/>
                      <a:pt x="323" y="43"/>
                      <a:pt x="315" y="43"/>
                    </a:cubicBezTo>
                    <a:lnTo>
                      <a:pt x="195" y="194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Freeform 78">
                <a:extLst>
                  <a:ext uri="{FF2B5EF4-FFF2-40B4-BE49-F238E27FC236}">
                    <a16:creationId xmlns:a16="http://schemas.microsoft.com/office/drawing/2014/main" id="{4569FB38-FA5A-4FDA-BEF3-22AEAEBD7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0" y="1936"/>
                <a:ext cx="290" cy="223"/>
              </a:xfrm>
              <a:custGeom>
                <a:avLst/>
                <a:gdLst>
                  <a:gd name="T0" fmla="*/ 134 w 290"/>
                  <a:gd name="T1" fmla="*/ 223 h 223"/>
                  <a:gd name="T2" fmla="*/ 290 w 290"/>
                  <a:gd name="T3" fmla="*/ 223 h 223"/>
                  <a:gd name="T4" fmla="*/ 290 w 290"/>
                  <a:gd name="T5" fmla="*/ 0 h 223"/>
                  <a:gd name="T6" fmla="*/ 0 w 290"/>
                  <a:gd name="T7" fmla="*/ 0 h 223"/>
                  <a:gd name="T8" fmla="*/ 0 w 290"/>
                  <a:gd name="T9" fmla="*/ 181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23">
                    <a:moveTo>
                      <a:pt x="134" y="223"/>
                    </a:moveTo>
                    <a:lnTo>
                      <a:pt x="290" y="223"/>
                    </a:lnTo>
                    <a:lnTo>
                      <a:pt x="290" y="0"/>
                    </a:lnTo>
                    <a:lnTo>
                      <a:pt x="0" y="0"/>
                    </a:lnTo>
                    <a:lnTo>
                      <a:pt x="0" y="181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Line 79">
                <a:extLst>
                  <a:ext uri="{FF2B5EF4-FFF2-40B4-BE49-F238E27FC236}">
                    <a16:creationId xmlns:a16="http://schemas.microsoft.com/office/drawing/2014/main" id="{A18B2402-DFE8-4A32-8D5A-F3A2A440E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4" y="2019"/>
                <a:ext cx="12" cy="1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Line 80">
                <a:extLst>
                  <a:ext uri="{FF2B5EF4-FFF2-40B4-BE49-F238E27FC236}">
                    <a16:creationId xmlns:a16="http://schemas.microsoft.com/office/drawing/2014/main" id="{7454975F-787A-47D4-BC5F-D00927F19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21" y="1977"/>
                <a:ext cx="15" cy="14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schemeClr val="tx2"/>
                  </a:solidFill>
                </a:endParaRPr>
              </a:p>
            </p:txBody>
          </p:sp>
          <p:sp>
            <p:nvSpPr>
              <p:cNvPr id="18" name="Line 81">
                <a:extLst>
                  <a:ext uri="{FF2B5EF4-FFF2-40B4-BE49-F238E27FC236}">
                    <a16:creationId xmlns:a16="http://schemas.microsoft.com/office/drawing/2014/main" id="{C75FED07-BC1C-46D8-B0E9-180295AD89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8" y="2006"/>
                <a:ext cx="23" cy="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Line 82">
                <a:extLst>
                  <a:ext uri="{FF2B5EF4-FFF2-40B4-BE49-F238E27FC236}">
                    <a16:creationId xmlns:a16="http://schemas.microsoft.com/office/drawing/2014/main" id="{2331CBDC-1908-4613-AA2B-5790BECC5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61" y="1978"/>
                <a:ext cx="20" cy="13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Line 83">
                <a:extLst>
                  <a:ext uri="{FF2B5EF4-FFF2-40B4-BE49-F238E27FC236}">
                    <a16:creationId xmlns:a16="http://schemas.microsoft.com/office/drawing/2014/main" id="{48C43814-6B06-4A01-951C-57A6F8C1C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50" y="1962"/>
                <a:ext cx="3" cy="18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A32F2F-476B-4503-BA95-FF75D7368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49702" y="1526903"/>
              <a:ext cx="891610" cy="8916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ACBDF6-14DC-41B5-986A-2FEB6046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4517" y="1338226"/>
              <a:ext cx="590844" cy="590844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80EAC81-5811-4AC1-83B8-022645E27191}"/>
              </a:ext>
            </a:extLst>
          </p:cNvPr>
          <p:cNvSpPr/>
          <p:nvPr/>
        </p:nvSpPr>
        <p:spPr>
          <a:xfrm>
            <a:off x="2492061" y="1443259"/>
            <a:ext cx="2682074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99" b="1">
                <a:solidFill>
                  <a:schemeClr val="tx2"/>
                </a:solidFill>
              </a:rPr>
              <a:t>Version management</a:t>
            </a:r>
          </a:p>
          <a:p>
            <a:r>
              <a:rPr lang="en-US" sz="1400" i="1">
                <a:solidFill>
                  <a:schemeClr val="tx2"/>
                </a:solidFill>
              </a:rPr>
              <a:t>Slower innovation due to accumulated technical debt</a:t>
            </a:r>
          </a:p>
          <a:p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C39939-2736-4F1F-82F5-093CEA78ECB6}"/>
              </a:ext>
            </a:extLst>
          </p:cNvPr>
          <p:cNvSpPr/>
          <p:nvPr/>
        </p:nvSpPr>
        <p:spPr>
          <a:xfrm>
            <a:off x="8623616" y="1392604"/>
            <a:ext cx="255190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Always current </a:t>
            </a:r>
          </a:p>
          <a:p>
            <a:r>
              <a:rPr lang="en-US" sz="1600" i="1">
                <a:solidFill>
                  <a:schemeClr val="tx2"/>
                </a:solidFill>
              </a:rPr>
              <a:t>with innovations without interruptions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6C8F46-DFF0-4811-813B-0B2B4E948B63}"/>
              </a:ext>
            </a:extLst>
          </p:cNvPr>
          <p:cNvSpPr/>
          <p:nvPr/>
        </p:nvSpPr>
        <p:spPr>
          <a:xfrm>
            <a:off x="2508146" y="5367129"/>
            <a:ext cx="249394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Resilience &amp; Security</a:t>
            </a:r>
          </a:p>
          <a:p>
            <a:r>
              <a:rPr lang="en-US" sz="1400" i="1">
                <a:solidFill>
                  <a:schemeClr val="tx2"/>
                </a:solidFill>
              </a:rPr>
              <a:t>Designing for necessary backup systems to restore services 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951D20-3FB9-4453-ADB6-196E4C06CB9B}"/>
              </a:ext>
            </a:extLst>
          </p:cNvPr>
          <p:cNvSpPr/>
          <p:nvPr/>
        </p:nvSpPr>
        <p:spPr>
          <a:xfrm>
            <a:off x="8688243" y="5384755"/>
            <a:ext cx="31781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Self-healing architecture</a:t>
            </a:r>
            <a:r>
              <a:rPr lang="en-US">
                <a:solidFill>
                  <a:schemeClr val="tx2"/>
                </a:solidFill>
              </a:rPr>
              <a:t> </a:t>
            </a:r>
          </a:p>
          <a:p>
            <a:r>
              <a:rPr lang="en-US" sz="1600" i="1">
                <a:solidFill>
                  <a:schemeClr val="tx2"/>
                </a:solidFill>
              </a:rPr>
              <a:t>and built-in geo redundancy with regular data backups</a:t>
            </a:r>
          </a:p>
        </p:txBody>
      </p:sp>
      <p:sp>
        <p:nvSpPr>
          <p:cNvPr id="25" name="Striped Right Arrow 26">
            <a:extLst>
              <a:ext uri="{FF2B5EF4-FFF2-40B4-BE49-F238E27FC236}">
                <a16:creationId xmlns:a16="http://schemas.microsoft.com/office/drawing/2014/main" id="{AFA781AA-A75F-4227-98B2-0D11D471742F}"/>
              </a:ext>
            </a:extLst>
          </p:cNvPr>
          <p:cNvSpPr/>
          <p:nvPr/>
        </p:nvSpPr>
        <p:spPr>
          <a:xfrm>
            <a:off x="5385120" y="1249000"/>
            <a:ext cx="1204038" cy="907296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26" name="Striped Right Arrow 27">
            <a:extLst>
              <a:ext uri="{FF2B5EF4-FFF2-40B4-BE49-F238E27FC236}">
                <a16:creationId xmlns:a16="http://schemas.microsoft.com/office/drawing/2014/main" id="{C763C3A5-1669-4202-AE24-7FF06AAD267E}"/>
              </a:ext>
            </a:extLst>
          </p:cNvPr>
          <p:cNvSpPr/>
          <p:nvPr/>
        </p:nvSpPr>
        <p:spPr>
          <a:xfrm>
            <a:off x="5385120" y="5211948"/>
            <a:ext cx="1204038" cy="907296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51FC1-5449-4346-AD37-1D76B40F5469}"/>
              </a:ext>
            </a:extLst>
          </p:cNvPr>
          <p:cNvSpPr/>
          <p:nvPr/>
        </p:nvSpPr>
        <p:spPr>
          <a:xfrm>
            <a:off x="2492062" y="2763428"/>
            <a:ext cx="26820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Governance </a:t>
            </a:r>
          </a:p>
          <a:p>
            <a:r>
              <a:rPr lang="en-US" sz="1400" i="1">
                <a:solidFill>
                  <a:schemeClr val="tx2"/>
                </a:solidFill>
              </a:rPr>
              <a:t>IT resources stuck on regular application maintenance &amp; support coordinating with multiple vendors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D6DE33-0EA3-430B-9640-A6782725D4A9}"/>
              </a:ext>
            </a:extLst>
          </p:cNvPr>
          <p:cNvSpPr/>
          <p:nvPr/>
        </p:nvSpPr>
        <p:spPr>
          <a:xfrm>
            <a:off x="8659963" y="2741315"/>
            <a:ext cx="25519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Auto-updated</a:t>
            </a:r>
            <a:r>
              <a:rPr lang="en-US">
                <a:solidFill>
                  <a:schemeClr val="tx2"/>
                </a:solidFill>
              </a:rPr>
              <a:t> </a:t>
            </a:r>
          </a:p>
          <a:p>
            <a:r>
              <a:rPr lang="en-US" sz="1600" i="1">
                <a:solidFill>
                  <a:schemeClr val="tx2"/>
                </a:solidFill>
              </a:rPr>
              <a:t>with critical fixes with minimal interruptions. One vendor with high SLA commitments.</a:t>
            </a:r>
          </a:p>
        </p:txBody>
      </p:sp>
      <p:sp>
        <p:nvSpPr>
          <p:cNvPr id="29" name="Striped Right Arrow 35">
            <a:extLst>
              <a:ext uri="{FF2B5EF4-FFF2-40B4-BE49-F238E27FC236}">
                <a16:creationId xmlns:a16="http://schemas.microsoft.com/office/drawing/2014/main" id="{8AC95BD7-D6A6-4A9D-9FA8-A867C6136625}"/>
              </a:ext>
            </a:extLst>
          </p:cNvPr>
          <p:cNvSpPr/>
          <p:nvPr/>
        </p:nvSpPr>
        <p:spPr>
          <a:xfrm>
            <a:off x="5406038" y="2560434"/>
            <a:ext cx="1204038" cy="907296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13D1445-B017-4C6B-AA4A-A9DCCB3BE508}"/>
              </a:ext>
            </a:extLst>
          </p:cNvPr>
          <p:cNvSpPr/>
          <p:nvPr/>
        </p:nvSpPr>
        <p:spPr>
          <a:xfrm>
            <a:off x="7426440" y="1139586"/>
            <a:ext cx="1085674" cy="10856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4CEC76A-CF45-4B7B-8599-CF83A298E251}"/>
              </a:ext>
            </a:extLst>
          </p:cNvPr>
          <p:cNvSpPr/>
          <p:nvPr/>
        </p:nvSpPr>
        <p:spPr>
          <a:xfrm>
            <a:off x="1360983" y="1101732"/>
            <a:ext cx="1085674" cy="10856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62E45C1-6789-4996-8BAF-69CD8783CA04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7661959" y="1392945"/>
            <a:ext cx="594342" cy="59434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2680FC3-AE30-4E51-9192-DAD6AC0AAD5F}"/>
              </a:ext>
            </a:extLst>
          </p:cNvPr>
          <p:cNvSpPr/>
          <p:nvPr/>
        </p:nvSpPr>
        <p:spPr>
          <a:xfrm>
            <a:off x="2508146" y="4090027"/>
            <a:ext cx="269995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Performance</a:t>
            </a:r>
          </a:p>
          <a:p>
            <a:r>
              <a:rPr lang="en-US" sz="1400" i="1">
                <a:solidFill>
                  <a:schemeClr val="tx2"/>
                </a:solidFill>
              </a:rPr>
              <a:t>Planning infrastructure for uptick in traffic and storage</a:t>
            </a:r>
            <a:r>
              <a:rPr lang="en-US" sz="14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4" name="Striped Right Arrow 41">
            <a:extLst>
              <a:ext uri="{FF2B5EF4-FFF2-40B4-BE49-F238E27FC236}">
                <a16:creationId xmlns:a16="http://schemas.microsoft.com/office/drawing/2014/main" id="{9C3EF9B5-3C51-4703-A041-8EC83D6CF174}"/>
              </a:ext>
            </a:extLst>
          </p:cNvPr>
          <p:cNvSpPr/>
          <p:nvPr/>
        </p:nvSpPr>
        <p:spPr>
          <a:xfrm>
            <a:off x="5394642" y="3849503"/>
            <a:ext cx="1204038" cy="907296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35" name="Freeform 37">
            <a:extLst>
              <a:ext uri="{FF2B5EF4-FFF2-40B4-BE49-F238E27FC236}">
                <a16:creationId xmlns:a16="http://schemas.microsoft.com/office/drawing/2014/main" id="{7408D528-CCB8-4C04-8364-483ED0AE1981}"/>
              </a:ext>
            </a:extLst>
          </p:cNvPr>
          <p:cNvSpPr>
            <a:spLocks noEditPoints="1"/>
          </p:cNvSpPr>
          <p:nvPr/>
        </p:nvSpPr>
        <p:spPr bwMode="auto">
          <a:xfrm>
            <a:off x="1625941" y="1333144"/>
            <a:ext cx="555824" cy="590431"/>
          </a:xfrm>
          <a:custGeom>
            <a:avLst/>
            <a:gdLst>
              <a:gd name="T0" fmla="*/ 400 w 800"/>
              <a:gd name="T1" fmla="*/ 0 h 880"/>
              <a:gd name="T2" fmla="*/ 0 w 800"/>
              <a:gd name="T3" fmla="*/ 180 h 880"/>
              <a:gd name="T4" fmla="*/ 0 w 800"/>
              <a:gd name="T5" fmla="*/ 700 h 880"/>
              <a:gd name="T6" fmla="*/ 400 w 800"/>
              <a:gd name="T7" fmla="*/ 880 h 880"/>
              <a:gd name="T8" fmla="*/ 800 w 800"/>
              <a:gd name="T9" fmla="*/ 700 h 880"/>
              <a:gd name="T10" fmla="*/ 800 w 800"/>
              <a:gd name="T11" fmla="*/ 180 h 880"/>
              <a:gd name="T12" fmla="*/ 400 w 800"/>
              <a:gd name="T13" fmla="*/ 0 h 880"/>
              <a:gd name="T14" fmla="*/ 760 w 800"/>
              <a:gd name="T15" fmla="*/ 700 h 880"/>
              <a:gd name="T16" fmla="*/ 400 w 800"/>
              <a:gd name="T17" fmla="*/ 840 h 880"/>
              <a:gd name="T18" fmla="*/ 40 w 800"/>
              <a:gd name="T19" fmla="*/ 700 h 880"/>
              <a:gd name="T20" fmla="*/ 40 w 800"/>
              <a:gd name="T21" fmla="*/ 599 h 880"/>
              <a:gd name="T22" fmla="*/ 400 w 800"/>
              <a:gd name="T23" fmla="*/ 700 h 880"/>
              <a:gd name="T24" fmla="*/ 760 w 800"/>
              <a:gd name="T25" fmla="*/ 599 h 880"/>
              <a:gd name="T26" fmla="*/ 760 w 800"/>
              <a:gd name="T27" fmla="*/ 700 h 880"/>
              <a:gd name="T28" fmla="*/ 760 w 800"/>
              <a:gd name="T29" fmla="*/ 520 h 880"/>
              <a:gd name="T30" fmla="*/ 400 w 800"/>
              <a:gd name="T31" fmla="*/ 660 h 880"/>
              <a:gd name="T32" fmla="*/ 40 w 800"/>
              <a:gd name="T33" fmla="*/ 520 h 880"/>
              <a:gd name="T34" fmla="*/ 40 w 800"/>
              <a:gd name="T35" fmla="*/ 419 h 880"/>
              <a:gd name="T36" fmla="*/ 400 w 800"/>
              <a:gd name="T37" fmla="*/ 520 h 880"/>
              <a:gd name="T38" fmla="*/ 760 w 800"/>
              <a:gd name="T39" fmla="*/ 419 h 880"/>
              <a:gd name="T40" fmla="*/ 760 w 800"/>
              <a:gd name="T41" fmla="*/ 520 h 880"/>
              <a:gd name="T42" fmla="*/ 760 w 800"/>
              <a:gd name="T43" fmla="*/ 340 h 880"/>
              <a:gd name="T44" fmla="*/ 400 w 800"/>
              <a:gd name="T45" fmla="*/ 480 h 880"/>
              <a:gd name="T46" fmla="*/ 40 w 800"/>
              <a:gd name="T47" fmla="*/ 340 h 880"/>
              <a:gd name="T48" fmla="*/ 40 w 800"/>
              <a:gd name="T49" fmla="*/ 259 h 880"/>
              <a:gd name="T50" fmla="*/ 400 w 800"/>
              <a:gd name="T51" fmla="*/ 360 h 880"/>
              <a:gd name="T52" fmla="*/ 760 w 800"/>
              <a:gd name="T53" fmla="*/ 259 h 880"/>
              <a:gd name="T54" fmla="*/ 760 w 800"/>
              <a:gd name="T55" fmla="*/ 340 h 880"/>
              <a:gd name="T56" fmla="*/ 400 w 800"/>
              <a:gd name="T57" fmla="*/ 320 h 880"/>
              <a:gd name="T58" fmla="*/ 40 w 800"/>
              <a:gd name="T59" fmla="*/ 180 h 880"/>
              <a:gd name="T60" fmla="*/ 400 w 800"/>
              <a:gd name="T61" fmla="*/ 40 h 880"/>
              <a:gd name="T62" fmla="*/ 760 w 800"/>
              <a:gd name="T63" fmla="*/ 180 h 880"/>
              <a:gd name="T64" fmla="*/ 400 w 800"/>
              <a:gd name="T65" fmla="*/ 320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00" h="880">
                <a:moveTo>
                  <a:pt x="400" y="0"/>
                </a:moveTo>
                <a:cubicBezTo>
                  <a:pt x="175" y="0"/>
                  <a:pt x="0" y="79"/>
                  <a:pt x="0" y="180"/>
                </a:cubicBezTo>
                <a:cubicBezTo>
                  <a:pt x="0" y="700"/>
                  <a:pt x="0" y="700"/>
                  <a:pt x="0" y="700"/>
                </a:cubicBezTo>
                <a:cubicBezTo>
                  <a:pt x="0" y="801"/>
                  <a:pt x="175" y="880"/>
                  <a:pt x="400" y="880"/>
                </a:cubicBezTo>
                <a:cubicBezTo>
                  <a:pt x="624" y="880"/>
                  <a:pt x="800" y="801"/>
                  <a:pt x="800" y="70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79"/>
                  <a:pt x="624" y="0"/>
                  <a:pt x="400" y="0"/>
                </a:cubicBezTo>
                <a:close/>
                <a:moveTo>
                  <a:pt x="760" y="700"/>
                </a:moveTo>
                <a:cubicBezTo>
                  <a:pt x="760" y="782"/>
                  <a:pt x="570" y="840"/>
                  <a:pt x="400" y="840"/>
                </a:cubicBezTo>
                <a:cubicBezTo>
                  <a:pt x="229" y="840"/>
                  <a:pt x="40" y="782"/>
                  <a:pt x="40" y="700"/>
                </a:cubicBezTo>
                <a:cubicBezTo>
                  <a:pt x="40" y="599"/>
                  <a:pt x="40" y="599"/>
                  <a:pt x="40" y="599"/>
                </a:cubicBezTo>
                <a:cubicBezTo>
                  <a:pt x="104" y="659"/>
                  <a:pt x="239" y="700"/>
                  <a:pt x="400" y="700"/>
                </a:cubicBezTo>
                <a:cubicBezTo>
                  <a:pt x="560" y="700"/>
                  <a:pt x="695" y="659"/>
                  <a:pt x="760" y="599"/>
                </a:cubicBezTo>
                <a:lnTo>
                  <a:pt x="760" y="700"/>
                </a:lnTo>
                <a:close/>
                <a:moveTo>
                  <a:pt x="760" y="520"/>
                </a:moveTo>
                <a:cubicBezTo>
                  <a:pt x="760" y="602"/>
                  <a:pt x="570" y="660"/>
                  <a:pt x="400" y="660"/>
                </a:cubicBezTo>
                <a:cubicBezTo>
                  <a:pt x="229" y="660"/>
                  <a:pt x="40" y="602"/>
                  <a:pt x="40" y="520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104" y="479"/>
                  <a:pt x="239" y="520"/>
                  <a:pt x="400" y="520"/>
                </a:cubicBezTo>
                <a:cubicBezTo>
                  <a:pt x="560" y="520"/>
                  <a:pt x="695" y="479"/>
                  <a:pt x="760" y="419"/>
                </a:cubicBezTo>
                <a:lnTo>
                  <a:pt x="760" y="520"/>
                </a:lnTo>
                <a:close/>
                <a:moveTo>
                  <a:pt x="760" y="340"/>
                </a:moveTo>
                <a:cubicBezTo>
                  <a:pt x="760" y="422"/>
                  <a:pt x="570" y="480"/>
                  <a:pt x="400" y="480"/>
                </a:cubicBezTo>
                <a:cubicBezTo>
                  <a:pt x="229" y="480"/>
                  <a:pt x="40" y="422"/>
                  <a:pt x="40" y="340"/>
                </a:cubicBezTo>
                <a:cubicBezTo>
                  <a:pt x="40" y="259"/>
                  <a:pt x="40" y="259"/>
                  <a:pt x="40" y="259"/>
                </a:cubicBezTo>
                <a:cubicBezTo>
                  <a:pt x="104" y="319"/>
                  <a:pt x="239" y="360"/>
                  <a:pt x="400" y="360"/>
                </a:cubicBezTo>
                <a:cubicBezTo>
                  <a:pt x="560" y="360"/>
                  <a:pt x="695" y="319"/>
                  <a:pt x="760" y="259"/>
                </a:cubicBezTo>
                <a:lnTo>
                  <a:pt x="760" y="340"/>
                </a:lnTo>
                <a:close/>
                <a:moveTo>
                  <a:pt x="400" y="320"/>
                </a:moveTo>
                <a:cubicBezTo>
                  <a:pt x="229" y="320"/>
                  <a:pt x="40" y="262"/>
                  <a:pt x="40" y="180"/>
                </a:cubicBezTo>
                <a:cubicBezTo>
                  <a:pt x="40" y="97"/>
                  <a:pt x="229" y="40"/>
                  <a:pt x="400" y="40"/>
                </a:cubicBezTo>
                <a:cubicBezTo>
                  <a:pt x="570" y="40"/>
                  <a:pt x="760" y="97"/>
                  <a:pt x="760" y="180"/>
                </a:cubicBezTo>
                <a:cubicBezTo>
                  <a:pt x="760" y="262"/>
                  <a:pt x="570" y="320"/>
                  <a:pt x="400" y="32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3199">
              <a:solidFill>
                <a:schemeClr val="tx2"/>
              </a:solidFill>
              <a:latin typeface="Adobe Clean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A122CD-5A0D-4856-803D-0E996AB189A4}"/>
              </a:ext>
            </a:extLst>
          </p:cNvPr>
          <p:cNvSpPr/>
          <p:nvPr/>
        </p:nvSpPr>
        <p:spPr>
          <a:xfrm>
            <a:off x="8675448" y="4090027"/>
            <a:ext cx="312945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Auto-detects and auto-scales </a:t>
            </a:r>
            <a:r>
              <a:rPr lang="en-US" sz="1600" i="1">
                <a:solidFill>
                  <a:schemeClr val="tx2"/>
                </a:solidFill>
              </a:rPr>
              <a:t>to ensure high performance</a:t>
            </a:r>
            <a:endParaRPr lang="en-US" i="1">
              <a:solidFill>
                <a:schemeClr val="tx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C7AD22-6370-4242-95F0-DCF229EB7897}"/>
              </a:ext>
            </a:extLst>
          </p:cNvPr>
          <p:cNvSpPr/>
          <p:nvPr/>
        </p:nvSpPr>
        <p:spPr>
          <a:xfrm>
            <a:off x="7426440" y="3740590"/>
            <a:ext cx="1085674" cy="10856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739F635-33DE-436E-94A8-CB4FA9ACF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4256" y="3945240"/>
            <a:ext cx="660642" cy="660642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78402369-7627-4365-B636-45CE4D7E99CA}"/>
              </a:ext>
            </a:extLst>
          </p:cNvPr>
          <p:cNvSpPr/>
          <p:nvPr/>
        </p:nvSpPr>
        <p:spPr>
          <a:xfrm>
            <a:off x="1360983" y="3721591"/>
            <a:ext cx="1085674" cy="10856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36B5898-AB48-424B-8180-9EC9FD5A15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6000" l="4889" r="98222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5940" y="3984449"/>
            <a:ext cx="612014" cy="6120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2338A0-5B37-4B30-A9B4-1B90C746DB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1149" y="5238629"/>
            <a:ext cx="494605" cy="6115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58189CA-15D2-4DCC-A76E-86D73F388E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1850" y="5174320"/>
            <a:ext cx="754854" cy="7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8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1" grpId="0"/>
      <p:bldP spid="22" grpId="0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 animBg="1"/>
      <p:bldP spid="33" grpId="0"/>
      <p:bldP spid="34" grpId="0" animBg="1"/>
      <p:bldP spid="35" grpId="0" animBg="1"/>
      <p:bldP spid="36" grpId="0"/>
      <p:bldP spid="37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638" y="4878718"/>
            <a:ext cx="5008630" cy="1712913"/>
          </a:xfrm>
        </p:spPr>
        <p:txBody>
          <a:bodyPr/>
          <a:lstStyle/>
          <a:p>
            <a:r>
              <a:rPr lang="en-US"/>
              <a:t>Evolution of Experience Manager</a:t>
            </a:r>
          </a:p>
        </p:txBody>
      </p:sp>
    </p:spTree>
    <p:extLst>
      <p:ext uri="{BB962C8B-B14F-4D97-AF65-F5344CB8AC3E}">
        <p14:creationId xmlns:p14="http://schemas.microsoft.com/office/powerpoint/2010/main" val="208189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92FAC3-3842-428E-9E46-605304D8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Adobe Experience Manager</a:t>
            </a:r>
            <a:endParaRPr lang="en-US" dirty="0"/>
          </a:p>
        </p:txBody>
      </p:sp>
      <p:sp>
        <p:nvSpPr>
          <p:cNvPr id="5" name="Right Arrow 22">
            <a:extLst>
              <a:ext uri="{FF2B5EF4-FFF2-40B4-BE49-F238E27FC236}">
                <a16:creationId xmlns:a16="http://schemas.microsoft.com/office/drawing/2014/main" id="{B30315F0-E8DF-4282-A7F8-99924A9F4219}"/>
              </a:ext>
            </a:extLst>
          </p:cNvPr>
          <p:cNvSpPr/>
          <p:nvPr/>
        </p:nvSpPr>
        <p:spPr>
          <a:xfrm>
            <a:off x="7140455" y="3378750"/>
            <a:ext cx="2409467" cy="2920910"/>
          </a:xfrm>
          <a:prstGeom prst="rightArrow">
            <a:avLst>
              <a:gd name="adj1" fmla="val 71160"/>
              <a:gd name="adj2" fmla="val 35249"/>
            </a:avLst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r>
              <a:rPr lang="en-US" sz="2799" b="1" dirty="0">
                <a:solidFill>
                  <a:srgbClr val="FFFFFF"/>
                </a:solidFill>
                <a:latin typeface="Adobe Clean" panose="020B0503020404020204" pitchFamily="34" charset="0"/>
              </a:rPr>
              <a:t>Future</a:t>
            </a:r>
          </a:p>
        </p:txBody>
      </p:sp>
      <p:sp>
        <p:nvSpPr>
          <p:cNvPr id="6" name="Right Arrow Callout 24">
            <a:extLst>
              <a:ext uri="{FF2B5EF4-FFF2-40B4-BE49-F238E27FC236}">
                <a16:creationId xmlns:a16="http://schemas.microsoft.com/office/drawing/2014/main" id="{338F6066-1527-4B39-B8A7-F2763F04BACD}"/>
              </a:ext>
            </a:extLst>
          </p:cNvPr>
          <p:cNvSpPr/>
          <p:nvPr/>
        </p:nvSpPr>
        <p:spPr>
          <a:xfrm>
            <a:off x="4895718" y="3800474"/>
            <a:ext cx="2409467" cy="2076417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76200" dist="38100" algn="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r>
              <a:rPr lang="en-US" sz="2399" b="1" dirty="0">
                <a:solidFill>
                  <a:srgbClr val="FFFFFF"/>
                </a:solidFill>
                <a:latin typeface="+mj-lt"/>
              </a:rPr>
              <a:t>2020</a:t>
            </a:r>
          </a:p>
          <a:p>
            <a:pPr algn="ctr"/>
            <a:endParaRPr lang="en-US" sz="1799">
              <a:solidFill>
                <a:srgbClr val="FFFFFF"/>
              </a:solidFill>
              <a:latin typeface="Adobe Clean Light" panose="020B0303020404020204" pitchFamily="34" charset="0"/>
            </a:endParaRPr>
          </a:p>
          <a:p>
            <a:pPr algn="ctr"/>
            <a:r>
              <a:rPr lang="en-US" sz="1799" dirty="0">
                <a:solidFill>
                  <a:srgbClr val="FFFFFF"/>
                </a:solidFill>
              </a:rPr>
              <a:t>Fully cloud-native AEM  as Cloud Service</a:t>
            </a:r>
          </a:p>
        </p:txBody>
      </p:sp>
      <p:sp>
        <p:nvSpPr>
          <p:cNvPr id="7" name="Down Arrow Callout 25">
            <a:extLst>
              <a:ext uri="{FF2B5EF4-FFF2-40B4-BE49-F238E27FC236}">
                <a16:creationId xmlns:a16="http://schemas.microsoft.com/office/drawing/2014/main" id="{16F198E9-3D26-425D-B134-79A375E9E221}"/>
              </a:ext>
            </a:extLst>
          </p:cNvPr>
          <p:cNvSpPr/>
          <p:nvPr/>
        </p:nvSpPr>
        <p:spPr>
          <a:xfrm>
            <a:off x="4895716" y="1570062"/>
            <a:ext cx="2106173" cy="2415755"/>
          </a:xfrm>
          <a:prstGeom prst="downArrowCallout">
            <a:avLst>
              <a:gd name="adj1" fmla="val 50000"/>
              <a:gd name="adj2" fmla="val 14600"/>
              <a:gd name="adj3" fmla="val 16145"/>
              <a:gd name="adj4" fmla="val 89520"/>
            </a:avLst>
          </a:prstGeom>
          <a:solidFill>
            <a:schemeClr val="accent6"/>
          </a:solidFill>
          <a:ln>
            <a:noFill/>
          </a:ln>
          <a:effectLst>
            <a:outerShdw blurRad="76200" dist="38100" dir="5400000" algn="t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r>
              <a:rPr lang="en-US" sz="2399" b="1" dirty="0">
                <a:solidFill>
                  <a:srgbClr val="FFFFFF"/>
                </a:solidFill>
                <a:latin typeface="+mj-lt"/>
              </a:rPr>
              <a:t>2019</a:t>
            </a:r>
          </a:p>
          <a:p>
            <a:pPr algn="ctr"/>
            <a:endParaRPr lang="en-US" sz="1799">
              <a:solidFill>
                <a:srgbClr val="FFFFFF"/>
              </a:solidFill>
              <a:latin typeface="Adobe Clean Light" panose="020B0303020404020204" pitchFamily="34" charset="0"/>
            </a:endParaRPr>
          </a:p>
          <a:p>
            <a:pPr algn="ctr"/>
            <a:r>
              <a:rPr lang="en-US" sz="1799" dirty="0">
                <a:solidFill>
                  <a:srgbClr val="FFFFFF"/>
                </a:solidFill>
              </a:rPr>
              <a:t>Federated </a:t>
            </a:r>
          </a:p>
          <a:p>
            <a:pPr algn="ctr"/>
            <a:r>
              <a:rPr lang="en-US" sz="1799" dirty="0">
                <a:solidFill>
                  <a:srgbClr val="FFFFFF"/>
                </a:solidFill>
              </a:rPr>
              <a:t>services &amp; Control system</a:t>
            </a:r>
          </a:p>
        </p:txBody>
      </p:sp>
      <p:sp>
        <p:nvSpPr>
          <p:cNvPr id="8" name="Right Arrow Callout 26">
            <a:extLst>
              <a:ext uri="{FF2B5EF4-FFF2-40B4-BE49-F238E27FC236}">
                <a16:creationId xmlns:a16="http://schemas.microsoft.com/office/drawing/2014/main" id="{AE2A9C12-4161-4FEF-BA33-62EAF13DA538}"/>
              </a:ext>
            </a:extLst>
          </p:cNvPr>
          <p:cNvSpPr/>
          <p:nvPr/>
        </p:nvSpPr>
        <p:spPr>
          <a:xfrm>
            <a:off x="2642078" y="1570090"/>
            <a:ext cx="2409467" cy="2076417"/>
          </a:xfrm>
          <a:prstGeom prst="rightArrowCallout">
            <a:avLst>
              <a:gd name="adj1" fmla="val 50000"/>
              <a:gd name="adj2" fmla="val 12046"/>
              <a:gd name="adj3" fmla="val 15009"/>
              <a:gd name="adj4" fmla="val 8706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76200" dist="38100" algn="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r>
              <a:rPr lang="en-US" sz="2399" b="1" dirty="0">
                <a:solidFill>
                  <a:srgbClr val="FFFFFF"/>
                </a:solidFill>
                <a:latin typeface="+mj-lt"/>
              </a:rPr>
              <a:t>2018</a:t>
            </a:r>
            <a:r>
              <a:rPr lang="en-US" sz="2399" dirty="0">
                <a:solidFill>
                  <a:srgbClr val="FFFFFF"/>
                </a:solidFill>
                <a:latin typeface="Adobe Clean Light" panose="020B0303020404020204" pitchFamily="34" charset="0"/>
              </a:rPr>
              <a:t> </a:t>
            </a:r>
          </a:p>
          <a:p>
            <a:pPr algn="ctr"/>
            <a:endParaRPr lang="en-US" sz="1799">
              <a:solidFill>
                <a:srgbClr val="FFFFFF"/>
              </a:solidFill>
              <a:latin typeface="Adobe Clean Light" panose="020B0303020404020204" pitchFamily="34" charset="0"/>
            </a:endParaRPr>
          </a:p>
          <a:p>
            <a:pPr algn="ctr"/>
            <a:r>
              <a:rPr lang="en-US" sz="1799" dirty="0">
                <a:solidFill>
                  <a:srgbClr val="FFFFFF"/>
                </a:solidFill>
              </a:rPr>
              <a:t>Twelve factor and containerization</a:t>
            </a:r>
          </a:p>
        </p:txBody>
      </p:sp>
      <p:sp>
        <p:nvSpPr>
          <p:cNvPr id="9" name="Right Arrow Callout 27">
            <a:extLst>
              <a:ext uri="{FF2B5EF4-FFF2-40B4-BE49-F238E27FC236}">
                <a16:creationId xmlns:a16="http://schemas.microsoft.com/office/drawing/2014/main" id="{E9F4856B-601C-446D-8968-B3733DBB5C8C}"/>
              </a:ext>
            </a:extLst>
          </p:cNvPr>
          <p:cNvSpPr/>
          <p:nvPr/>
        </p:nvSpPr>
        <p:spPr>
          <a:xfrm>
            <a:off x="357333" y="1570062"/>
            <a:ext cx="2409467" cy="2076417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76200" dist="38100" algn="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6" tIns="304642" rIns="121856" bIns="304642" rtlCol="0" anchor="ctr" anchorCtr="0"/>
          <a:lstStyle/>
          <a:p>
            <a:pPr algn="ctr"/>
            <a:r>
              <a:rPr lang="en-US" sz="2399" b="1" dirty="0">
                <a:solidFill>
                  <a:srgbClr val="FFFFFF"/>
                </a:solidFill>
                <a:latin typeface="+mj-lt"/>
              </a:rPr>
              <a:t>2017</a:t>
            </a:r>
          </a:p>
          <a:p>
            <a:pPr algn="ctr"/>
            <a:endParaRPr lang="en-US" sz="1799">
              <a:solidFill>
                <a:srgbClr val="FFFFFF"/>
              </a:solidFill>
              <a:latin typeface="Adobe Clean Light" panose="020B0303020404020204" pitchFamily="34" charset="0"/>
            </a:endParaRPr>
          </a:p>
          <a:p>
            <a:pPr algn="ctr"/>
            <a:r>
              <a:rPr lang="en-US" sz="1799" dirty="0">
                <a:solidFill>
                  <a:srgbClr val="FFFFFF"/>
                </a:solidFill>
              </a:rPr>
              <a:t>Separate Content &amp; Apps and Composite Repository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4B044-159D-4086-BFF3-49EBE273826A}"/>
              </a:ext>
            </a:extLst>
          </p:cNvPr>
          <p:cNvSpPr txBox="1"/>
          <p:nvPr/>
        </p:nvSpPr>
        <p:spPr>
          <a:xfrm>
            <a:off x="7305185" y="1783183"/>
            <a:ext cx="4005230" cy="13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8" b="1" dirty="0">
                <a:solidFill>
                  <a:schemeClr val="tx2"/>
                </a:solidFill>
              </a:rPr>
              <a:t>The Journey</a:t>
            </a:r>
          </a:p>
          <a:p>
            <a:r>
              <a:rPr lang="en-US" sz="1600" dirty="0">
                <a:solidFill>
                  <a:schemeClr val="tx2"/>
                </a:solidFill>
              </a:rPr>
              <a:t>Multiple years of preparation and adjustments to allow for immutable deployments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26243A-683F-4CFE-89BE-78D09A04ED03}"/>
              </a:ext>
            </a:extLst>
          </p:cNvPr>
          <p:cNvGrpSpPr/>
          <p:nvPr/>
        </p:nvGrpSpPr>
        <p:grpSpPr>
          <a:xfrm>
            <a:off x="9629482" y="3692613"/>
            <a:ext cx="2432627" cy="2458582"/>
            <a:chOff x="9873762" y="3897945"/>
            <a:chExt cx="2080700" cy="2102900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A59CA28-ADFF-42A8-86AE-C4AAC7AC5E20}"/>
                </a:ext>
              </a:extLst>
            </p:cNvPr>
            <p:cNvSpPr/>
            <p:nvPr/>
          </p:nvSpPr>
          <p:spPr>
            <a:xfrm rot="7200000">
              <a:off x="9895471" y="3953509"/>
              <a:ext cx="1783037" cy="1783039"/>
            </a:xfrm>
            <a:prstGeom prst="arc">
              <a:avLst>
                <a:gd name="adj1" fmla="val 13037108"/>
                <a:gd name="adj2" fmla="val 20341672"/>
              </a:avLst>
            </a:prstGeom>
            <a:ln w="307975">
              <a:gradFill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>
                <a:solidFill>
                  <a:srgbClr val="FFFFFF"/>
                </a:solidFill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B107BEA-5003-48A5-89DF-62BEBE71201D}"/>
                </a:ext>
              </a:extLst>
            </p:cNvPr>
            <p:cNvSpPr/>
            <p:nvPr/>
          </p:nvSpPr>
          <p:spPr>
            <a:xfrm>
              <a:off x="9895470" y="3953508"/>
              <a:ext cx="1783039" cy="1783037"/>
            </a:xfrm>
            <a:prstGeom prst="arc">
              <a:avLst>
                <a:gd name="adj1" fmla="val 13124794"/>
                <a:gd name="adj2" fmla="val 20319424"/>
              </a:avLst>
            </a:prstGeom>
            <a:ln w="307975">
              <a:gradFill>
                <a:gsLst>
                  <a:gs pos="100000">
                    <a:schemeClr val="accent6"/>
                  </a:gs>
                  <a:gs pos="0">
                    <a:schemeClr val="accent6">
                      <a:lumMod val="50000"/>
                    </a:schemeClr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>
                <a:solidFill>
                  <a:srgbClr val="FFFFFF"/>
                </a:solidFill>
              </a:endParaRP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BB43C475-C03D-4CF0-8D2F-1BB4F39E3F5D}"/>
                </a:ext>
              </a:extLst>
            </p:cNvPr>
            <p:cNvSpPr/>
            <p:nvPr/>
          </p:nvSpPr>
          <p:spPr>
            <a:xfrm rot="14400000">
              <a:off x="9895474" y="3953509"/>
              <a:ext cx="1783037" cy="1783039"/>
            </a:xfrm>
            <a:prstGeom prst="arc">
              <a:avLst>
                <a:gd name="adj1" fmla="val 13009644"/>
                <a:gd name="adj2" fmla="val 20438234"/>
              </a:avLst>
            </a:prstGeom>
            <a:ln w="307975"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1020000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>
                <a:solidFill>
                  <a:srgbClr val="FFFFFF"/>
                </a:solidFill>
              </a:endParaRPr>
            </a:p>
          </p:txBody>
        </p:sp>
        <p:sp>
          <p:nvSpPr>
            <p:cNvPr id="15" name="Isosceles Triangle 10">
              <a:extLst>
                <a:ext uri="{FF2B5EF4-FFF2-40B4-BE49-F238E27FC236}">
                  <a16:creationId xmlns:a16="http://schemas.microsoft.com/office/drawing/2014/main" id="{CF2BDE08-5D9D-4C68-8B4F-240F65FB9DA9}"/>
                </a:ext>
              </a:extLst>
            </p:cNvPr>
            <p:cNvSpPr/>
            <p:nvPr/>
          </p:nvSpPr>
          <p:spPr>
            <a:xfrm rot="9936452">
              <a:off x="11295615" y="4408227"/>
              <a:ext cx="658847" cy="43330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>
                <a:solidFill>
                  <a:srgbClr val="FFFFFF"/>
                </a:solidFill>
              </a:endParaRPr>
            </a:p>
          </p:txBody>
        </p:sp>
        <p:sp>
          <p:nvSpPr>
            <p:cNvPr id="16" name="Isosceles Triangle 11">
              <a:extLst>
                <a:ext uri="{FF2B5EF4-FFF2-40B4-BE49-F238E27FC236}">
                  <a16:creationId xmlns:a16="http://schemas.microsoft.com/office/drawing/2014/main" id="{7AC5801A-CC6D-4E44-AA06-C9201998309E}"/>
                </a:ext>
              </a:extLst>
            </p:cNvPr>
            <p:cNvSpPr/>
            <p:nvPr/>
          </p:nvSpPr>
          <p:spPr>
            <a:xfrm rot="2734381">
              <a:off x="9854884" y="4010715"/>
              <a:ext cx="658847" cy="43330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>
                <a:solidFill>
                  <a:srgbClr val="FFFFFF"/>
                </a:solidFill>
              </a:endParaRPr>
            </a:p>
          </p:txBody>
        </p:sp>
        <p:sp>
          <p:nvSpPr>
            <p:cNvPr id="17" name="Isosceles Triangle 13">
              <a:extLst>
                <a:ext uri="{FF2B5EF4-FFF2-40B4-BE49-F238E27FC236}">
                  <a16:creationId xmlns:a16="http://schemas.microsoft.com/office/drawing/2014/main" id="{BB16856D-33A8-4197-B361-E5E0659FA3CF}"/>
                </a:ext>
              </a:extLst>
            </p:cNvPr>
            <p:cNvSpPr/>
            <p:nvPr/>
          </p:nvSpPr>
          <p:spPr>
            <a:xfrm rot="16886315">
              <a:off x="10227721" y="5454768"/>
              <a:ext cx="658847" cy="43330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>
                <a:solidFill>
                  <a:srgbClr val="FFFF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EA3DF3-BA90-49D6-B5C4-BBD195C8523C}"/>
                </a:ext>
              </a:extLst>
            </p:cNvPr>
            <p:cNvSpPr txBox="1"/>
            <p:nvPr/>
          </p:nvSpPr>
          <p:spPr>
            <a:xfrm rot="18739528">
              <a:off x="10017705" y="4118132"/>
              <a:ext cx="1638000" cy="16380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Plan &amp; Refactor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532EAE-58FD-41CF-B756-A6051D2ED798}"/>
                </a:ext>
              </a:extLst>
            </p:cNvPr>
            <p:cNvSpPr txBox="1"/>
            <p:nvPr/>
          </p:nvSpPr>
          <p:spPr>
            <a:xfrm rot="867954">
              <a:off x="9982136" y="3959594"/>
              <a:ext cx="1638000" cy="163800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400" err="1">
                  <a:solidFill>
                    <a:srgbClr val="FFFFFF"/>
                  </a:solidFill>
                </a:rPr>
                <a:t>Analyse</a:t>
              </a:r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2E7B0A-6D8E-4043-A130-FA02A17CCE67}"/>
                </a:ext>
              </a:extLst>
            </p:cNvPr>
            <p:cNvSpPr txBox="1"/>
            <p:nvPr/>
          </p:nvSpPr>
          <p:spPr>
            <a:xfrm rot="4284201">
              <a:off x="9873762" y="4045754"/>
              <a:ext cx="1638000" cy="16380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Rollout &amp; Measure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CB56A1-8B70-44BF-9C9F-C1964C11A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009" y="4504577"/>
              <a:ext cx="664638" cy="66463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E19A3F0-0730-4D22-9C42-88724B9DCD1B}"/>
              </a:ext>
            </a:extLst>
          </p:cNvPr>
          <p:cNvSpPr txBox="1"/>
          <p:nvPr/>
        </p:nvSpPr>
        <p:spPr>
          <a:xfrm>
            <a:off x="1134492" y="4260185"/>
            <a:ext cx="2306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Focus on keeping all the options to build and innovate with AEM as you know it</a:t>
            </a:r>
          </a:p>
        </p:txBody>
      </p:sp>
    </p:spTree>
    <p:extLst>
      <p:ext uri="{BB962C8B-B14F-4D97-AF65-F5344CB8AC3E}">
        <p14:creationId xmlns:p14="http://schemas.microsoft.com/office/powerpoint/2010/main" val="3111291176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4573E6E16BB4283CB57BC6AB6C31C" ma:contentTypeVersion="13" ma:contentTypeDescription="Create a new document." ma:contentTypeScope="" ma:versionID="b3c195b4cb6aecab001792d2d3fe977b">
  <xsd:schema xmlns:xsd="http://www.w3.org/2001/XMLSchema" xmlns:xs="http://www.w3.org/2001/XMLSchema" xmlns:p="http://schemas.microsoft.com/office/2006/metadata/properties" xmlns:ns3="0225ff1d-6383-4436-8901-a2c860aed6fc" xmlns:ns4="ba6fa07a-6a00-4a01-84dd-5fa8a5c89c74" targetNamespace="http://schemas.microsoft.com/office/2006/metadata/properties" ma:root="true" ma:fieldsID="ccb67feaf2af1c3ebe3080118b9ba1e9" ns3:_="" ns4:_="">
    <xsd:import namespace="0225ff1d-6383-4436-8901-a2c860aed6fc"/>
    <xsd:import namespace="ba6fa07a-6a00-4a01-84dd-5fa8a5c89c7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25ff1d-6383-4436-8901-a2c860aed6f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fa07a-6a00-4a01-84dd-5fa8a5c89c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BB827C-88EB-40F8-8E0D-9ABB1C2A11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A2B8EF-C9CB-42C6-968F-21B17C2B7D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808D906-42BC-437F-8E8C-D89B5C81F6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25ff1d-6383-4436-8901-a2c860aed6fc"/>
    <ds:schemaRef ds:uri="ba6fa07a-6a00-4a01-84dd-5fa8a5c89c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2631</Words>
  <Application>Microsoft Macintosh PowerPoint</Application>
  <PresentationFormat>Widescreen</PresentationFormat>
  <Paragraphs>631</Paragraphs>
  <Slides>53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  <vt:variant>
        <vt:lpstr>Custom Shows</vt:lpstr>
      </vt:variant>
      <vt:variant>
        <vt:i4>1</vt:i4>
      </vt:variant>
    </vt:vector>
  </HeadingPairs>
  <TitlesOfParts>
    <vt:vector size="66" baseType="lpstr">
      <vt:lpstr>Adobe Clean</vt:lpstr>
      <vt:lpstr>Adobe Clean Black</vt:lpstr>
      <vt:lpstr>Adobe Clean ExtraBold</vt:lpstr>
      <vt:lpstr>Adobe Clean Light</vt:lpstr>
      <vt:lpstr>Adobe Clean SemiCondensed</vt:lpstr>
      <vt:lpstr>Adobe Clean SemiLight</vt:lpstr>
      <vt:lpstr>Arial</vt:lpstr>
      <vt:lpstr>Calibri</vt:lpstr>
      <vt:lpstr>Impact</vt:lpstr>
      <vt:lpstr>Open Sans Light</vt:lpstr>
      <vt:lpstr>Wingdings</vt:lpstr>
      <vt:lpstr>Adobe Corporate Master 2020</vt:lpstr>
      <vt:lpstr>{Customer Name}</vt:lpstr>
      <vt:lpstr>Agenda</vt:lpstr>
      <vt:lpstr>PowerPoint Presentation</vt:lpstr>
      <vt:lpstr>Technology infrastructure sets the pace for CX initiatives</vt:lpstr>
      <vt:lpstr>Inefficiencies and outdated infrastructure can lead to poor business results</vt:lpstr>
      <vt:lpstr>Modernizing with a strong cloud foundation can help accelerate CX initiatives</vt:lpstr>
      <vt:lpstr>Cloud-hosting is not enough. Cloud-native is the future.</vt:lpstr>
      <vt:lpstr>PowerPoint Presentation</vt:lpstr>
      <vt:lpstr>Evolution of Adobe Experience Manager</vt:lpstr>
      <vt:lpstr>Adobe Experience Manager as a Cloud Service</vt:lpstr>
      <vt:lpstr>AEM as a Cloud Service: Better way to run AEM in cloud</vt:lpstr>
      <vt:lpstr>PowerPoint Presentation</vt:lpstr>
      <vt:lpstr>Key Benefits of AEM as a Cloud Service</vt:lpstr>
      <vt:lpstr>Key Benefits of AEM as a Cloud Service</vt:lpstr>
      <vt:lpstr>PowerPoint Presentation</vt:lpstr>
      <vt:lpstr>Containerization</vt:lpstr>
      <vt:lpstr>Adobe Experience Manager packaged in Containers</vt:lpstr>
      <vt:lpstr>PowerPoint Presentation</vt:lpstr>
      <vt:lpstr>Always current </vt:lpstr>
      <vt:lpstr>Lower Total Cost of Ownership</vt:lpstr>
      <vt:lpstr>Safe and secure updates with backward compatibility</vt:lpstr>
      <vt:lpstr>Release validation pipeline</vt:lpstr>
      <vt:lpstr>Accelerate time to market with purpose-built DevOps framework </vt:lpstr>
      <vt:lpstr>Accelerate time to market: Continuous integration and delivery (CI/CD) </vt:lpstr>
      <vt:lpstr>Experience Audit</vt:lpstr>
      <vt:lpstr>Extend existing DevOps processes</vt:lpstr>
      <vt:lpstr>Cloud Manager API Use Cases</vt:lpstr>
      <vt:lpstr>Rapidly promote code changes and eliminate manual processes</vt:lpstr>
      <vt:lpstr>Gain flexibility and control with choice of deployment options</vt:lpstr>
      <vt:lpstr>PowerPoint Presentation</vt:lpstr>
      <vt:lpstr>Auto-scaling for author and publish</vt:lpstr>
      <vt:lpstr>Autoscaling in Action </vt:lpstr>
      <vt:lpstr>PowerPoint Presentation</vt:lpstr>
      <vt:lpstr>Global infrastructure and scale</vt:lpstr>
      <vt:lpstr>Scalable asset processing &amp; ingestion</vt:lpstr>
      <vt:lpstr>Scalable asset processing &amp; ingestion</vt:lpstr>
      <vt:lpstr>Scalable asset processing &amp; ingestion</vt:lpstr>
      <vt:lpstr>Scalable asset processing &amp; ingestion</vt:lpstr>
      <vt:lpstr>Scalable asset ingestion, processing &amp; downloads</vt:lpstr>
      <vt:lpstr>PowerPoint Presentation</vt:lpstr>
      <vt:lpstr>Designed to withstand disruptions</vt:lpstr>
      <vt:lpstr>Designed for high reliability</vt:lpstr>
      <vt:lpstr>Resiliency</vt:lpstr>
      <vt:lpstr>Backup &amp; Recovery Strategy</vt:lpstr>
      <vt:lpstr>PowerPoint Presentation</vt:lpstr>
      <vt:lpstr>Adobe’s Security Strategy</vt:lpstr>
      <vt:lpstr>Security Features of Cloud Service</vt:lpstr>
      <vt:lpstr>AEM as Cloud Service Security Architecture</vt:lpstr>
      <vt:lpstr>AEM as Cloud Service: Network architecture</vt:lpstr>
      <vt:lpstr>PowerPoint Presentation</vt:lpstr>
      <vt:lpstr>PowerPoint Presentation</vt:lpstr>
      <vt:lpstr>Customer Best Practices for Planning a Cloud Service Transition</vt:lpstr>
      <vt:lpstr>PowerPoint Presentation</vt:lpstr>
      <vt:lpstr>Slide 21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Sachi Sawamura</cp:lastModifiedBy>
  <cp:revision>15</cp:revision>
  <dcterms:created xsi:type="dcterms:W3CDTF">2020-03-17T17:00:03Z</dcterms:created>
  <dcterms:modified xsi:type="dcterms:W3CDTF">2021-09-14T23:35:15Z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0x01010066C4573E6E16BB4283CB57BC6AB6C31C</vt:lpwstr>
  </property>
</Properties>
</file>